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287D-981B-444A-9FEA-BBB999EDF68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5D64-8CF9-4577-8084-64AF3FD1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</a:t>
            </a:r>
            <a:r>
              <a:rPr lang="en-US" dirty="0" err="1" smtClean="0"/>
              <a:t>Clusty</a:t>
            </a:r>
            <a:r>
              <a:rPr lang="en-US" dirty="0" smtClean="0"/>
              <a:t> News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9632" y="1965960"/>
            <a:ext cx="1374648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Query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9928" y="1878616"/>
            <a:ext cx="8442960" cy="2800064"/>
            <a:chOff x="1709928" y="1878616"/>
            <a:chExt cx="8442960" cy="2800064"/>
          </a:xfrm>
        </p:grpSpPr>
        <p:sp>
          <p:nvSpPr>
            <p:cNvPr id="4" name="Rectangle 3"/>
            <p:cNvSpPr/>
            <p:nvPr/>
          </p:nvSpPr>
          <p:spPr>
            <a:xfrm>
              <a:off x="4090416" y="1915668"/>
              <a:ext cx="1374648" cy="77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Call API’s (NY Times, Guardian)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7456" y="1895380"/>
              <a:ext cx="1374648" cy="77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Cleaning &amp; Tokenizing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78240" y="1878616"/>
              <a:ext cx="1374648" cy="77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Stopwords</a:t>
              </a:r>
              <a:r>
                <a:rPr lang="en-US" sz="1400" dirty="0" smtClean="0"/>
                <a:t> Removal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78240" y="3654552"/>
              <a:ext cx="1374648" cy="77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Stemming to remove Suffixes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16268" y="3407664"/>
              <a:ext cx="1374648" cy="1271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Clustering Algorithm to get all relevant News Topics and Abstracts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9928" y="3654552"/>
              <a:ext cx="1374648" cy="77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Front End Display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18738" y="3525012"/>
              <a:ext cx="2490216" cy="1036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Story Representation showing Abstract, Date/Time, Author and link to the news.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>
              <a:stCxn id="3" idx="3"/>
              <a:endCxn id="4" idx="1"/>
            </p:cNvCxnSpPr>
            <p:nvPr/>
          </p:nvCxnSpPr>
          <p:spPr>
            <a:xfrm>
              <a:off x="3274280" y="2304288"/>
              <a:ext cx="816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 flipV="1">
              <a:off x="5465064" y="2284000"/>
              <a:ext cx="1122392" cy="20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1"/>
            </p:cNvCxnSpPr>
            <p:nvPr/>
          </p:nvCxnSpPr>
          <p:spPr>
            <a:xfrm flipV="1">
              <a:off x="7962104" y="2267236"/>
              <a:ext cx="816136" cy="16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2"/>
              <a:endCxn id="7" idx="0"/>
            </p:cNvCxnSpPr>
            <p:nvPr/>
          </p:nvCxnSpPr>
          <p:spPr>
            <a:xfrm>
              <a:off x="9465564" y="2655856"/>
              <a:ext cx="0" cy="99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1"/>
              <a:endCxn id="8" idx="3"/>
            </p:cNvCxnSpPr>
            <p:nvPr/>
          </p:nvCxnSpPr>
          <p:spPr>
            <a:xfrm flipH="1">
              <a:off x="8090916" y="4043172"/>
              <a:ext cx="68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3"/>
            </p:cNvCxnSpPr>
            <p:nvPr/>
          </p:nvCxnSpPr>
          <p:spPr>
            <a:xfrm flipH="1">
              <a:off x="6108954" y="4043172"/>
              <a:ext cx="607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1"/>
              <a:endCxn id="9" idx="3"/>
            </p:cNvCxnSpPr>
            <p:nvPr/>
          </p:nvCxnSpPr>
          <p:spPr>
            <a:xfrm flipH="1">
              <a:off x="3084576" y="4043172"/>
              <a:ext cx="534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8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-101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dirty="0" err="1" smtClean="0"/>
              <a:t>StoryBoarding</a:t>
            </a:r>
            <a:r>
              <a:rPr lang="en-US" dirty="0" smtClean="0"/>
              <a:t> - </a:t>
            </a:r>
            <a:r>
              <a:rPr lang="en-US" dirty="0" err="1" smtClean="0"/>
              <a:t>Clusty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2032" y="850392"/>
            <a:ext cx="7406640" cy="581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1184" y="987552"/>
            <a:ext cx="2459736" cy="475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&lt;User Search Keywords&gt;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0920" y="987552"/>
            <a:ext cx="1088137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6527"/>
              </p:ext>
            </p:extLst>
          </p:nvPr>
        </p:nvGraphicFramePr>
        <p:xfrm>
          <a:off x="2943860" y="3054097"/>
          <a:ext cx="6309868" cy="258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467"/>
                <a:gridCol w="1577467"/>
                <a:gridCol w="1577467"/>
                <a:gridCol w="1577467"/>
              </a:tblGrid>
              <a:tr h="516196">
                <a:tc>
                  <a:txBody>
                    <a:bodyPr/>
                    <a:lstStyle/>
                    <a:p>
                      <a:r>
                        <a:rPr lang="en-US" dirty="0" smtClean="0"/>
                        <a:t>Date / Time 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 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 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 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16196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4</a:t>
                      </a:r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16196">
                <a:tc>
                  <a:txBody>
                    <a:bodyPr/>
                    <a:lstStyle/>
                    <a:p>
                      <a:r>
                        <a:rPr lang="en-US" dirty="0" smtClean="0"/>
                        <a:t>Headlines 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Headlines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Headlines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Headlines 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16196">
                <a:tc>
                  <a:txBody>
                    <a:bodyPr/>
                    <a:lstStyle/>
                    <a:p>
                      <a:r>
                        <a:rPr lang="en-US" dirty="0" smtClean="0"/>
                        <a:t>Author 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 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1619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</a:t>
                      </a:r>
                      <a:r>
                        <a:rPr lang="en-US" baseline="0" dirty="0" smtClean="0"/>
                        <a:t> 4</a:t>
                      </a:r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11779" y="5939506"/>
            <a:ext cx="6867144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Clusty</a:t>
            </a:r>
            <a:r>
              <a:rPr lang="en-US" dirty="0" smtClean="0"/>
              <a:t> News Project-Fall’16 </a:t>
            </a:r>
          </a:p>
          <a:p>
            <a:pPr algn="ctr"/>
            <a:r>
              <a:rPr lang="en-US" dirty="0" smtClean="0"/>
              <a:t>Copyrights: Karan </a:t>
            </a:r>
            <a:r>
              <a:rPr lang="en-US" dirty="0" err="1" smtClean="0"/>
              <a:t>Sachan</a:t>
            </a:r>
            <a:r>
              <a:rPr lang="en-US" dirty="0" smtClean="0"/>
              <a:t>, Swati Shah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91434" y="1719294"/>
            <a:ext cx="1321309" cy="9966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1 keywords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631817" y="1740037"/>
            <a:ext cx="1394460" cy="1003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</a:t>
            </a:r>
            <a:r>
              <a:rPr lang="en-US" dirty="0" smtClean="0"/>
              <a:t>2 </a:t>
            </a:r>
            <a:r>
              <a:rPr lang="en-US" dirty="0"/>
              <a:t>keywords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2963" y="1719294"/>
            <a:ext cx="1370839" cy="9966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</a:t>
            </a:r>
            <a:r>
              <a:rPr lang="en-US" dirty="0" smtClean="0"/>
              <a:t>3 </a:t>
            </a:r>
            <a:r>
              <a:rPr lang="en-US" dirty="0"/>
              <a:t>keywords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96018" y="1747154"/>
            <a:ext cx="1343029" cy="9966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</a:t>
            </a:r>
            <a:r>
              <a:rPr lang="en-US" dirty="0" smtClean="0"/>
              <a:t>4 </a:t>
            </a:r>
            <a:r>
              <a:rPr lang="en-US" dirty="0"/>
              <a:t>keywords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1434" y="970498"/>
            <a:ext cx="1540383" cy="50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– Clusty News Representation</vt:lpstr>
      <vt:lpstr>   StoryBoarding - Clusty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Shah</dc:creator>
  <cp:lastModifiedBy>Swati Shah</cp:lastModifiedBy>
  <cp:revision>16</cp:revision>
  <dcterms:created xsi:type="dcterms:W3CDTF">2016-11-10T01:42:28Z</dcterms:created>
  <dcterms:modified xsi:type="dcterms:W3CDTF">2016-11-12T03:28:01Z</dcterms:modified>
</cp:coreProperties>
</file>