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oboto"/>
      <p:regular r:id="rId11"/>
      <p:bold r:id="rId12"/>
      <p:italic r:id="rId13"/>
      <p:boldItalic r:id="rId14"/>
    </p:embeddedFont>
    <p:embeddedFont>
      <p:font typeface="Merriweather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regular.fntdata"/><Relationship Id="rId10" Type="http://schemas.openxmlformats.org/officeDocument/2006/relationships/slide" Target="slides/slide5.xml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erriweather-regular.fntdata"/><Relationship Id="rId14" Type="http://schemas.openxmlformats.org/officeDocument/2006/relationships/font" Target="fonts/Roboto-boldItalic.fntdata"/><Relationship Id="rId17" Type="http://schemas.openxmlformats.org/officeDocument/2006/relationships/font" Target="fonts/Merriweather-italic.fntdata"/><Relationship Id="rId16" Type="http://schemas.openxmlformats.org/officeDocument/2006/relationships/font" Target="fonts/Merriweather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Merriweather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becfecac7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becfecac7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cbee3c636d_0_3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cbee3c636d_0_3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d4d55859a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d4d55859a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ce22e795a0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ce22e795a0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rgbClr val="6FA8DC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12700" y="137775"/>
            <a:ext cx="8118600" cy="13572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8947"/>
              <a:buFont typeface="Arial"/>
              <a:buNone/>
            </a:pPr>
            <a:r>
              <a:rPr lang="en" sz="3800" u="sng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PYTHON MINI - PROJECT</a:t>
            </a:r>
            <a:endParaRPr sz="3800" u="sng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12700" y="1362425"/>
            <a:ext cx="8118600" cy="39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PROJECT - Student Management System </a:t>
            </a:r>
            <a:endParaRPr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GUIDE - Prof. Mukesh Israni</a:t>
            </a:r>
            <a:endParaRPr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Group No : 29</a:t>
            </a:r>
            <a:endParaRPr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GROUP MEMBERS -</a:t>
            </a:r>
            <a:endParaRPr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Shreeya Vinayak Rokade            S -21              82</a:t>
            </a:r>
            <a:endParaRPr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Kapil Devidas Tandel                   S -23             110</a:t>
            </a:r>
            <a:endParaRPr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Swati Babu Vettiyattil                 S -23             119</a:t>
            </a:r>
            <a:endParaRPr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ctrTitle"/>
          </p:nvPr>
        </p:nvSpPr>
        <p:spPr>
          <a:xfrm>
            <a:off x="460950" y="654775"/>
            <a:ext cx="8222100" cy="258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160" u="sng">
                <a:latin typeface="Merriweather"/>
                <a:ea typeface="Merriweather"/>
                <a:cs typeface="Merriweather"/>
                <a:sym typeface="Merriweather"/>
              </a:rPr>
              <a:t>OBJECTIVE:</a:t>
            </a:r>
            <a:endParaRPr sz="2060" u="sng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060" u="sng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6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It provides a common platform to connect students and teachers online  and to reduce unnecessary paperwork and manual work in </a:t>
            </a:r>
            <a:r>
              <a:rPr lang="en" sz="206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maintaining</a:t>
            </a:r>
            <a:r>
              <a:rPr lang="en" sz="206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 student’ s and staff’s information.</a:t>
            </a:r>
            <a:endParaRPr sz="206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06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3060"/>
          </a:p>
        </p:txBody>
      </p:sp>
      <p:sp>
        <p:nvSpPr>
          <p:cNvPr id="92" name="Google Shape;92;p14"/>
          <p:cNvSpPr txBox="1"/>
          <p:nvPr>
            <p:ph idx="1" type="subTitle"/>
          </p:nvPr>
        </p:nvSpPr>
        <p:spPr>
          <a:xfrm>
            <a:off x="598100" y="2571750"/>
            <a:ext cx="8222100" cy="25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 u="sng">
                <a:latin typeface="Merriweather"/>
                <a:ea typeface="Merriweather"/>
                <a:cs typeface="Merriweather"/>
                <a:sym typeface="Merriweather"/>
              </a:rPr>
              <a:t>TOOL TO BE USED:</a:t>
            </a:r>
            <a:endParaRPr sz="2000" u="sng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 u="sng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Languages : Python</a:t>
            </a:r>
            <a:endParaRPr sz="20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GUI : PyQt5</a:t>
            </a:r>
            <a:endParaRPr sz="20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Database : MySQL</a:t>
            </a:r>
            <a:endParaRPr sz="20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ctrTitle"/>
          </p:nvPr>
        </p:nvSpPr>
        <p:spPr>
          <a:xfrm>
            <a:off x="91850" y="137775"/>
            <a:ext cx="8539500" cy="5940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459" u="sng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FEATURES :</a:t>
            </a:r>
            <a:endParaRPr sz="3459" u="sng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98" name="Google Shape;98;p15"/>
          <p:cNvSpPr txBox="1"/>
          <p:nvPr>
            <p:ph idx="1" type="subTitle"/>
          </p:nvPr>
        </p:nvSpPr>
        <p:spPr>
          <a:xfrm>
            <a:off x="-485925" y="598375"/>
            <a:ext cx="9508800" cy="441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99" name="Google Shape;99;p15"/>
          <p:cNvSpPr/>
          <p:nvPr/>
        </p:nvSpPr>
        <p:spPr>
          <a:xfrm>
            <a:off x="535775" y="1055025"/>
            <a:ext cx="1898400" cy="888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073763"/>
                </a:solidFill>
                <a:latin typeface="Merriweather"/>
                <a:ea typeface="Merriweather"/>
                <a:cs typeface="Merriweather"/>
                <a:sym typeface="Merriweather"/>
              </a:rPr>
              <a:t>STAFF </a:t>
            </a:r>
            <a:endParaRPr sz="2100">
              <a:solidFill>
                <a:srgbClr val="073763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073763"/>
                </a:solidFill>
                <a:latin typeface="Merriweather"/>
                <a:ea typeface="Merriweather"/>
                <a:cs typeface="Merriweather"/>
                <a:sym typeface="Merriweather"/>
              </a:rPr>
              <a:t>LOGIN</a:t>
            </a:r>
            <a:endParaRPr sz="2100">
              <a:solidFill>
                <a:srgbClr val="073763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00" name="Google Shape;100;p15"/>
          <p:cNvSpPr/>
          <p:nvPr/>
        </p:nvSpPr>
        <p:spPr>
          <a:xfrm>
            <a:off x="3574200" y="1055025"/>
            <a:ext cx="1836900" cy="888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Merriweather"/>
                <a:ea typeface="Merriweather"/>
                <a:cs typeface="Merriweather"/>
                <a:sym typeface="Merriweather"/>
              </a:rPr>
              <a:t>ADMIN </a:t>
            </a:r>
            <a:br>
              <a:rPr lang="en" sz="2100">
                <a:latin typeface="Merriweather"/>
                <a:ea typeface="Merriweather"/>
                <a:cs typeface="Merriweather"/>
                <a:sym typeface="Merriweather"/>
              </a:rPr>
            </a:br>
            <a:r>
              <a:rPr lang="en" sz="2100">
                <a:latin typeface="Merriweather"/>
                <a:ea typeface="Merriweather"/>
                <a:cs typeface="Merriweather"/>
                <a:sym typeface="Merriweather"/>
              </a:rPr>
              <a:t>LOGIN</a:t>
            </a:r>
            <a:endParaRPr sz="21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01" name="Google Shape;101;p15"/>
          <p:cNvSpPr/>
          <p:nvPr/>
        </p:nvSpPr>
        <p:spPr>
          <a:xfrm>
            <a:off x="6551125" y="1055025"/>
            <a:ext cx="1898400" cy="888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Merriweather"/>
                <a:ea typeface="Merriweather"/>
                <a:cs typeface="Merriweather"/>
                <a:sym typeface="Merriweather"/>
              </a:rPr>
              <a:t>STUDENTS </a:t>
            </a:r>
            <a:br>
              <a:rPr lang="en" sz="2100">
                <a:latin typeface="Merriweather"/>
                <a:ea typeface="Merriweather"/>
                <a:cs typeface="Merriweather"/>
                <a:sym typeface="Merriweather"/>
              </a:rPr>
            </a:br>
            <a:r>
              <a:rPr lang="en" sz="2100">
                <a:latin typeface="Merriweather"/>
                <a:ea typeface="Merriweather"/>
                <a:cs typeface="Merriweather"/>
                <a:sym typeface="Merriweather"/>
              </a:rPr>
              <a:t>LOGIN</a:t>
            </a:r>
            <a:endParaRPr sz="21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02" name="Google Shape;102;p15"/>
          <p:cNvSpPr/>
          <p:nvPr/>
        </p:nvSpPr>
        <p:spPr>
          <a:xfrm>
            <a:off x="1240175" y="1943025"/>
            <a:ext cx="321300" cy="4296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000000"/>
              </a:highlight>
            </a:endParaRPr>
          </a:p>
        </p:txBody>
      </p:sp>
      <p:sp>
        <p:nvSpPr>
          <p:cNvPr id="103" name="Google Shape;103;p15"/>
          <p:cNvSpPr/>
          <p:nvPr/>
        </p:nvSpPr>
        <p:spPr>
          <a:xfrm>
            <a:off x="4332000" y="1943025"/>
            <a:ext cx="321300" cy="4296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000000"/>
              </a:highlight>
            </a:endParaRPr>
          </a:p>
        </p:txBody>
      </p:sp>
      <p:sp>
        <p:nvSpPr>
          <p:cNvPr id="104" name="Google Shape;104;p15"/>
          <p:cNvSpPr/>
          <p:nvPr/>
        </p:nvSpPr>
        <p:spPr>
          <a:xfrm>
            <a:off x="7339675" y="1943025"/>
            <a:ext cx="321300" cy="4296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000000"/>
              </a:highlight>
            </a:endParaRPr>
          </a:p>
        </p:txBody>
      </p:sp>
      <p:sp>
        <p:nvSpPr>
          <p:cNvPr id="105" name="Google Shape;105;p15"/>
          <p:cNvSpPr/>
          <p:nvPr/>
        </p:nvSpPr>
        <p:spPr>
          <a:xfrm>
            <a:off x="214325" y="2391100"/>
            <a:ext cx="2479800" cy="429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Take/View Attendance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06" name="Google Shape;106;p15"/>
          <p:cNvSpPr/>
          <p:nvPr/>
        </p:nvSpPr>
        <p:spPr>
          <a:xfrm>
            <a:off x="214325" y="2956825"/>
            <a:ext cx="2479800" cy="429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Feedback/Query to Admin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07" name="Google Shape;107;p15"/>
          <p:cNvSpPr/>
          <p:nvPr/>
        </p:nvSpPr>
        <p:spPr>
          <a:xfrm>
            <a:off x="160925" y="3522550"/>
            <a:ext cx="2479800" cy="429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Apply for Leave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08" name="Google Shape;108;p15"/>
          <p:cNvSpPr/>
          <p:nvPr/>
        </p:nvSpPr>
        <p:spPr>
          <a:xfrm>
            <a:off x="3210675" y="2356950"/>
            <a:ext cx="2479800" cy="429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Add/</a:t>
            </a: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Manage Students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09" name="Google Shape;109;p15"/>
          <p:cNvSpPr/>
          <p:nvPr/>
        </p:nvSpPr>
        <p:spPr>
          <a:xfrm>
            <a:off x="6260425" y="3522550"/>
            <a:ext cx="2479800" cy="429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Feedback/Query to Admin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10" name="Google Shape;110;p15"/>
          <p:cNvSpPr/>
          <p:nvPr/>
        </p:nvSpPr>
        <p:spPr>
          <a:xfrm>
            <a:off x="6260425" y="2956825"/>
            <a:ext cx="2479800" cy="429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Apply for Leave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11" name="Google Shape;111;p15"/>
          <p:cNvSpPr/>
          <p:nvPr/>
        </p:nvSpPr>
        <p:spPr>
          <a:xfrm>
            <a:off x="6260425" y="2391100"/>
            <a:ext cx="2479800" cy="429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View Attendance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12" name="Google Shape;112;p15"/>
          <p:cNvSpPr/>
          <p:nvPr/>
        </p:nvSpPr>
        <p:spPr>
          <a:xfrm>
            <a:off x="3237375" y="3501200"/>
            <a:ext cx="2479800" cy="502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Add/ </a:t>
            </a: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Manage Subject &amp; Courses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13" name="Google Shape;113;p15"/>
          <p:cNvSpPr/>
          <p:nvPr/>
        </p:nvSpPr>
        <p:spPr>
          <a:xfrm>
            <a:off x="3237375" y="2929063"/>
            <a:ext cx="2479800" cy="429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Add/</a:t>
            </a: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Manage Staff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14" name="Google Shape;114;p15"/>
          <p:cNvSpPr/>
          <p:nvPr/>
        </p:nvSpPr>
        <p:spPr>
          <a:xfrm>
            <a:off x="3237375" y="4087738"/>
            <a:ext cx="2479800" cy="502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View Attendance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15" name="Google Shape;115;p15"/>
          <p:cNvSpPr/>
          <p:nvPr/>
        </p:nvSpPr>
        <p:spPr>
          <a:xfrm>
            <a:off x="3237375" y="4674300"/>
            <a:ext cx="2479800" cy="502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Feedback/Query Reply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6"/>
          <p:cNvSpPr txBox="1"/>
          <p:nvPr>
            <p:ph type="ctrTitle"/>
          </p:nvPr>
        </p:nvSpPr>
        <p:spPr>
          <a:xfrm>
            <a:off x="216000" y="51137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 u="sng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F</a:t>
            </a:r>
            <a:r>
              <a:rPr lang="en" sz="3700" u="sng">
                <a:latin typeface="Merriweather"/>
                <a:ea typeface="Merriweather"/>
                <a:cs typeface="Merriweather"/>
                <a:sym typeface="Merriweather"/>
              </a:rPr>
              <a:t>UTURE</a:t>
            </a:r>
            <a:r>
              <a:rPr lang="en" sz="3700" u="sng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 S</a:t>
            </a:r>
            <a:r>
              <a:rPr lang="en" sz="3700" u="sng">
                <a:latin typeface="Merriweather"/>
                <a:ea typeface="Merriweather"/>
                <a:cs typeface="Merriweather"/>
                <a:sym typeface="Merriweather"/>
              </a:rPr>
              <a:t>COPE</a:t>
            </a:r>
            <a:r>
              <a:rPr lang="en" sz="3700" u="sng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:</a:t>
            </a:r>
            <a:endParaRPr sz="3700" u="sng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21" name="Google Shape;121;p16"/>
          <p:cNvSpPr txBox="1"/>
          <p:nvPr>
            <p:ph idx="1" type="subTitle"/>
          </p:nvPr>
        </p:nvSpPr>
        <p:spPr>
          <a:xfrm>
            <a:off x="598100" y="1895749"/>
            <a:ext cx="8222100" cy="264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erriweather"/>
              <a:buChar char="❖"/>
            </a:pPr>
            <a:r>
              <a:rPr lang="en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Displaying Exam scores.</a:t>
            </a:r>
            <a:endParaRPr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erriweather"/>
              <a:buChar char="❖"/>
            </a:pPr>
            <a:r>
              <a:rPr lang="en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Assignment portal.</a:t>
            </a:r>
            <a:endParaRPr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erriweather"/>
              <a:buChar char="❖"/>
            </a:pPr>
            <a:r>
              <a:rPr lang="en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Teachers can conduct tests in MCQ format.</a:t>
            </a:r>
            <a:endParaRPr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erriweather"/>
              <a:buChar char="❖"/>
            </a:pPr>
            <a:r>
              <a:rPr lang="en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Admin can send notice via notifications.</a:t>
            </a:r>
            <a:endParaRPr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erriweather"/>
              <a:buChar char="❖"/>
            </a:pPr>
            <a:r>
              <a:rPr lang="en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Improve Attendance downloading.</a:t>
            </a:r>
            <a:endParaRPr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/>
          <p:nvPr>
            <p:ph type="ctrTitle"/>
          </p:nvPr>
        </p:nvSpPr>
        <p:spPr>
          <a:xfrm>
            <a:off x="598100" y="1775226"/>
            <a:ext cx="7997700" cy="149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latin typeface="Merriweather"/>
                <a:ea typeface="Merriweather"/>
                <a:cs typeface="Merriweather"/>
                <a:sym typeface="Merriweather"/>
              </a:rPr>
              <a:t>Thank You</a:t>
            </a:r>
            <a:endParaRPr sz="7900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