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583420" cy="32664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Dashboard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4540"/>
            <a:ext cx="9144000" cy="683260"/>
          </a:xfrm>
        </p:spPr>
        <p:txBody>
          <a:bodyPr/>
          <a:lstStyle/>
          <a:p>
            <a:r>
              <a:rPr lang="en-US"/>
              <a:t>Module 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255270"/>
            <a:ext cx="10515600" cy="1325563"/>
          </a:xfrm>
        </p:spPr>
        <p:txBody>
          <a:bodyPr/>
          <a:p>
            <a:r>
              <a:rPr lang="en-US" b="1"/>
              <a:t>Gender Vs Profit</a:t>
            </a:r>
            <a:endParaRPr lang="en-US" b="1"/>
          </a:p>
        </p:txBody>
      </p:sp>
      <p:pic>
        <p:nvPicPr>
          <p:cNvPr id="4" name="Content Placeholder 3" descr="gender vs Profi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0285" y="3068955"/>
            <a:ext cx="8265160" cy="32156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20980" y="1482725"/>
            <a:ext cx="1145286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2800"/>
          </a:p>
          <a:p>
            <a:r>
              <a:rPr lang="en-US" sz="2800"/>
              <a:t>Male is buying more bicycle than Female.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Brand Vs Profit</a:t>
            </a:r>
            <a:endParaRPr lang="en-US" b="1"/>
          </a:p>
        </p:txBody>
      </p:sp>
      <p:pic>
        <p:nvPicPr>
          <p:cNvPr id="4" name="Content Placeholder 3" descr="Brand Vs Profit"/>
          <p:cNvPicPr>
            <a:picLocks noChangeAspect="1"/>
          </p:cNvPicPr>
          <p:nvPr>
            <p:ph idx="1"/>
          </p:nvPr>
        </p:nvPicPr>
        <p:blipFill>
          <a:blip r:embed="rId1"/>
          <a:srcRect l="414" t="1999" r="-625" b="790"/>
          <a:stretch>
            <a:fillRect/>
          </a:stretch>
        </p:blipFill>
        <p:spPr>
          <a:xfrm>
            <a:off x="5868035" y="2679700"/>
            <a:ext cx="6323965" cy="3213100"/>
          </a:xfrm>
          <a:prstGeom prst="foldedCorner">
            <a:avLst>
              <a:gd name="adj" fmla="val 50000"/>
            </a:avLst>
          </a:prstGeom>
        </p:spPr>
      </p:pic>
      <p:sp>
        <p:nvSpPr>
          <p:cNvPr id="5" name="Text Box 4"/>
          <p:cNvSpPr txBox="1"/>
          <p:nvPr/>
        </p:nvSpPr>
        <p:spPr>
          <a:xfrm>
            <a:off x="468630" y="1883410"/>
            <a:ext cx="6357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If area of size more Profit is more</a:t>
            </a:r>
            <a:r>
              <a:rPr lang="en-US" sz="2800">
                <a:sym typeface="+mn-ea"/>
              </a:rPr>
              <a:t>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Transaction_month Vs Profit</a:t>
            </a:r>
            <a:endParaRPr lang="en-US" b="1"/>
          </a:p>
        </p:txBody>
      </p:sp>
      <p:pic>
        <p:nvPicPr>
          <p:cNvPr id="4" name="Content Placeholder 3" descr="Transaction_month vs Profi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54295" y="3538855"/>
            <a:ext cx="6512560" cy="2937510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sz="half" idx="2"/>
          </p:nvPr>
        </p:nvSpPr>
        <p:spPr>
          <a:xfrm>
            <a:off x="837565" y="1887220"/>
            <a:ext cx="10829290" cy="4525645"/>
          </a:xfrm>
        </p:spPr>
        <p:txBody>
          <a:bodyPr/>
          <a:p>
            <a:r>
              <a:rPr lang="en-US">
                <a:sym typeface="+mn-ea"/>
              </a:rPr>
              <a:t>In January month there is more profit.</a:t>
            </a:r>
            <a:endParaRPr lang="en-US"/>
          </a:p>
          <a:p>
            <a:r>
              <a:rPr lang="en-US"/>
              <a:t>Due to new year Purchase is more then Profit is more.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PROFIT Dashboard</a:t>
            </a:r>
            <a:endParaRPr lang="en-US" b="1"/>
          </a:p>
        </p:txBody>
      </p:sp>
      <p:pic>
        <p:nvPicPr>
          <p:cNvPr id="4" name="Content Placeholder 3" descr="Dashboard 1_module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0030" y="1473200"/>
            <a:ext cx="11113770" cy="53848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0410" y="1344930"/>
            <a:ext cx="2343150" cy="752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Presentation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/>
  <cp:lastModifiedBy>admin</cp:lastModifiedBy>
  <cp:revision>4</cp:revision>
  <dcterms:created xsi:type="dcterms:W3CDTF">2021-02-19T17:46:14Z</dcterms:created>
  <dcterms:modified xsi:type="dcterms:W3CDTF">2021-02-19T17:48:40Z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