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4"/>
    <p:sldMasterId id="2147483755" r:id="rId5"/>
    <p:sldMasterId id="2147483756" r:id="rId6"/>
  </p:sldMasterIdLst>
  <p:notesMasterIdLst>
    <p:notesMasterId r:id="rId17"/>
  </p:notesMasterIdLst>
  <p:sldIdLst>
    <p:sldId id="256" r:id="rId7"/>
    <p:sldId id="320" r:id="rId8"/>
    <p:sldId id="328" r:id="rId9"/>
    <p:sldId id="329" r:id="rId10"/>
    <p:sldId id="332" r:id="rId11"/>
    <p:sldId id="330" r:id="rId12"/>
    <p:sldId id="331" r:id="rId13"/>
    <p:sldId id="325" r:id="rId14"/>
    <p:sldId id="326" r:id="rId15"/>
    <p:sldId id="316" r:id="rId16"/>
  </p:sldIdLst>
  <p:sldSz cx="9144000" cy="5143500" type="screen16x9"/>
  <p:notesSz cx="6858000" cy="9144000"/>
  <p:embeddedFontLst>
    <p:embeddedFont>
      <p:font typeface="Questrial" panose="020B0604020202020204" charset="0"/>
      <p:regular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Times" panose="02020603050405020304" pitchFamily="18" charset="0"/>
      <p:regular r:id="rId27"/>
      <p:bold r:id="rId28"/>
      <p:italic r:id="rId29"/>
      <p:boldItalic r:id="rId30"/>
    </p:embeddedFont>
    <p:embeddedFont>
      <p:font typeface="MS PGothic" panose="020B0600070205080204" pitchFamily="34" charset="-128"/>
      <p:regular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Quattrocento Sans" panose="020B0604020202020204" charset="0"/>
      <p:regular r:id="rId36"/>
      <p:bold r:id="rId37"/>
      <p:italic r:id="rId38"/>
      <p:boldItalic r:id="rId39"/>
    </p:embeddedFont>
    <p:embeddedFont>
      <p:font typeface="Georgia" panose="02040502050405020303" pitchFamily="18" charset="0"/>
      <p:regular r:id="rId40"/>
      <p:bold r:id="rId41"/>
      <p:italic r:id="rId42"/>
      <p:boldItalic r:id="rId4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75A"/>
    <a:srgbClr val="FF9900"/>
    <a:srgbClr val="8A6900"/>
    <a:srgbClr val="CCE9AD"/>
    <a:srgbClr val="FFE38B"/>
    <a:srgbClr val="FFC9C9"/>
    <a:srgbClr val="A1F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8EED39-DD2B-456B-AADC-098FCB18C0F1}">
  <a:tblStyle styleId="{F28EED39-DD2B-456B-AADC-098FCB18C0F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AF2FA"/>
          </a:solidFill>
        </a:fill>
      </a:tcStyle>
    </a:wholeTbl>
    <a:band1H>
      <a:tcStyle>
        <a:tcBdr/>
        <a:fill>
          <a:solidFill>
            <a:srgbClr val="D2E3F5"/>
          </a:solidFill>
        </a:fill>
      </a:tcStyle>
    </a:band1H>
    <a:band1V>
      <a:tcStyle>
        <a:tcBdr/>
        <a:fill>
          <a:solidFill>
            <a:srgbClr val="D2E3F5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866AE5E3-752B-4F44-8EE5-972779DB718A}" styleName="Table_1"/>
  <a:tblStyle styleId="{B7583BB5-CE16-4853-B5F3-728C6071ABD4}" styleName="Table_2"/>
  <a:tblStyle styleId="{E87DA98E-2A05-4A9E-B639-C68EEDAA3F10}" styleName="Table_3"/>
  <a:tblStyle styleId="{551A22EA-618A-4D1C-803F-C0FBBFFE0111}" styleName="Table_4"/>
  <a:tblStyle styleId="{9DFC3F28-2A62-4DE0-984D-F27A4F4794F5}" styleName="Table_5"/>
  <a:tblStyle styleId="{8C815B16-C998-44E7-8932-1CB16298DE49}" styleName="Table_6"/>
  <a:tblStyle styleId="{C025DBC5-5BE1-4B84-8D45-33BD393366C0}" styleName="Table_7"/>
  <a:tblStyle styleId="{5F5B3FBC-3611-4989-B2CB-71FE5F51CAEE}" styleName="Table_8"/>
  <a:tblStyle styleId="{6FA0BEE7-BB22-45AA-B71C-E45795676EDB}" styleName="Table_9"/>
  <a:tblStyle styleId="{862B2549-D0A8-42C0-8404-70448F9AF321}" styleName="Table_10"/>
  <a:tblStyle styleId="{509A2D33-CFB2-4D51-9114-EB7D08FC8AE7}" styleName="Table_1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2D3B69D-5ED9-46D6-B9B5-470B3111627E}" styleName="Table_1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3B00623-656E-4059-8EBD-FBE48C835889}" styleName="Table_1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6E6E6"/>
          </a:solidFill>
        </a:fill>
      </a:tcStyle>
    </a:band1H>
    <a:band1V>
      <a:tcStyle>
        <a:tcBdr/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6427675-6070-4DCC-8226-46E7285B3C3A}" styleName="Table_1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56E246F-D531-4C4A-B6D7-BAA2ECC9A722}" styleName="Table_15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55FD971-5BB5-4F9E-ADFD-0F125C244613}" styleName="Table_16"/>
  <a:tblStyle styleId="{745D5C2B-D058-4474-A74C-8D887E1119E0}" styleName="Table_17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8E7"/>
          </a:solidFill>
        </a:fill>
      </a:tcStyle>
    </a:wholeTbl>
    <a:band1H>
      <a:tcStyle>
        <a:tcBdr/>
        <a:fill>
          <a:solidFill>
            <a:srgbClr val="CACECC"/>
          </a:solidFill>
        </a:fill>
      </a:tcStyle>
    </a:band1H>
    <a:band1V>
      <a:tcStyle>
        <a:tcBdr/>
        <a:fill>
          <a:solidFill>
            <a:srgbClr val="CACECC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AA4BBBAA-A835-4FA3-AAAC-A69A609B26CC}" styleName="Table_18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8E7"/>
          </a:solidFill>
        </a:fill>
      </a:tcStyle>
    </a:wholeTbl>
    <a:band1H>
      <a:tcStyle>
        <a:tcBdr/>
        <a:fill>
          <a:solidFill>
            <a:srgbClr val="CACECC"/>
          </a:solidFill>
        </a:fill>
      </a:tcStyle>
    </a:band1H>
    <a:band1V>
      <a:tcStyle>
        <a:tcBdr/>
        <a:fill>
          <a:solidFill>
            <a:srgbClr val="CACECC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33" autoAdjust="0"/>
  </p:normalViewPr>
  <p:slideViewPr>
    <p:cSldViewPr snapToGrid="0">
      <p:cViewPr varScale="1">
        <p:scale>
          <a:sx n="93" d="100"/>
          <a:sy n="93" d="100"/>
        </p:scale>
        <p:origin x="64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4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CB231-5F7B-4E31-ABAD-F6AC69EA7727}" type="doc">
      <dgm:prSet loTypeId="urn:microsoft.com/office/officeart/2005/8/layout/matrix3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220FB-3F8D-4351-B3FF-9E352995A75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Automated Quality Gates</a:t>
          </a:r>
          <a:endParaRPr lang="en-US" dirty="0"/>
        </a:p>
      </dgm:t>
    </dgm:pt>
    <dgm:pt modelId="{2E1E21B1-CA7E-4FC3-9AA5-0A68C26167A8}" type="parTrans" cxnId="{DF8EF678-8675-435F-AB1C-32DEE68DA1E2}">
      <dgm:prSet/>
      <dgm:spPr/>
      <dgm:t>
        <a:bodyPr/>
        <a:lstStyle/>
        <a:p>
          <a:endParaRPr lang="en-US"/>
        </a:p>
      </dgm:t>
    </dgm:pt>
    <dgm:pt modelId="{4CA2DB07-46CD-4A7D-AAF6-F8D2D0439C7E}" type="sibTrans" cxnId="{DF8EF678-8675-435F-AB1C-32DEE68DA1E2}">
      <dgm:prSet/>
      <dgm:spPr/>
      <dgm:t>
        <a:bodyPr/>
        <a:lstStyle/>
        <a:p>
          <a:endParaRPr lang="en-US"/>
        </a:p>
      </dgm:t>
    </dgm:pt>
    <dgm:pt modelId="{D05F1E24-70A7-4216-BE33-4C05548F566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Role based access control</a:t>
          </a:r>
          <a:endParaRPr lang="en-US" dirty="0"/>
        </a:p>
      </dgm:t>
    </dgm:pt>
    <dgm:pt modelId="{D295DE61-9C14-412E-B22F-5DF4240C4ADE}" type="parTrans" cxnId="{5E68134D-5E68-4A6F-9E0E-34710ACDF47A}">
      <dgm:prSet/>
      <dgm:spPr/>
      <dgm:t>
        <a:bodyPr/>
        <a:lstStyle/>
        <a:p>
          <a:endParaRPr lang="en-US"/>
        </a:p>
      </dgm:t>
    </dgm:pt>
    <dgm:pt modelId="{C193763E-A79E-4F8F-AD5B-14D1B4C86687}" type="sibTrans" cxnId="{5E68134D-5E68-4A6F-9E0E-34710ACDF47A}">
      <dgm:prSet/>
      <dgm:spPr/>
      <dgm:t>
        <a:bodyPr/>
        <a:lstStyle/>
        <a:p>
          <a:endParaRPr lang="en-US"/>
        </a:p>
      </dgm:t>
    </dgm:pt>
    <dgm:pt modelId="{6A8F86ED-EED1-4C6C-A34A-C3E263AFD22E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Build Failure Analyzer</a:t>
          </a:r>
          <a:endParaRPr lang="en-US" dirty="0"/>
        </a:p>
      </dgm:t>
    </dgm:pt>
    <dgm:pt modelId="{72AFC8E4-1207-40C5-805F-59A2B687C0E0}" type="parTrans" cxnId="{DE115034-13CB-4D9B-A4C4-F365068FA50F}">
      <dgm:prSet/>
      <dgm:spPr/>
      <dgm:t>
        <a:bodyPr/>
        <a:lstStyle/>
        <a:p>
          <a:endParaRPr lang="en-US"/>
        </a:p>
      </dgm:t>
    </dgm:pt>
    <dgm:pt modelId="{4BC107BA-FDB9-467A-B917-1C4BF5946D5F}" type="sibTrans" cxnId="{DE115034-13CB-4D9B-A4C4-F365068FA50F}">
      <dgm:prSet/>
      <dgm:spPr/>
      <dgm:t>
        <a:bodyPr/>
        <a:lstStyle/>
        <a:p>
          <a:endParaRPr lang="en-US"/>
        </a:p>
      </dgm:t>
    </dgm:pt>
    <dgm:pt modelId="{B380E002-6539-458C-A7BC-8C6CF70AAA8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Effective </a:t>
          </a:r>
          <a:r>
            <a:rPr lang="en-US" smtClean="0"/>
            <a:t>Release Management</a:t>
          </a:r>
          <a:endParaRPr lang="en-US" dirty="0"/>
        </a:p>
      </dgm:t>
    </dgm:pt>
    <dgm:pt modelId="{B37B2E8C-9DB9-4A67-BEA1-F04B3DFA0550}" type="parTrans" cxnId="{51B3E210-25C1-4EFB-9D25-E5CE271491D6}">
      <dgm:prSet/>
      <dgm:spPr/>
      <dgm:t>
        <a:bodyPr/>
        <a:lstStyle/>
        <a:p>
          <a:endParaRPr lang="en-US"/>
        </a:p>
      </dgm:t>
    </dgm:pt>
    <dgm:pt modelId="{DD9AE87C-7909-4BB2-A4B6-6967C2AD7F26}" type="sibTrans" cxnId="{51B3E210-25C1-4EFB-9D25-E5CE271491D6}">
      <dgm:prSet/>
      <dgm:spPr/>
      <dgm:t>
        <a:bodyPr/>
        <a:lstStyle/>
        <a:p>
          <a:endParaRPr lang="en-US"/>
        </a:p>
      </dgm:t>
    </dgm:pt>
    <dgm:pt modelId="{96C543DC-5699-4984-8A16-79989B77308D}" type="pres">
      <dgm:prSet presAssocID="{0B9CB231-5F7B-4E31-ABAD-F6AC69EA772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A8C4A1-58EF-47E7-9205-9048AC0461EC}" type="pres">
      <dgm:prSet presAssocID="{0B9CB231-5F7B-4E31-ABAD-F6AC69EA7727}" presName="diamond" presStyleLbl="bgShp" presStyleIdx="0" presStyleCnt="1"/>
      <dgm:spPr>
        <a:solidFill>
          <a:schemeClr val="accent3">
            <a:lumMod val="50000"/>
          </a:schemeClr>
        </a:solidFill>
      </dgm:spPr>
    </dgm:pt>
    <dgm:pt modelId="{602FAB68-4E64-4B94-A483-A7A5D9468E08}" type="pres">
      <dgm:prSet presAssocID="{0B9CB231-5F7B-4E31-ABAD-F6AC69EA772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547FA-B17A-4C98-A86F-72711525A9BA}" type="pres">
      <dgm:prSet presAssocID="{0B9CB231-5F7B-4E31-ABAD-F6AC69EA772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1AAA5-311D-4E28-AC75-5FED02A50B55}" type="pres">
      <dgm:prSet presAssocID="{0B9CB231-5F7B-4E31-ABAD-F6AC69EA772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9E36F-8CEF-4CF0-BEA1-52457C2B1C9F}" type="pres">
      <dgm:prSet presAssocID="{0B9CB231-5F7B-4E31-ABAD-F6AC69EA772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F9ED52-2CAC-4096-8E1F-7A3B05409980}" type="presOf" srcId="{6A8F86ED-EED1-4C6C-A34A-C3E263AFD22E}" destId="{9E31AAA5-311D-4E28-AC75-5FED02A50B55}" srcOrd="0" destOrd="0" presId="urn:microsoft.com/office/officeart/2005/8/layout/matrix3"/>
    <dgm:cxn modelId="{ED3EB548-5FBD-4D1B-BD9C-A786851FE11A}" type="presOf" srcId="{D05F1E24-70A7-4216-BE33-4C05548F5668}" destId="{E38547FA-B17A-4C98-A86F-72711525A9BA}" srcOrd="0" destOrd="0" presId="urn:microsoft.com/office/officeart/2005/8/layout/matrix3"/>
    <dgm:cxn modelId="{F309B625-AFB6-4689-B326-82FF72BB24F0}" type="presOf" srcId="{B380E002-6539-458C-A7BC-8C6CF70AAA8C}" destId="{6EF9E36F-8CEF-4CF0-BEA1-52457C2B1C9F}" srcOrd="0" destOrd="0" presId="urn:microsoft.com/office/officeart/2005/8/layout/matrix3"/>
    <dgm:cxn modelId="{A59BEB68-18AD-4333-A1E6-525B01540104}" type="presOf" srcId="{0B9CB231-5F7B-4E31-ABAD-F6AC69EA7727}" destId="{96C543DC-5699-4984-8A16-79989B77308D}" srcOrd="0" destOrd="0" presId="urn:microsoft.com/office/officeart/2005/8/layout/matrix3"/>
    <dgm:cxn modelId="{51B3E210-25C1-4EFB-9D25-E5CE271491D6}" srcId="{0B9CB231-5F7B-4E31-ABAD-F6AC69EA7727}" destId="{B380E002-6539-458C-A7BC-8C6CF70AAA8C}" srcOrd="3" destOrd="0" parTransId="{B37B2E8C-9DB9-4A67-BEA1-F04B3DFA0550}" sibTransId="{DD9AE87C-7909-4BB2-A4B6-6967C2AD7F26}"/>
    <dgm:cxn modelId="{DE115034-13CB-4D9B-A4C4-F365068FA50F}" srcId="{0B9CB231-5F7B-4E31-ABAD-F6AC69EA7727}" destId="{6A8F86ED-EED1-4C6C-A34A-C3E263AFD22E}" srcOrd="2" destOrd="0" parTransId="{72AFC8E4-1207-40C5-805F-59A2B687C0E0}" sibTransId="{4BC107BA-FDB9-467A-B917-1C4BF5946D5F}"/>
    <dgm:cxn modelId="{EDA37D9C-854F-4320-92B8-FCAC78EF576A}" type="presOf" srcId="{3C5220FB-3F8D-4351-B3FF-9E352995A758}" destId="{602FAB68-4E64-4B94-A483-A7A5D9468E08}" srcOrd="0" destOrd="0" presId="urn:microsoft.com/office/officeart/2005/8/layout/matrix3"/>
    <dgm:cxn modelId="{5E68134D-5E68-4A6F-9E0E-34710ACDF47A}" srcId="{0B9CB231-5F7B-4E31-ABAD-F6AC69EA7727}" destId="{D05F1E24-70A7-4216-BE33-4C05548F5668}" srcOrd="1" destOrd="0" parTransId="{D295DE61-9C14-412E-B22F-5DF4240C4ADE}" sibTransId="{C193763E-A79E-4F8F-AD5B-14D1B4C86687}"/>
    <dgm:cxn modelId="{DF8EF678-8675-435F-AB1C-32DEE68DA1E2}" srcId="{0B9CB231-5F7B-4E31-ABAD-F6AC69EA7727}" destId="{3C5220FB-3F8D-4351-B3FF-9E352995A758}" srcOrd="0" destOrd="0" parTransId="{2E1E21B1-CA7E-4FC3-9AA5-0A68C26167A8}" sibTransId="{4CA2DB07-46CD-4A7D-AAF6-F8D2D0439C7E}"/>
    <dgm:cxn modelId="{7732D9F7-C32E-41AA-8031-9F35B7C57E69}" type="presParOf" srcId="{96C543DC-5699-4984-8A16-79989B77308D}" destId="{BCA8C4A1-58EF-47E7-9205-9048AC0461EC}" srcOrd="0" destOrd="0" presId="urn:microsoft.com/office/officeart/2005/8/layout/matrix3"/>
    <dgm:cxn modelId="{2CF4AB61-92DB-4262-84BD-18C9242B4025}" type="presParOf" srcId="{96C543DC-5699-4984-8A16-79989B77308D}" destId="{602FAB68-4E64-4B94-A483-A7A5D9468E08}" srcOrd="1" destOrd="0" presId="urn:microsoft.com/office/officeart/2005/8/layout/matrix3"/>
    <dgm:cxn modelId="{A4FCEAFF-575D-4BDC-BEB4-7C05D688FED5}" type="presParOf" srcId="{96C543DC-5699-4984-8A16-79989B77308D}" destId="{E38547FA-B17A-4C98-A86F-72711525A9BA}" srcOrd="2" destOrd="0" presId="urn:microsoft.com/office/officeart/2005/8/layout/matrix3"/>
    <dgm:cxn modelId="{D4CB68F5-17A1-4F37-8D77-DF99294AFC53}" type="presParOf" srcId="{96C543DC-5699-4984-8A16-79989B77308D}" destId="{9E31AAA5-311D-4E28-AC75-5FED02A50B55}" srcOrd="3" destOrd="0" presId="urn:microsoft.com/office/officeart/2005/8/layout/matrix3"/>
    <dgm:cxn modelId="{FCF8F044-25E9-4031-95FA-0B114F72DB7A}" type="presParOf" srcId="{96C543DC-5699-4984-8A16-79989B77308D}" destId="{6EF9E36F-8CEF-4CF0-BEA1-52457C2B1C9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9CB231-5F7B-4E31-ABAD-F6AC69EA7727}" type="doc">
      <dgm:prSet loTypeId="urn:microsoft.com/office/officeart/2005/8/layout/matrix3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220FB-3F8D-4351-B3FF-9E352995A75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Leverage Containers</a:t>
          </a:r>
          <a:endParaRPr lang="en-US" dirty="0"/>
        </a:p>
      </dgm:t>
    </dgm:pt>
    <dgm:pt modelId="{2E1E21B1-CA7E-4FC3-9AA5-0A68C26167A8}" type="parTrans" cxnId="{DF8EF678-8675-435F-AB1C-32DEE68DA1E2}">
      <dgm:prSet/>
      <dgm:spPr/>
      <dgm:t>
        <a:bodyPr/>
        <a:lstStyle/>
        <a:p>
          <a:endParaRPr lang="en-US"/>
        </a:p>
      </dgm:t>
    </dgm:pt>
    <dgm:pt modelId="{4CA2DB07-46CD-4A7D-AAF6-F8D2D0439C7E}" type="sibTrans" cxnId="{DF8EF678-8675-435F-AB1C-32DEE68DA1E2}">
      <dgm:prSet/>
      <dgm:spPr/>
      <dgm:t>
        <a:bodyPr/>
        <a:lstStyle/>
        <a:p>
          <a:endParaRPr lang="en-US"/>
        </a:p>
      </dgm:t>
    </dgm:pt>
    <dgm:pt modelId="{D05F1E24-70A7-4216-BE33-4C05548F566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End to End Self Service – Create till Retire</a:t>
          </a:r>
          <a:endParaRPr lang="en-US" dirty="0"/>
        </a:p>
      </dgm:t>
    </dgm:pt>
    <dgm:pt modelId="{D295DE61-9C14-412E-B22F-5DF4240C4ADE}" type="parTrans" cxnId="{5E68134D-5E68-4A6F-9E0E-34710ACDF47A}">
      <dgm:prSet/>
      <dgm:spPr/>
      <dgm:t>
        <a:bodyPr/>
        <a:lstStyle/>
        <a:p>
          <a:endParaRPr lang="en-US"/>
        </a:p>
      </dgm:t>
    </dgm:pt>
    <dgm:pt modelId="{C193763E-A79E-4F8F-AD5B-14D1B4C86687}" type="sibTrans" cxnId="{5E68134D-5E68-4A6F-9E0E-34710ACDF47A}">
      <dgm:prSet/>
      <dgm:spPr/>
      <dgm:t>
        <a:bodyPr/>
        <a:lstStyle/>
        <a:p>
          <a:endParaRPr lang="en-US"/>
        </a:p>
      </dgm:t>
    </dgm:pt>
    <dgm:pt modelId="{6A8F86ED-EED1-4C6C-A34A-C3E263AFD22E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Best Practice embedded</a:t>
          </a:r>
          <a:endParaRPr lang="en-US" dirty="0"/>
        </a:p>
      </dgm:t>
    </dgm:pt>
    <dgm:pt modelId="{72AFC8E4-1207-40C5-805F-59A2B687C0E0}" type="parTrans" cxnId="{DE115034-13CB-4D9B-A4C4-F365068FA50F}">
      <dgm:prSet/>
      <dgm:spPr/>
      <dgm:t>
        <a:bodyPr/>
        <a:lstStyle/>
        <a:p>
          <a:endParaRPr lang="en-US"/>
        </a:p>
      </dgm:t>
    </dgm:pt>
    <dgm:pt modelId="{4BC107BA-FDB9-467A-B917-1C4BF5946D5F}" type="sibTrans" cxnId="{DE115034-13CB-4D9B-A4C4-F365068FA50F}">
      <dgm:prSet/>
      <dgm:spPr/>
      <dgm:t>
        <a:bodyPr/>
        <a:lstStyle/>
        <a:p>
          <a:endParaRPr lang="en-US"/>
        </a:p>
      </dgm:t>
    </dgm:pt>
    <dgm:pt modelId="{B380E002-6539-458C-A7BC-8C6CF70AAA8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Highly Scalable &amp; Granular</a:t>
          </a:r>
          <a:endParaRPr lang="en-US" dirty="0"/>
        </a:p>
      </dgm:t>
    </dgm:pt>
    <dgm:pt modelId="{B37B2E8C-9DB9-4A67-BEA1-F04B3DFA0550}" type="parTrans" cxnId="{51B3E210-25C1-4EFB-9D25-E5CE271491D6}">
      <dgm:prSet/>
      <dgm:spPr/>
      <dgm:t>
        <a:bodyPr/>
        <a:lstStyle/>
        <a:p>
          <a:endParaRPr lang="en-US"/>
        </a:p>
      </dgm:t>
    </dgm:pt>
    <dgm:pt modelId="{DD9AE87C-7909-4BB2-A4B6-6967C2AD7F26}" type="sibTrans" cxnId="{51B3E210-25C1-4EFB-9D25-E5CE271491D6}">
      <dgm:prSet/>
      <dgm:spPr/>
      <dgm:t>
        <a:bodyPr/>
        <a:lstStyle/>
        <a:p>
          <a:endParaRPr lang="en-US"/>
        </a:p>
      </dgm:t>
    </dgm:pt>
    <dgm:pt modelId="{96C543DC-5699-4984-8A16-79989B77308D}" type="pres">
      <dgm:prSet presAssocID="{0B9CB231-5F7B-4E31-ABAD-F6AC69EA772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A8C4A1-58EF-47E7-9205-9048AC0461EC}" type="pres">
      <dgm:prSet presAssocID="{0B9CB231-5F7B-4E31-ABAD-F6AC69EA7727}" presName="diamond" presStyleLbl="bgShp" presStyleIdx="0" presStyleCnt="1"/>
      <dgm:spPr>
        <a:solidFill>
          <a:schemeClr val="accent3">
            <a:lumMod val="50000"/>
          </a:schemeClr>
        </a:solidFill>
      </dgm:spPr>
    </dgm:pt>
    <dgm:pt modelId="{602FAB68-4E64-4B94-A483-A7A5D9468E08}" type="pres">
      <dgm:prSet presAssocID="{0B9CB231-5F7B-4E31-ABAD-F6AC69EA772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547FA-B17A-4C98-A86F-72711525A9BA}" type="pres">
      <dgm:prSet presAssocID="{0B9CB231-5F7B-4E31-ABAD-F6AC69EA772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1AAA5-311D-4E28-AC75-5FED02A50B55}" type="pres">
      <dgm:prSet presAssocID="{0B9CB231-5F7B-4E31-ABAD-F6AC69EA772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9E36F-8CEF-4CF0-BEA1-52457C2B1C9F}" type="pres">
      <dgm:prSet presAssocID="{0B9CB231-5F7B-4E31-ABAD-F6AC69EA772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984727-D962-434D-BB3C-35EF90077317}" type="presOf" srcId="{6A8F86ED-EED1-4C6C-A34A-C3E263AFD22E}" destId="{9E31AAA5-311D-4E28-AC75-5FED02A50B55}" srcOrd="0" destOrd="0" presId="urn:microsoft.com/office/officeart/2005/8/layout/matrix3"/>
    <dgm:cxn modelId="{F65EAD64-B96E-4A5D-AAA9-48F0547CBE26}" type="presOf" srcId="{B380E002-6539-458C-A7BC-8C6CF70AAA8C}" destId="{6EF9E36F-8CEF-4CF0-BEA1-52457C2B1C9F}" srcOrd="0" destOrd="0" presId="urn:microsoft.com/office/officeart/2005/8/layout/matrix3"/>
    <dgm:cxn modelId="{B0E68BFE-4741-4632-8F9F-90431C748C85}" type="presOf" srcId="{D05F1E24-70A7-4216-BE33-4C05548F5668}" destId="{E38547FA-B17A-4C98-A86F-72711525A9BA}" srcOrd="0" destOrd="0" presId="urn:microsoft.com/office/officeart/2005/8/layout/matrix3"/>
    <dgm:cxn modelId="{0CFABB56-3210-4B30-AF1B-83E1AE94D95F}" type="presOf" srcId="{0B9CB231-5F7B-4E31-ABAD-F6AC69EA7727}" destId="{96C543DC-5699-4984-8A16-79989B77308D}" srcOrd="0" destOrd="0" presId="urn:microsoft.com/office/officeart/2005/8/layout/matrix3"/>
    <dgm:cxn modelId="{51B3E210-25C1-4EFB-9D25-E5CE271491D6}" srcId="{0B9CB231-5F7B-4E31-ABAD-F6AC69EA7727}" destId="{B380E002-6539-458C-A7BC-8C6CF70AAA8C}" srcOrd="3" destOrd="0" parTransId="{B37B2E8C-9DB9-4A67-BEA1-F04B3DFA0550}" sibTransId="{DD9AE87C-7909-4BB2-A4B6-6967C2AD7F26}"/>
    <dgm:cxn modelId="{DE115034-13CB-4D9B-A4C4-F365068FA50F}" srcId="{0B9CB231-5F7B-4E31-ABAD-F6AC69EA7727}" destId="{6A8F86ED-EED1-4C6C-A34A-C3E263AFD22E}" srcOrd="2" destOrd="0" parTransId="{72AFC8E4-1207-40C5-805F-59A2B687C0E0}" sibTransId="{4BC107BA-FDB9-467A-B917-1C4BF5946D5F}"/>
    <dgm:cxn modelId="{F9A60365-6C5F-41BD-B291-04F8C0C59377}" type="presOf" srcId="{3C5220FB-3F8D-4351-B3FF-9E352995A758}" destId="{602FAB68-4E64-4B94-A483-A7A5D9468E08}" srcOrd="0" destOrd="0" presId="urn:microsoft.com/office/officeart/2005/8/layout/matrix3"/>
    <dgm:cxn modelId="{5E68134D-5E68-4A6F-9E0E-34710ACDF47A}" srcId="{0B9CB231-5F7B-4E31-ABAD-F6AC69EA7727}" destId="{D05F1E24-70A7-4216-BE33-4C05548F5668}" srcOrd="1" destOrd="0" parTransId="{D295DE61-9C14-412E-B22F-5DF4240C4ADE}" sibTransId="{C193763E-A79E-4F8F-AD5B-14D1B4C86687}"/>
    <dgm:cxn modelId="{DF8EF678-8675-435F-AB1C-32DEE68DA1E2}" srcId="{0B9CB231-5F7B-4E31-ABAD-F6AC69EA7727}" destId="{3C5220FB-3F8D-4351-B3FF-9E352995A758}" srcOrd="0" destOrd="0" parTransId="{2E1E21B1-CA7E-4FC3-9AA5-0A68C26167A8}" sibTransId="{4CA2DB07-46CD-4A7D-AAF6-F8D2D0439C7E}"/>
    <dgm:cxn modelId="{BED92C4F-5AE6-4AE8-B0D9-9E5A68E9D103}" type="presParOf" srcId="{96C543DC-5699-4984-8A16-79989B77308D}" destId="{BCA8C4A1-58EF-47E7-9205-9048AC0461EC}" srcOrd="0" destOrd="0" presId="urn:microsoft.com/office/officeart/2005/8/layout/matrix3"/>
    <dgm:cxn modelId="{CCA2230B-B9E4-4FAB-B10C-7712E73BFD2D}" type="presParOf" srcId="{96C543DC-5699-4984-8A16-79989B77308D}" destId="{602FAB68-4E64-4B94-A483-A7A5D9468E08}" srcOrd="1" destOrd="0" presId="urn:microsoft.com/office/officeart/2005/8/layout/matrix3"/>
    <dgm:cxn modelId="{17AF47CC-1E0B-4072-9BEB-7026714E9811}" type="presParOf" srcId="{96C543DC-5699-4984-8A16-79989B77308D}" destId="{E38547FA-B17A-4C98-A86F-72711525A9BA}" srcOrd="2" destOrd="0" presId="urn:microsoft.com/office/officeart/2005/8/layout/matrix3"/>
    <dgm:cxn modelId="{6BCFA3C7-68F1-46FB-B5A8-F751216E17D7}" type="presParOf" srcId="{96C543DC-5699-4984-8A16-79989B77308D}" destId="{9E31AAA5-311D-4E28-AC75-5FED02A50B55}" srcOrd="3" destOrd="0" presId="urn:microsoft.com/office/officeart/2005/8/layout/matrix3"/>
    <dgm:cxn modelId="{CB4EBCCE-82A4-4FB4-B48A-D26F48826734}" type="presParOf" srcId="{96C543DC-5699-4984-8A16-79989B77308D}" destId="{6EF9E36F-8CEF-4CF0-BEA1-52457C2B1C9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8C4A1-58EF-47E7-9205-9048AC0461EC}">
      <dsp:nvSpPr>
        <dsp:cNvPr id="0" name=""/>
        <dsp:cNvSpPr/>
      </dsp:nvSpPr>
      <dsp:spPr>
        <a:xfrm>
          <a:off x="171806" y="0"/>
          <a:ext cx="4064000" cy="4064000"/>
        </a:xfrm>
        <a:prstGeom prst="diamond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FAB68-4E64-4B94-A483-A7A5D9468E08}">
      <dsp:nvSpPr>
        <dsp:cNvPr id="0" name=""/>
        <dsp:cNvSpPr/>
      </dsp:nvSpPr>
      <dsp:spPr>
        <a:xfrm>
          <a:off x="557886" y="386080"/>
          <a:ext cx="1584960" cy="15849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Automated Quality Gates</a:t>
          </a:r>
          <a:endParaRPr lang="en-US" sz="1700" kern="1200" dirty="0"/>
        </a:p>
      </dsp:txBody>
      <dsp:txXfrm>
        <a:off x="635257" y="463451"/>
        <a:ext cx="1430218" cy="1430218"/>
      </dsp:txXfrm>
    </dsp:sp>
    <dsp:sp modelId="{E38547FA-B17A-4C98-A86F-72711525A9BA}">
      <dsp:nvSpPr>
        <dsp:cNvPr id="0" name=""/>
        <dsp:cNvSpPr/>
      </dsp:nvSpPr>
      <dsp:spPr>
        <a:xfrm>
          <a:off x="2264766" y="386080"/>
          <a:ext cx="1584960" cy="15849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Role based access control</a:t>
          </a:r>
          <a:endParaRPr lang="en-US" sz="1700" kern="1200" dirty="0"/>
        </a:p>
      </dsp:txBody>
      <dsp:txXfrm>
        <a:off x="2342137" y="463451"/>
        <a:ext cx="1430218" cy="1430218"/>
      </dsp:txXfrm>
    </dsp:sp>
    <dsp:sp modelId="{9E31AAA5-311D-4E28-AC75-5FED02A50B55}">
      <dsp:nvSpPr>
        <dsp:cNvPr id="0" name=""/>
        <dsp:cNvSpPr/>
      </dsp:nvSpPr>
      <dsp:spPr>
        <a:xfrm>
          <a:off x="557886" y="2092960"/>
          <a:ext cx="1584960" cy="15849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Build Failure Analyzer</a:t>
          </a:r>
          <a:endParaRPr lang="en-US" sz="1700" kern="1200" dirty="0"/>
        </a:p>
      </dsp:txBody>
      <dsp:txXfrm>
        <a:off x="635257" y="2170331"/>
        <a:ext cx="1430218" cy="1430218"/>
      </dsp:txXfrm>
    </dsp:sp>
    <dsp:sp modelId="{6EF9E36F-8CEF-4CF0-BEA1-52457C2B1C9F}">
      <dsp:nvSpPr>
        <dsp:cNvPr id="0" name=""/>
        <dsp:cNvSpPr/>
      </dsp:nvSpPr>
      <dsp:spPr>
        <a:xfrm>
          <a:off x="2264766" y="2092960"/>
          <a:ext cx="1584960" cy="15849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Effective </a:t>
          </a:r>
          <a:r>
            <a:rPr lang="en-US" sz="1700" kern="1200" smtClean="0"/>
            <a:t>Release Management</a:t>
          </a:r>
          <a:endParaRPr lang="en-US" sz="1700" kern="1200" dirty="0"/>
        </a:p>
      </dsp:txBody>
      <dsp:txXfrm>
        <a:off x="2342137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8C4A1-58EF-47E7-9205-9048AC0461EC}">
      <dsp:nvSpPr>
        <dsp:cNvPr id="0" name=""/>
        <dsp:cNvSpPr/>
      </dsp:nvSpPr>
      <dsp:spPr>
        <a:xfrm>
          <a:off x="171806" y="0"/>
          <a:ext cx="4064000" cy="4064000"/>
        </a:xfrm>
        <a:prstGeom prst="diamond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FAB68-4E64-4B94-A483-A7A5D9468E08}">
      <dsp:nvSpPr>
        <dsp:cNvPr id="0" name=""/>
        <dsp:cNvSpPr/>
      </dsp:nvSpPr>
      <dsp:spPr>
        <a:xfrm>
          <a:off x="557886" y="386080"/>
          <a:ext cx="1584960" cy="15849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Leverage Containers</a:t>
          </a:r>
          <a:endParaRPr lang="en-US" sz="1900" kern="1200" dirty="0"/>
        </a:p>
      </dsp:txBody>
      <dsp:txXfrm>
        <a:off x="635257" y="463451"/>
        <a:ext cx="1430218" cy="1430218"/>
      </dsp:txXfrm>
    </dsp:sp>
    <dsp:sp modelId="{E38547FA-B17A-4C98-A86F-72711525A9BA}">
      <dsp:nvSpPr>
        <dsp:cNvPr id="0" name=""/>
        <dsp:cNvSpPr/>
      </dsp:nvSpPr>
      <dsp:spPr>
        <a:xfrm>
          <a:off x="2264766" y="386080"/>
          <a:ext cx="1584960" cy="15849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End to End Self Service – Create till Retire</a:t>
          </a:r>
          <a:endParaRPr lang="en-US" sz="1900" kern="1200" dirty="0"/>
        </a:p>
      </dsp:txBody>
      <dsp:txXfrm>
        <a:off x="2342137" y="463451"/>
        <a:ext cx="1430218" cy="1430218"/>
      </dsp:txXfrm>
    </dsp:sp>
    <dsp:sp modelId="{9E31AAA5-311D-4E28-AC75-5FED02A50B55}">
      <dsp:nvSpPr>
        <dsp:cNvPr id="0" name=""/>
        <dsp:cNvSpPr/>
      </dsp:nvSpPr>
      <dsp:spPr>
        <a:xfrm>
          <a:off x="557886" y="2092960"/>
          <a:ext cx="1584960" cy="15849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Best Practice embedded</a:t>
          </a:r>
          <a:endParaRPr lang="en-US" sz="1900" kern="1200" dirty="0"/>
        </a:p>
      </dsp:txBody>
      <dsp:txXfrm>
        <a:off x="635257" y="2170331"/>
        <a:ext cx="1430218" cy="1430218"/>
      </dsp:txXfrm>
    </dsp:sp>
    <dsp:sp modelId="{6EF9E36F-8CEF-4CF0-BEA1-52457C2B1C9F}">
      <dsp:nvSpPr>
        <dsp:cNvPr id="0" name=""/>
        <dsp:cNvSpPr/>
      </dsp:nvSpPr>
      <dsp:spPr>
        <a:xfrm>
          <a:off x="2264766" y="2092960"/>
          <a:ext cx="1584960" cy="15849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Highly Scalable &amp; Granular</a:t>
          </a:r>
          <a:endParaRPr lang="en-US" sz="1900" kern="1200" dirty="0"/>
        </a:p>
      </dsp:txBody>
      <dsp:txXfrm>
        <a:off x="2342137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5613" marR="0" indent="-11112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2813" marR="0" indent="-11112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0013" marR="0" indent="-11112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7213" marR="0" indent="-11113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145" marR="0" indent="-11845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171" marR="0" indent="-1167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202" marR="0" indent="-11502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230" marR="0" indent="-11329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6954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50793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Shape 3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7" name="Shape 3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8" name="Shape 36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10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8826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information portrays the current usage of the pre-production environments across different types of testing performed on them. It also highlights  the current issues prevalent due to non alignment of between the types of testing and the environments.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2175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information portrays the current usage of the pre-production environments across different types of testing performed on them. It also highlights  the current issues prevalent due to non alignment of between the types of testing and the environments.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3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information portrays the current usage of the pre-production environments across different types of testing performed on them. It also highlights  the current issues prevalent due to non alignment of between the types of testing and the environments.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4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information portrays the current usage of the pre-production environments across different types of testing performed on them. It also highlights  the current issues prevalent due to non alignment of between the types of testing and the environments.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5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6471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information portrays the current usage of the pre-production environments across different types of testing performed on them. It also highlights  the current issues prevalent due to non alignment of between the types of testing and the environments.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6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45678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information portrays the current usage of the pre-production environments across different types of testing performed on them. It also highlights  the current issues prevalent due to non alignment of between the types of testing and the environments.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7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82831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information portrays the current usage of the pre-production environments across different types of testing performed on them. It also highlights  the current issues prevalent due to non alignment of between the types of testing and the environments.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8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69932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information portrays the current usage of the pre-production environments across different types of testing performed on them. It also highlights  the current issues prevalent due to non alignment of between the types of testing and the environments.</a:t>
            </a: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9</a:t>
            </a:fld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2175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00025" y="96838"/>
            <a:ext cx="8343900" cy="455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52425" y="914400"/>
            <a:ext cx="8439150" cy="3657600"/>
          </a:xfrm>
          <a:prstGeom prst="rect">
            <a:avLst/>
          </a:prstGeom>
          <a:gradFill>
            <a:gsLst>
              <a:gs pos="0">
                <a:srgbClr val="EBF6D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5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100"/>
            </a:lvl5pPr>
            <a:lvl6pPr rtl="0">
              <a:spcBef>
                <a:spcPts val="0"/>
              </a:spcBef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with 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99435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99" name="Shape 99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00" name="Shape 100"/>
          <p:cNvSpPr/>
          <p:nvPr/>
        </p:nvSpPr>
        <p:spPr>
          <a:xfrm>
            <a:off x="275265" y="4823682"/>
            <a:ext cx="298159" cy="242372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 with 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9435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03" name="Shape 103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04" name="Shape 104"/>
          <p:cNvSpPr/>
          <p:nvPr/>
        </p:nvSpPr>
        <p:spPr>
          <a:xfrm>
            <a:off x="275265" y="4823682"/>
            <a:ext cx="298159" cy="242372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 with 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99435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08" name="Shape 108"/>
          <p:cNvSpPr/>
          <p:nvPr/>
        </p:nvSpPr>
        <p:spPr>
          <a:xfrm>
            <a:off x="275265" y="4823682"/>
            <a:ext cx="298159" cy="242372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 with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99435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12" name="Shape 112"/>
          <p:cNvSpPr/>
          <p:nvPr/>
        </p:nvSpPr>
        <p:spPr>
          <a:xfrm>
            <a:off x="275265" y="4823682"/>
            <a:ext cx="298159" cy="242372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 with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99435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15" name="Shape 115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16" name="Shape 116"/>
          <p:cNvSpPr/>
          <p:nvPr/>
        </p:nvSpPr>
        <p:spPr>
          <a:xfrm>
            <a:off x="275265" y="4823682"/>
            <a:ext cx="298159" cy="242372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 with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99435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19" name="Shape 119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20" name="Shape 120"/>
          <p:cNvSpPr/>
          <p:nvPr/>
        </p:nvSpPr>
        <p:spPr>
          <a:xfrm>
            <a:off x="275265" y="4823682"/>
            <a:ext cx="298159" cy="242372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 with 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99435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23" name="Shape 123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24" name="Shape 124"/>
          <p:cNvSpPr/>
          <p:nvPr/>
        </p:nvSpPr>
        <p:spPr>
          <a:xfrm>
            <a:off x="275265" y="4823682"/>
            <a:ext cx="298159" cy="242372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 with 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99435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27" name="Shape 127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28" name="Shape 128"/>
          <p:cNvSpPr/>
          <p:nvPr/>
        </p:nvSpPr>
        <p:spPr>
          <a:xfrm>
            <a:off x="275265" y="4823682"/>
            <a:ext cx="298159" cy="242372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 with Head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99435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31" name="Shape 131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32" name="Shape 132"/>
          <p:cNvSpPr/>
          <p:nvPr/>
        </p:nvSpPr>
        <p:spPr>
          <a:xfrm>
            <a:off x="275265" y="4823682"/>
            <a:ext cx="298159" cy="242372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- Dar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12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65346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0" y="1930400"/>
            <a:ext cx="9144000" cy="1831975"/>
          </a:xfrm>
          <a:prstGeom prst="rect">
            <a:avLst/>
          </a:prstGeom>
          <a:solidFill>
            <a:schemeClr val="dk1">
              <a:alpha val="7333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12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200025" y="4581525"/>
            <a:ext cx="1922462" cy="22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875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© </a:t>
            </a:r>
            <a:r>
              <a:rPr lang="en-US" sz="875" b="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2016 </a:t>
            </a:r>
            <a:r>
              <a:rPr lang="en-US" sz="875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Cognizant </a:t>
            </a: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3">
            <a:alphaModFix/>
          </a:blip>
          <a:srcRect l="7262" t="12800" r="7562" b="22397"/>
          <a:stretch/>
        </p:blipFill>
        <p:spPr>
          <a:xfrm>
            <a:off x="3106738" y="385762"/>
            <a:ext cx="758825" cy="58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212" y="336550"/>
            <a:ext cx="2257425" cy="685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2947988" y="347662"/>
            <a:ext cx="0" cy="6651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9100" y="2523091"/>
            <a:ext cx="8284631" cy="638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rgbClr val="0099CC"/>
              </a:buClr>
              <a:buFont typeface="Calibri"/>
              <a:buNone/>
              <a:defRPr sz="3188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19100" y="2039939"/>
            <a:ext cx="8286749" cy="4292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1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19100" y="3158482"/>
            <a:ext cx="8286749" cy="446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812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 with 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99435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35" name="Shape 135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36" name="Shape 136"/>
          <p:cNvSpPr/>
          <p:nvPr/>
        </p:nvSpPr>
        <p:spPr>
          <a:xfrm>
            <a:off x="275265" y="4823682"/>
            <a:ext cx="298159" cy="242372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 with 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99435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140" name="Shape 140"/>
          <p:cNvSpPr/>
          <p:nvPr/>
        </p:nvSpPr>
        <p:spPr>
          <a:xfrm>
            <a:off x="275265" y="4823682"/>
            <a:ext cx="298159" cy="242372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4343400" cy="3657601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5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343400" cy="3657601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800"/>
            </a:lvl1pPr>
            <a:lvl2pPr rtl="0">
              <a:spcBef>
                <a:spcPts val="0"/>
              </a:spcBef>
              <a:defRPr sz="1500"/>
            </a:lvl2pPr>
            <a:lvl3pPr rtl="0">
              <a:spcBef>
                <a:spcPts val="0"/>
              </a:spcBef>
              <a:defRPr sz="14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our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hape 154"/>
          <p:cNvCxnSpPr/>
          <p:nvPr/>
        </p:nvCxnSpPr>
        <p:spPr>
          <a:xfrm rot="5400000">
            <a:off x="2857498" y="2628900"/>
            <a:ext cx="3429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>
            <a:off x="152400" y="2628900"/>
            <a:ext cx="8839199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52400" y="857258"/>
            <a:ext cx="4343400" cy="1714501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100"/>
            </a:lvl3pPr>
            <a:lvl4pPr rtl="0">
              <a:spcBef>
                <a:spcPts val="0"/>
              </a:spcBef>
              <a:defRPr sz="900"/>
            </a:lvl4pPr>
            <a:lvl5pPr rtl="0">
              <a:spcBef>
                <a:spcPts val="0"/>
              </a:spcBef>
              <a:defRPr sz="9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648200" y="857258"/>
            <a:ext cx="4343400" cy="1714501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100"/>
            </a:lvl3pPr>
            <a:lvl4pPr rtl="0">
              <a:spcBef>
                <a:spcPts val="0"/>
              </a:spcBef>
              <a:defRPr sz="900"/>
            </a:lvl4pPr>
            <a:lvl5pPr rtl="0">
              <a:spcBef>
                <a:spcPts val="0"/>
              </a:spcBef>
              <a:defRPr sz="9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152400" y="2686050"/>
            <a:ext cx="4343400" cy="1714501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100"/>
            </a:lvl3pPr>
            <a:lvl4pPr rtl="0">
              <a:spcBef>
                <a:spcPts val="0"/>
              </a:spcBef>
              <a:defRPr sz="900"/>
            </a:lvl4pPr>
            <a:lvl5pPr rtl="0">
              <a:spcBef>
                <a:spcPts val="0"/>
              </a:spcBef>
              <a:defRPr sz="9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4"/>
          </p:nvPr>
        </p:nvSpPr>
        <p:spPr>
          <a:xfrm>
            <a:off x="4648200" y="2686050"/>
            <a:ext cx="4343400" cy="1714501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100"/>
            </a:lvl3pPr>
            <a:lvl4pPr rtl="0">
              <a:spcBef>
                <a:spcPts val="0"/>
              </a:spcBef>
              <a:defRPr sz="900"/>
            </a:lvl4pPr>
            <a:lvl5pPr rtl="0">
              <a:spcBef>
                <a:spcPts val="0"/>
              </a:spcBef>
              <a:defRPr sz="9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Slid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hape 167"/>
          <p:cNvCxnSpPr/>
          <p:nvPr/>
        </p:nvCxnSpPr>
        <p:spPr>
          <a:xfrm>
            <a:off x="990600" y="1314450"/>
            <a:ext cx="0" cy="2628899"/>
          </a:xfrm>
          <a:prstGeom prst="straightConnector1">
            <a:avLst/>
          </a:prstGeom>
          <a:noFill/>
          <a:ln w="28575" cap="flat" cmpd="sng">
            <a:solidFill>
              <a:srgbClr val="42AE2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216150" y="1200149"/>
            <a:ext cx="7772400" cy="3374134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Arial"/>
              <a:buNone/>
              <a:defRPr sz="1800" i="1"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ransition Slid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450"/>
            <a:ext cx="9144000" cy="493712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/>
          <p:nvPr/>
        </p:nvSpPr>
        <p:spPr>
          <a:xfrm>
            <a:off x="-7937" y="1428750"/>
            <a:ext cx="9151938" cy="13715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9625" tIns="34800" rIns="69625" bIns="34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925" y="4603750"/>
            <a:ext cx="1511299" cy="539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>
            <a:off x="7646988" y="4657725"/>
            <a:ext cx="0" cy="309561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8950" y="4679950"/>
            <a:ext cx="722312" cy="3047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454152" y="1428750"/>
            <a:ext cx="6400799" cy="1369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Questrial"/>
              <a:buNone/>
              <a:defRPr sz="2400" b="0" i="0" u="none" strike="noStrike" cap="none" baseline="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457200" y="2798064"/>
            <a:ext cx="6400799" cy="630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B33F"/>
              </a:buClr>
              <a:buFont typeface="Arial"/>
              <a:buNone/>
              <a:defRPr sz="1800" b="0" i="0" u="none" strike="noStrike" cap="none" baseline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8171" marR="0" indent="-527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AFB2"/>
              </a:buClr>
              <a:buFont typeface="Arial"/>
              <a:buNone/>
              <a:defRPr sz="15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96342" marR="0" indent="-10541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DAFB2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44513" marR="0" indent="-3112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DAFB2"/>
              </a:buClr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92684" marR="0" indent="-8383" algn="ctr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ADAFB2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40854" marR="0" indent="-95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89027" marR="0" indent="-622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37200" marR="0" indent="-115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85370" marR="0" indent="-4069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533400" y="478631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3000" b="1" cap="none"/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22312" y="2180033"/>
            <a:ext cx="7772400" cy="112514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500">
                <a:solidFill>
                  <a:srgbClr val="888888"/>
                </a:solidFill>
              </a:defRPr>
            </a:lvl1pPr>
            <a:lvl2pPr marL="348171" indent="-527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2pPr>
            <a:lvl3pPr marL="696342" indent="-1054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1044513" indent="-3112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100">
                <a:solidFill>
                  <a:srgbClr val="888888"/>
                </a:solidFill>
              </a:defRPr>
            </a:lvl4pPr>
            <a:lvl5pPr marL="1392684" indent="-83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100">
                <a:solidFill>
                  <a:srgbClr val="888888"/>
                </a:solidFill>
              </a:defRPr>
            </a:lvl5pPr>
            <a:lvl6pPr marL="1740854" indent="-95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100">
                <a:solidFill>
                  <a:srgbClr val="888888"/>
                </a:solidFill>
              </a:defRPr>
            </a:lvl6pPr>
            <a:lvl7pPr marL="2089027" indent="-622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100">
                <a:solidFill>
                  <a:srgbClr val="888888"/>
                </a:solidFill>
              </a:defRPr>
            </a:lvl7pPr>
            <a:lvl8pPr marL="2437200" indent="-115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100">
                <a:solidFill>
                  <a:srgbClr val="888888"/>
                </a:solidFill>
              </a:defRPr>
            </a:lvl8pPr>
            <a:lvl9pPr marL="2785370" indent="-4069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52400" y="1151333"/>
            <a:ext cx="4344986" cy="47982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500" b="1"/>
            </a:lvl1pPr>
            <a:lvl2pPr marL="348171" indent="-5270" rtl="0">
              <a:spcBef>
                <a:spcPts val="0"/>
              </a:spcBef>
              <a:buFont typeface="Calibri"/>
              <a:buNone/>
              <a:defRPr sz="1500" b="1"/>
            </a:lvl2pPr>
            <a:lvl3pPr marL="696342" indent="-10541" rtl="0">
              <a:spcBef>
                <a:spcPts val="0"/>
              </a:spcBef>
              <a:buFont typeface="Calibri"/>
              <a:buNone/>
              <a:defRPr sz="1400" b="1"/>
            </a:lvl3pPr>
            <a:lvl4pPr marL="1044513" indent="-3112" rtl="0">
              <a:spcBef>
                <a:spcPts val="0"/>
              </a:spcBef>
              <a:buFont typeface="Calibri"/>
              <a:buNone/>
              <a:defRPr sz="1200" b="1"/>
            </a:lvl4pPr>
            <a:lvl5pPr marL="1392684" indent="-8383" rtl="0">
              <a:spcBef>
                <a:spcPts val="0"/>
              </a:spcBef>
              <a:buFont typeface="Calibri"/>
              <a:buNone/>
              <a:defRPr sz="1200" b="1"/>
            </a:lvl5pPr>
            <a:lvl6pPr marL="1740854" indent="-954" rtl="0">
              <a:spcBef>
                <a:spcPts val="0"/>
              </a:spcBef>
              <a:buFont typeface="Calibri"/>
              <a:buNone/>
              <a:defRPr sz="1200" b="1"/>
            </a:lvl6pPr>
            <a:lvl7pPr marL="2089027" indent="-6226" rtl="0">
              <a:spcBef>
                <a:spcPts val="0"/>
              </a:spcBef>
              <a:buFont typeface="Calibri"/>
              <a:buNone/>
              <a:defRPr sz="1200" b="1"/>
            </a:lvl7pPr>
            <a:lvl8pPr marL="2437200" indent="-11500" rtl="0">
              <a:spcBef>
                <a:spcPts val="0"/>
              </a:spcBef>
              <a:buFont typeface="Calibri"/>
              <a:buNone/>
              <a:defRPr sz="1200" b="1"/>
            </a:lvl8pPr>
            <a:lvl9pPr marL="2785370" indent="-4069" rtl="0">
              <a:spcBef>
                <a:spcPts val="0"/>
              </a:spcBef>
              <a:buFont typeface="Calibri"/>
              <a:buNone/>
              <a:defRPr sz="1200" b="1"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152400" y="1631154"/>
            <a:ext cx="4344986" cy="2963464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500"/>
            </a:lvl1pPr>
            <a:lvl2pPr rtl="0">
              <a:spcBef>
                <a:spcPts val="0"/>
              </a:spcBef>
              <a:defRPr sz="14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100"/>
            </a:lvl4pPr>
            <a:lvl5pPr rtl="0">
              <a:spcBef>
                <a:spcPts val="0"/>
              </a:spcBef>
              <a:defRPr sz="11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3"/>
          </p:nvPr>
        </p:nvSpPr>
        <p:spPr>
          <a:xfrm>
            <a:off x="4645028" y="1151333"/>
            <a:ext cx="4346575" cy="47982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500" b="1"/>
            </a:lvl1pPr>
            <a:lvl2pPr marL="348171" indent="-5270" rtl="0">
              <a:spcBef>
                <a:spcPts val="0"/>
              </a:spcBef>
              <a:buFont typeface="Calibri"/>
              <a:buNone/>
              <a:defRPr sz="1500" b="1"/>
            </a:lvl2pPr>
            <a:lvl3pPr marL="696342" indent="-10541" rtl="0">
              <a:spcBef>
                <a:spcPts val="0"/>
              </a:spcBef>
              <a:buFont typeface="Calibri"/>
              <a:buNone/>
              <a:defRPr sz="1400" b="1"/>
            </a:lvl3pPr>
            <a:lvl4pPr marL="1044513" indent="-3112" rtl="0">
              <a:spcBef>
                <a:spcPts val="0"/>
              </a:spcBef>
              <a:buFont typeface="Calibri"/>
              <a:buNone/>
              <a:defRPr sz="1200" b="1"/>
            </a:lvl4pPr>
            <a:lvl5pPr marL="1392684" indent="-8383" rtl="0">
              <a:spcBef>
                <a:spcPts val="0"/>
              </a:spcBef>
              <a:buFont typeface="Calibri"/>
              <a:buNone/>
              <a:defRPr sz="1200" b="1"/>
            </a:lvl5pPr>
            <a:lvl6pPr marL="1740854" indent="-954" rtl="0">
              <a:spcBef>
                <a:spcPts val="0"/>
              </a:spcBef>
              <a:buFont typeface="Calibri"/>
              <a:buNone/>
              <a:defRPr sz="1200" b="1"/>
            </a:lvl6pPr>
            <a:lvl7pPr marL="2089027" indent="-6226" rtl="0">
              <a:spcBef>
                <a:spcPts val="0"/>
              </a:spcBef>
              <a:buFont typeface="Calibri"/>
              <a:buNone/>
              <a:defRPr sz="1200" b="1"/>
            </a:lvl7pPr>
            <a:lvl8pPr marL="2437200" indent="-11500" rtl="0">
              <a:spcBef>
                <a:spcPts val="0"/>
              </a:spcBef>
              <a:buFont typeface="Calibri"/>
              <a:buNone/>
              <a:defRPr sz="1200" b="1"/>
            </a:lvl8pPr>
            <a:lvl9pPr marL="2785370" indent="-4069" rtl="0">
              <a:spcBef>
                <a:spcPts val="0"/>
              </a:spcBef>
              <a:buFont typeface="Calibri"/>
              <a:buNone/>
              <a:defRPr sz="1200" b="1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4"/>
          </p:nvPr>
        </p:nvSpPr>
        <p:spPr>
          <a:xfrm>
            <a:off x="4645028" y="1631154"/>
            <a:ext cx="4346575" cy="2963464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500"/>
            </a:lvl1pPr>
            <a:lvl2pPr rtl="0">
              <a:spcBef>
                <a:spcPts val="0"/>
              </a:spcBef>
              <a:defRPr sz="14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100"/>
            </a:lvl4pPr>
            <a:lvl5pPr rtl="0">
              <a:spcBef>
                <a:spcPts val="0"/>
              </a:spcBef>
              <a:defRPr sz="11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8" y="204785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1500" b="1"/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575050" y="204794"/>
            <a:ext cx="5111750" cy="4389834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500"/>
            </a:lvl1pPr>
            <a:lvl2pPr rtl="0">
              <a:spcBef>
                <a:spcPts val="0"/>
              </a:spcBef>
              <a:defRPr sz="14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100"/>
            </a:lvl4pPr>
            <a:lvl5pPr rtl="0">
              <a:spcBef>
                <a:spcPts val="0"/>
              </a:spcBef>
              <a:defRPr sz="1100"/>
            </a:lvl5pPr>
            <a:lvl6pPr rtl="0">
              <a:spcBef>
                <a:spcPts val="0"/>
              </a:spcBef>
              <a:defRPr sz="1500"/>
            </a:lvl6pPr>
            <a:lvl7pPr rtl="0">
              <a:spcBef>
                <a:spcPts val="0"/>
              </a:spcBef>
              <a:defRPr sz="1500"/>
            </a:lvl7pPr>
            <a:lvl8pPr rtl="0">
              <a:spcBef>
                <a:spcPts val="0"/>
              </a:spcBef>
              <a:defRPr sz="1500"/>
            </a:lvl8pPr>
            <a:lvl9pPr rtl="0">
              <a:spcBef>
                <a:spcPts val="0"/>
              </a:spcBef>
              <a:defRPr sz="1500"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457208" y="1076328"/>
            <a:ext cx="3008313" cy="3518296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100"/>
            </a:lvl1pPr>
            <a:lvl2pPr marL="348171" indent="-5270" rtl="0">
              <a:spcBef>
                <a:spcPts val="0"/>
              </a:spcBef>
              <a:buFont typeface="Calibri"/>
              <a:buNone/>
              <a:defRPr sz="900"/>
            </a:lvl2pPr>
            <a:lvl3pPr marL="696342" indent="-10541" rtl="0">
              <a:spcBef>
                <a:spcPts val="0"/>
              </a:spcBef>
              <a:buFont typeface="Calibri"/>
              <a:buNone/>
              <a:defRPr sz="800"/>
            </a:lvl3pPr>
            <a:lvl4pPr marL="1044513" indent="-3112" rtl="0">
              <a:spcBef>
                <a:spcPts val="0"/>
              </a:spcBef>
              <a:buFont typeface="Calibri"/>
              <a:buNone/>
              <a:defRPr sz="700"/>
            </a:lvl4pPr>
            <a:lvl5pPr marL="1392684" indent="-8383" rtl="0">
              <a:spcBef>
                <a:spcPts val="0"/>
              </a:spcBef>
              <a:buFont typeface="Calibri"/>
              <a:buNone/>
              <a:defRPr sz="700"/>
            </a:lvl5pPr>
            <a:lvl6pPr marL="1740854" indent="-954" rtl="0">
              <a:spcBef>
                <a:spcPts val="0"/>
              </a:spcBef>
              <a:buFont typeface="Calibri"/>
              <a:buNone/>
              <a:defRPr sz="700"/>
            </a:lvl6pPr>
            <a:lvl7pPr marL="2089027" indent="-6226" rtl="0">
              <a:spcBef>
                <a:spcPts val="0"/>
              </a:spcBef>
              <a:buFont typeface="Calibri"/>
              <a:buNone/>
              <a:defRPr sz="700"/>
            </a:lvl7pPr>
            <a:lvl8pPr marL="2437200" indent="-11500" rtl="0">
              <a:spcBef>
                <a:spcPts val="0"/>
              </a:spcBef>
              <a:buFont typeface="Calibri"/>
              <a:buNone/>
              <a:defRPr sz="700"/>
            </a:lvl8pPr>
            <a:lvl9pPr marL="2785370" indent="-4069" rtl="0">
              <a:spcBef>
                <a:spcPts val="0"/>
              </a:spcBef>
              <a:buFont typeface="Calibri"/>
              <a:buNone/>
              <a:defRPr sz="700"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ver Slide - Dar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12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65346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0" y="1930400"/>
            <a:ext cx="9144000" cy="1831975"/>
          </a:xfrm>
          <a:prstGeom prst="rect">
            <a:avLst/>
          </a:prstGeom>
          <a:solidFill>
            <a:schemeClr val="lt1">
              <a:alpha val="7333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12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62" y="333375"/>
            <a:ext cx="2268536" cy="68738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200025" y="4581525"/>
            <a:ext cx="1922462" cy="22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875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© </a:t>
            </a:r>
            <a:r>
              <a:rPr lang="en-US" sz="875" b="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2016 </a:t>
            </a:r>
            <a:r>
              <a:rPr lang="en-US" sz="875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Cognizant 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19100" y="2558808"/>
            <a:ext cx="8284631" cy="638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rgbClr val="0099CC"/>
              </a:buClr>
              <a:buFont typeface="Calibri"/>
              <a:buNone/>
              <a:defRPr sz="3188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19100" y="2019300"/>
            <a:ext cx="8284631" cy="4292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19100" y="3288657"/>
            <a:ext cx="8284631" cy="446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12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1500" b="1"/>
            </a:lvl1pPr>
            <a:lvl2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348171" marR="0" indent="-5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96342" marR="0" indent="-105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044513" marR="0" indent="-3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392684" marR="0" indent="-83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740854" marR="0" indent="-9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089027" marR="0" indent="-62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437200" marR="0" indent="-1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785370" marR="0" indent="-40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792288" y="4025510"/>
            <a:ext cx="5486399" cy="603647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100"/>
            </a:lvl1pPr>
            <a:lvl2pPr marL="348171" indent="-5270" rtl="0">
              <a:spcBef>
                <a:spcPts val="0"/>
              </a:spcBef>
              <a:buFont typeface="Calibri"/>
              <a:buNone/>
              <a:defRPr sz="900"/>
            </a:lvl2pPr>
            <a:lvl3pPr marL="696342" indent="-10541" rtl="0">
              <a:spcBef>
                <a:spcPts val="0"/>
              </a:spcBef>
              <a:buFont typeface="Calibri"/>
              <a:buNone/>
              <a:defRPr sz="800"/>
            </a:lvl3pPr>
            <a:lvl4pPr marL="1044513" indent="-3112" rtl="0">
              <a:spcBef>
                <a:spcPts val="0"/>
              </a:spcBef>
              <a:buFont typeface="Calibri"/>
              <a:buNone/>
              <a:defRPr sz="700"/>
            </a:lvl4pPr>
            <a:lvl5pPr marL="1392684" indent="-8383" rtl="0">
              <a:spcBef>
                <a:spcPts val="0"/>
              </a:spcBef>
              <a:buFont typeface="Calibri"/>
              <a:buNone/>
              <a:defRPr sz="700"/>
            </a:lvl5pPr>
            <a:lvl6pPr marL="1740854" indent="-954" rtl="0">
              <a:spcBef>
                <a:spcPts val="0"/>
              </a:spcBef>
              <a:buFont typeface="Calibri"/>
              <a:buNone/>
              <a:defRPr sz="700"/>
            </a:lvl6pPr>
            <a:lvl7pPr marL="2089027" indent="-6226" rtl="0">
              <a:spcBef>
                <a:spcPts val="0"/>
              </a:spcBef>
              <a:buFont typeface="Calibri"/>
              <a:buNone/>
              <a:defRPr sz="700"/>
            </a:lvl7pPr>
            <a:lvl8pPr marL="2437200" indent="-11500" rtl="0">
              <a:spcBef>
                <a:spcPts val="0"/>
              </a:spcBef>
              <a:buFont typeface="Calibri"/>
              <a:buNone/>
              <a:defRPr sz="700"/>
            </a:lvl8pPr>
            <a:lvl9pPr marL="2785370" indent="-4069" rtl="0">
              <a:spcBef>
                <a:spcPts val="0"/>
              </a:spcBef>
              <a:buFont typeface="Calibri"/>
              <a:buNone/>
              <a:defRPr sz="7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52425" y="914400"/>
            <a:ext cx="8439150" cy="3657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Calibri"/>
              <a:buNone/>
              <a:defRPr/>
            </a:lvl1pPr>
            <a:lvl2pPr rtl="0">
              <a:spcBef>
                <a:spcPts val="0"/>
              </a:spcBef>
              <a:defRPr sz="15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14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12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11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/>
          <p:nvPr/>
        </p:nvSpPr>
        <p:spPr>
          <a:xfrm rot="5400000">
            <a:off x="2743199" y="-1476375"/>
            <a:ext cx="3657600" cy="8439150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173038" marR="0" lvl="0" indent="-173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3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Click to edit Master text styles</a:t>
            </a:r>
          </a:p>
          <a:p>
            <a:pPr marL="438150" marR="0" lvl="1" indent="-184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AFB2"/>
              </a:buClr>
              <a:buSzPct val="100000"/>
              <a:buFont typeface="Arial"/>
              <a:buChar char="–"/>
            </a:pPr>
            <a:r>
              <a:rPr lang="en-US" sz="15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Second level</a:t>
            </a:r>
          </a:p>
          <a:p>
            <a:pPr marL="695325" marR="0" lvl="2" indent="-17462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DAFB2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Third level</a:t>
            </a:r>
          </a:p>
          <a:p>
            <a:pPr marL="960438" marR="0" lvl="3" indent="-173037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DAFB2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Fourth level</a:t>
            </a:r>
          </a:p>
          <a:p>
            <a:pPr marL="1217613" marR="0" lvl="4" indent="-17621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ADAFB2"/>
              </a:buClr>
              <a:buSzPct val="100000"/>
              <a:buFont typeface="Arial"/>
              <a:buChar char="»"/>
            </a:pPr>
            <a:r>
              <a:rPr lang="en-US" sz="11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Fifth level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 rot="5400000">
            <a:off x="5463776" y="1371599"/>
            <a:ext cx="438864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205979"/>
            <a:ext cx="6019798" cy="4388642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Font typeface="Calibri"/>
              <a:buNone/>
              <a:defRPr/>
            </a:lvl1pPr>
            <a:lvl2pPr rtl="0">
              <a:spcBef>
                <a:spcPts val="0"/>
              </a:spcBef>
              <a:defRPr sz="15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14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12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11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/>
          <p:nvPr/>
        </p:nvSpPr>
        <p:spPr>
          <a:xfrm rot="5400000">
            <a:off x="1272777" y="-609602"/>
            <a:ext cx="4388642" cy="6019798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173038" marR="0" lvl="0" indent="-173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33F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Click to edit Master text styles</a:t>
            </a:r>
          </a:p>
          <a:p>
            <a:pPr marL="438150" marR="0" lvl="1" indent="-184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AFB2"/>
              </a:buClr>
              <a:buSzPct val="100000"/>
              <a:buFont typeface="Arial"/>
              <a:buChar char="–"/>
            </a:pPr>
            <a:r>
              <a:rPr lang="en-US" sz="15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Second level</a:t>
            </a:r>
          </a:p>
          <a:p>
            <a:pPr marL="695325" marR="0" lvl="2" indent="-17462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DAFB2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Third level</a:t>
            </a:r>
          </a:p>
          <a:p>
            <a:pPr marL="960438" marR="0" lvl="3" indent="-173037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DAFB2"/>
              </a:buClr>
              <a:buSzPct val="100000"/>
              <a:buFont typeface="Arial"/>
              <a:buChar char="–"/>
            </a:pPr>
            <a:r>
              <a:rPr lang="en-US" sz="12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Fourth level</a:t>
            </a:r>
          </a:p>
          <a:p>
            <a:pPr marL="1217613" marR="0" lvl="4" indent="-17621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ADAFB2"/>
              </a:buClr>
              <a:buSzPct val="100000"/>
              <a:buFont typeface="Arial"/>
              <a:buChar char="»"/>
            </a:pPr>
            <a:r>
              <a:rPr lang="en-US" sz="11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Fifth level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Blank with Head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99435" y="77248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22" name="Shape 222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223" name="Shape 223"/>
          <p:cNvSpPr/>
          <p:nvPr/>
        </p:nvSpPr>
        <p:spPr>
          <a:xfrm>
            <a:off x="275265" y="4823683"/>
            <a:ext cx="298159" cy="242373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90500" y="590550"/>
            <a:ext cx="8763000" cy="4000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 with Header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99435" y="77248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3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27" name="Shape 227"/>
          <p:cNvCxnSpPr/>
          <p:nvPr/>
        </p:nvCxnSpPr>
        <p:spPr>
          <a:xfrm>
            <a:off x="199435" y="490035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228" name="Shape 228"/>
          <p:cNvSpPr/>
          <p:nvPr/>
        </p:nvSpPr>
        <p:spPr>
          <a:xfrm>
            <a:off x="275265" y="4823683"/>
            <a:ext cx="298159" cy="242373"/>
          </a:xfrm>
          <a:prstGeom prst="rect">
            <a:avLst/>
          </a:prstGeom>
          <a:noFill/>
          <a:ln>
            <a:noFill/>
          </a:ln>
        </p:spPr>
        <p:txBody>
          <a:bodyPr lIns="57150" tIns="28575" rIns="57150" bIns="2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90500" y="590550"/>
            <a:ext cx="8763000" cy="4000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907"/>
            <a:ext cx="9144000" cy="475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  <a:prstGeom prst="rect">
            <a:avLst/>
          </a:prstGeom>
        </p:spPr>
        <p:txBody>
          <a:bodyPr lIns="91426" tIns="45714" rIns="91426" bIns="457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26" tIns="45714" rIns="91426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9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Cognizan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3" y="4687496"/>
            <a:ext cx="1562101" cy="4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29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lIns="91426" tIns="45714" rIns="91426" bIns="45714"/>
          <a:lstStyle>
            <a:lvl1pPr algn="l">
              <a:defRPr lang="en-US" sz="1800" cap="all" baseline="0">
                <a:solidFill>
                  <a:schemeClr val="accent5">
                    <a:lumMod val="75000"/>
                  </a:schemeClr>
                </a:solidFill>
                <a:ea typeface="+mn-ea"/>
                <a:cs typeface="Segoe UI" pitchFamily="34" charset="0"/>
              </a:defRPr>
            </a:lvl1pPr>
          </a:lstStyle>
          <a:p>
            <a:pPr lvl="0" algn="l" defTabSz="82280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lIns="91426" tIns="45714" rIns="91426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907"/>
            <a:ext cx="9144000" cy="475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9"/>
            <a:ext cx="7772400" cy="1021557"/>
          </a:xfrm>
          <a:prstGeom prst="rect">
            <a:avLst/>
          </a:prstGeom>
        </p:spPr>
        <p:txBody>
          <a:bodyPr lIns="91426" tIns="45714" rIns="91426" bIns="45714"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426" tIns="45714" rIns="91426" bIns="45714"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24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84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26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69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1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537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7995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383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ognizan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3" y="4687496"/>
            <a:ext cx="1562101" cy="4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9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lIns="91426" tIns="45714" rIns="91426" bIns="45714"/>
          <a:lstStyle>
            <a:lvl1pPr>
              <a:defRPr lang="en-US" sz="1800" cap="all" baseline="0" dirty="0">
                <a:solidFill>
                  <a:schemeClr val="accent5">
                    <a:lumMod val="75000"/>
                  </a:schemeClr>
                </a:solidFill>
                <a:ea typeface="+mn-ea"/>
                <a:cs typeface="Segoe UI" pitchFamily="34" charset="0"/>
              </a:defRPr>
            </a:lvl1pPr>
          </a:lstStyle>
          <a:p>
            <a:pPr lvl="0" algn="l" defTabSz="82280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200155"/>
            <a:ext cx="4038600" cy="3394472"/>
          </a:xfrm>
          <a:prstGeom prst="rect">
            <a:avLst/>
          </a:prstGeom>
        </p:spPr>
        <p:txBody>
          <a:bodyPr lIns="91426" tIns="45714" rIns="91426" bIns="45714"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200155"/>
            <a:ext cx="4038600" cy="3394472"/>
          </a:xfrm>
          <a:prstGeom prst="rect">
            <a:avLst/>
          </a:prstGeom>
        </p:spPr>
        <p:txBody>
          <a:bodyPr lIns="91426" tIns="45714" rIns="91426" bIns="45714"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7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 Slide - Whit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12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1778000"/>
            <a:ext cx="9144000" cy="1984374"/>
          </a:xfrm>
          <a:prstGeom prst="rect">
            <a:avLst/>
          </a:prstGeom>
          <a:solidFill>
            <a:schemeClr val="dk1">
              <a:alpha val="8745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12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200025" y="4581525"/>
            <a:ext cx="1922462" cy="22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875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© </a:t>
            </a:r>
            <a:r>
              <a:rPr lang="en-US" sz="875" b="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2016 </a:t>
            </a:r>
            <a:r>
              <a:rPr lang="en-US" sz="875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Cognizant </a:t>
            </a:r>
          </a:p>
        </p:txBody>
      </p:sp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l="7262" t="12800" r="7562" b="22397"/>
          <a:stretch/>
        </p:blipFill>
        <p:spPr>
          <a:xfrm>
            <a:off x="3106738" y="385762"/>
            <a:ext cx="758825" cy="58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212" y="336550"/>
            <a:ext cx="2257425" cy="685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Shape 44"/>
          <p:cNvCxnSpPr/>
          <p:nvPr/>
        </p:nvCxnSpPr>
        <p:spPr>
          <a:xfrm>
            <a:off x="2947988" y="347662"/>
            <a:ext cx="0" cy="6651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99430" y="1778000"/>
            <a:ext cx="8735218" cy="4292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1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99430" y="2220133"/>
            <a:ext cx="8735218" cy="11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rgbClr val="0099CC"/>
              </a:buClr>
              <a:buFont typeface="Calibri"/>
              <a:buNone/>
              <a:defRPr sz="3188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199430" y="3301357"/>
            <a:ext cx="8735218" cy="446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812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lIns="91426" tIns="45714" rIns="91426" bIns="45714"/>
          <a:lstStyle>
            <a:lvl1pPr>
              <a:defRPr lang="en-US" sz="1800" cap="all" baseline="0" dirty="0">
                <a:solidFill>
                  <a:schemeClr val="accent5">
                    <a:lumMod val="75000"/>
                  </a:schemeClr>
                </a:solidFill>
                <a:ea typeface="+mn-ea"/>
                <a:cs typeface="Segoe UI" pitchFamily="34" charset="0"/>
              </a:defRPr>
            </a:lvl1pPr>
          </a:lstStyle>
          <a:p>
            <a:pPr lvl="0" algn="l" defTabSz="82280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151338"/>
            <a:ext cx="4040189" cy="479822"/>
          </a:xfrm>
          <a:prstGeom prst="rect">
            <a:avLst/>
          </a:prstGeom>
        </p:spPr>
        <p:txBody>
          <a:bodyPr lIns="91426" tIns="45714" rIns="91426" bIns="45714" anchor="b"/>
          <a:lstStyle>
            <a:lvl1pPr marL="0" indent="0">
              <a:buNone/>
              <a:defRPr sz="2160" b="1"/>
            </a:lvl1pPr>
            <a:lvl2pPr marL="411424" indent="0">
              <a:buNone/>
              <a:defRPr sz="1800" b="1"/>
            </a:lvl2pPr>
            <a:lvl3pPr marL="822845" indent="0">
              <a:buNone/>
              <a:defRPr sz="1620" b="1"/>
            </a:lvl3pPr>
            <a:lvl4pPr marL="1234269" indent="0">
              <a:buNone/>
              <a:defRPr sz="1440" b="1"/>
            </a:lvl4pPr>
            <a:lvl5pPr marL="1645691" indent="0">
              <a:buNone/>
              <a:defRPr sz="1440" b="1"/>
            </a:lvl5pPr>
            <a:lvl6pPr marL="2057114" indent="0">
              <a:buNone/>
              <a:defRPr sz="1440" b="1"/>
            </a:lvl6pPr>
            <a:lvl7pPr marL="2468537" indent="0">
              <a:buNone/>
              <a:defRPr sz="1440" b="1"/>
            </a:lvl7pPr>
            <a:lvl8pPr marL="2879959" indent="0">
              <a:buNone/>
              <a:defRPr sz="1440" b="1"/>
            </a:lvl8pPr>
            <a:lvl9pPr marL="3291383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1631156"/>
            <a:ext cx="4040189" cy="2963466"/>
          </a:xfrm>
          <a:prstGeom prst="rect">
            <a:avLst/>
          </a:prstGeom>
        </p:spPr>
        <p:txBody>
          <a:bodyPr lIns="91426" tIns="45714" rIns="91426" bIns="45714"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6" y="1151338"/>
            <a:ext cx="4041774" cy="479822"/>
          </a:xfrm>
          <a:prstGeom prst="rect">
            <a:avLst/>
          </a:prstGeom>
        </p:spPr>
        <p:txBody>
          <a:bodyPr lIns="91426" tIns="45714" rIns="91426" bIns="45714" anchor="b"/>
          <a:lstStyle>
            <a:lvl1pPr marL="0" indent="0">
              <a:buNone/>
              <a:defRPr sz="2160" b="1"/>
            </a:lvl1pPr>
            <a:lvl2pPr marL="411424" indent="0">
              <a:buNone/>
              <a:defRPr sz="1800" b="1"/>
            </a:lvl2pPr>
            <a:lvl3pPr marL="822845" indent="0">
              <a:buNone/>
              <a:defRPr sz="1620" b="1"/>
            </a:lvl3pPr>
            <a:lvl4pPr marL="1234269" indent="0">
              <a:buNone/>
              <a:defRPr sz="1440" b="1"/>
            </a:lvl4pPr>
            <a:lvl5pPr marL="1645691" indent="0">
              <a:buNone/>
              <a:defRPr sz="1440" b="1"/>
            </a:lvl5pPr>
            <a:lvl6pPr marL="2057114" indent="0">
              <a:buNone/>
              <a:defRPr sz="1440" b="1"/>
            </a:lvl6pPr>
            <a:lvl7pPr marL="2468537" indent="0">
              <a:buNone/>
              <a:defRPr sz="1440" b="1"/>
            </a:lvl7pPr>
            <a:lvl8pPr marL="2879959" indent="0">
              <a:buNone/>
              <a:defRPr sz="1440" b="1"/>
            </a:lvl8pPr>
            <a:lvl9pPr marL="3291383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6" y="1631156"/>
            <a:ext cx="4041774" cy="2963466"/>
          </a:xfrm>
          <a:prstGeom prst="rect">
            <a:avLst/>
          </a:prstGeom>
        </p:spPr>
        <p:txBody>
          <a:bodyPr lIns="91426" tIns="45714" rIns="91426" bIns="45714"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lIns="91426" tIns="45714" rIns="91426" bIns="45714"/>
          <a:lstStyle>
            <a:lvl1pPr>
              <a:defRPr lang="en-US" sz="1800" cap="all" baseline="0" dirty="0">
                <a:solidFill>
                  <a:schemeClr val="accent5">
                    <a:lumMod val="75000"/>
                  </a:schemeClr>
                </a:solidFill>
                <a:ea typeface="+mn-ea"/>
                <a:cs typeface="Segoe UI" pitchFamily="34" charset="0"/>
              </a:defRPr>
            </a:lvl1pPr>
          </a:lstStyle>
          <a:p>
            <a:pPr lvl="0" algn="l" defTabSz="82280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5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418"/>
            <a:ext cx="8229600" cy="857250"/>
          </a:xfrm>
          <a:prstGeom prst="rect">
            <a:avLst/>
          </a:prstGeom>
        </p:spPr>
        <p:txBody>
          <a:bodyPr lIns="91426" tIns="45714" rIns="91426" bIns="45714"/>
          <a:lstStyle>
            <a:lvl1pPr>
              <a:defRPr lang="en-US" sz="1800" cap="all" baseline="0" dirty="0">
                <a:solidFill>
                  <a:schemeClr val="accent5">
                    <a:lumMod val="75000"/>
                  </a:schemeClr>
                </a:solidFill>
                <a:ea typeface="+mn-ea"/>
                <a:cs typeface="Segoe UI" pitchFamily="34" charset="0"/>
              </a:defRPr>
            </a:lvl1pPr>
          </a:lstStyle>
          <a:p>
            <a:pPr lvl="0" algn="l" defTabSz="82280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 Slide - Dar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12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865346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0" y="1770063"/>
            <a:ext cx="9144000" cy="1992311"/>
          </a:xfrm>
          <a:prstGeom prst="rect">
            <a:avLst/>
          </a:prstGeom>
          <a:solidFill>
            <a:schemeClr val="lt1">
              <a:alpha val="7333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12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62" y="333375"/>
            <a:ext cx="2268536" cy="68738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679450" y="4810125"/>
            <a:ext cx="1924049" cy="22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875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© </a:t>
            </a:r>
            <a:r>
              <a:rPr lang="en-US" sz="875" b="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2016 </a:t>
            </a:r>
            <a:r>
              <a:rPr lang="en-US" sz="875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Cognizant 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19100" y="2194292"/>
            <a:ext cx="8284631" cy="11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rgbClr val="0099CC"/>
              </a:buClr>
              <a:buFont typeface="Calibri"/>
              <a:buNone/>
              <a:defRPr sz="3188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199430" y="490537"/>
            <a:ext cx="8735218" cy="0"/>
          </a:xfrm>
          <a:prstGeom prst="straightConnector1">
            <a:avLst/>
          </a:prstGeom>
          <a:noFill/>
          <a:ln w="9525" cap="flat" cmpd="sng">
            <a:solidFill>
              <a:srgbClr val="0099FF"/>
            </a:solidFill>
            <a:prstDash val="solid"/>
            <a:bevel/>
            <a:headEnd type="none" w="med" len="med"/>
            <a:tailEnd type="none" w="med" len="med"/>
          </a:ln>
        </p:spPr>
      </p:cxnSp>
      <p:sp>
        <p:nvSpPr>
          <p:cNvPr id="57" name="Shape 57"/>
          <p:cNvSpPr/>
          <p:nvPr/>
        </p:nvSpPr>
        <p:spPr>
          <a:xfrm>
            <a:off x="117475" y="4768850"/>
            <a:ext cx="412749" cy="3222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5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5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99430" y="77247"/>
            <a:ext cx="8735218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25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170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rot="10800000">
            <a:off x="0" y="0"/>
            <a:ext cx="9144000" cy="571500"/>
          </a:xfrm>
          <a:prstGeom prst="rect">
            <a:avLst/>
          </a:prstGeom>
          <a:gradFill>
            <a:gsLst>
              <a:gs pos="0">
                <a:srgbClr val="F9F1C3">
                  <a:alpha val="49411"/>
                </a:srgbClr>
              </a:gs>
              <a:gs pos="25000">
                <a:srgbClr val="FCF8E0">
                  <a:alpha val="49411"/>
                </a:srgbClr>
              </a:gs>
              <a:gs pos="84000">
                <a:srgbClr val="FFFFFF">
                  <a:alpha val="49411"/>
                </a:srgbClr>
              </a:gs>
              <a:gs pos="100000">
                <a:srgbClr val="FFFFFF">
                  <a:alpha val="49411"/>
                </a:srgbClr>
              </a:gs>
            </a:gsLst>
            <a:lin ang="16200000" scaled="0"/>
          </a:gradFill>
          <a:ln>
            <a:noFill/>
          </a:ln>
        </p:spPr>
        <p:txBody>
          <a:bodyPr lIns="81625" tIns="40800" rIns="81625" bIns="4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12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2" name="Shape 62"/>
          <p:cNvSpPr/>
          <p:nvPr/>
        </p:nvSpPr>
        <p:spPr>
          <a:xfrm rot="5400000">
            <a:off x="2809874" y="-1209674"/>
            <a:ext cx="1771650" cy="739139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5B738"/>
          </a:solidFill>
          <a:ln>
            <a:noFill/>
          </a:ln>
        </p:spPr>
        <p:txBody>
          <a:bodyPr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12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28600" y="2171700"/>
            <a:ext cx="6781800" cy="400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81000" y="720089"/>
            <a:ext cx="8534399" cy="4251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indent="102870" algn="l" rtl="0">
              <a:spcBef>
                <a:spcPts val="0"/>
              </a:spcBef>
              <a:spcAft>
                <a:spcPts val="540"/>
              </a:spcAft>
              <a:buClr>
                <a:schemeClr val="dk1"/>
              </a:buClr>
              <a:buFont typeface="Arial"/>
              <a:buChar char="•"/>
              <a:defRPr sz="16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8655" indent="-120015" algn="l" rtl="0">
              <a:spcBef>
                <a:spcPts val="0"/>
              </a:spcBef>
              <a:spcAft>
                <a:spcPts val="540"/>
              </a:spcAft>
              <a:buClr>
                <a:srgbClr val="7F7F7F"/>
              </a:buClr>
              <a:buFont typeface="Calibri"/>
              <a:buChar char="»"/>
              <a:defRPr sz="144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25830" indent="-123190" algn="l" rtl="0">
              <a:spcBef>
                <a:spcPts val="0"/>
              </a:spcBef>
              <a:spcAft>
                <a:spcPts val="540"/>
              </a:spcAft>
              <a:buClr>
                <a:srgbClr val="7F7F7F"/>
              </a:buClr>
              <a:buFont typeface="Calibri"/>
              <a:buChar char="̶"/>
              <a:defRPr sz="144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27284" indent="-121444" algn="l" rtl="0">
              <a:spcBef>
                <a:spcPts val="0"/>
              </a:spcBef>
              <a:spcAft>
                <a:spcPts val="540"/>
              </a:spcAft>
              <a:buClr>
                <a:srgbClr val="7F7F7F"/>
              </a:buClr>
              <a:buFont typeface="Arial"/>
              <a:buChar char="•"/>
              <a:defRPr sz="144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41597" indent="-119857" algn="l" rtl="0">
              <a:spcBef>
                <a:spcPts val="0"/>
              </a:spcBef>
              <a:spcAft>
                <a:spcPts val="540"/>
              </a:spcAft>
              <a:buClr>
                <a:srgbClr val="7F7F7F"/>
              </a:buClr>
              <a:buFont typeface="Arial"/>
              <a:buChar char="•"/>
              <a:defRPr sz="144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rtl="0">
              <a:spcBef>
                <a:spcPts val="0"/>
              </a:spcBef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rtl="0">
              <a:spcBef>
                <a:spcPts val="0"/>
              </a:spcBef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rtl="0">
              <a:spcBef>
                <a:spcPts val="0"/>
              </a:spcBef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-90488" y="4781550"/>
            <a:ext cx="446088" cy="2698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515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66700" y="4731901"/>
            <a:ext cx="1600199" cy="48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image" Target="../media/image7.png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703762"/>
            <a:ext cx="9144000" cy="446086"/>
          </a:xfrm>
          <a:prstGeom prst="rect">
            <a:avLst/>
          </a:prstGeom>
          <a:gradFill>
            <a:gsLst>
              <a:gs pos="0">
                <a:srgbClr val="000000"/>
              </a:gs>
              <a:gs pos="24000">
                <a:srgbClr val="000000"/>
              </a:gs>
              <a:gs pos="100000">
                <a:srgbClr val="000000"/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12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515937" y="4800600"/>
            <a:ext cx="1924049" cy="231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875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© </a:t>
            </a:r>
            <a:r>
              <a:rPr lang="en-US" sz="875" b="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2016 </a:t>
            </a:r>
            <a:r>
              <a:rPr lang="en-US" sz="875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Cognizant </a:t>
            </a:r>
          </a:p>
        </p:txBody>
      </p:sp>
      <p:cxnSp>
        <p:nvCxnSpPr>
          <p:cNvPr id="11" name="Shape 11"/>
          <p:cNvCxnSpPr/>
          <p:nvPr/>
        </p:nvCxnSpPr>
        <p:spPr>
          <a:xfrm>
            <a:off x="433387" y="4813300"/>
            <a:ext cx="0" cy="206373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-90488" y="4781550"/>
            <a:ext cx="446088" cy="2698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63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063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00025" y="96838"/>
            <a:ext cx="8343900" cy="455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Font typeface="Calibri"/>
              <a:buNone/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700" b="0" i="0" u="none" strike="noStrike" cap="none" baseline="0">
                <a:solidFill>
                  <a:srgbClr val="0099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7837488" y="4768850"/>
            <a:ext cx="0" cy="312737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Shape 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05750" y="4768850"/>
            <a:ext cx="1028700" cy="312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-7937" y="5086350"/>
            <a:ext cx="9151938" cy="6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0" y="0"/>
            <a:ext cx="9142413" cy="1714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97BB"/>
              </a:buClr>
              <a:buFont typeface="Questrial"/>
              <a:buNone/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3D97BB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52425" y="914400"/>
            <a:ext cx="8439150" cy="36576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lIns="91425" tIns="91425" rIns="91425" bIns="91425" anchor="t" anchorCtr="0"/>
          <a:lstStyle>
            <a:lvl1pPr marL="173038" marR="0" indent="5556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B33F"/>
              </a:buClr>
              <a:buFont typeface="Arial"/>
              <a:buChar char="•"/>
              <a:defRPr sz="18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38150" marR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DAFB2"/>
              </a:buClr>
              <a:buFont typeface="Arial"/>
              <a:buChar char="–"/>
              <a:defRPr sz="15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695325" marR="0" indent="317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DAFB2"/>
              </a:buClr>
              <a:buFont typeface="Arial"/>
              <a:buChar char="•"/>
              <a:defRPr sz="14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960438" marR="0" indent="-20637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DAFB2"/>
              </a:buClr>
              <a:buFont typeface="Arial"/>
              <a:buChar char="–"/>
              <a:defRPr sz="12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217613" marR="0" indent="-428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ADAFB2"/>
              </a:buClr>
              <a:buFont typeface="Arial"/>
              <a:buChar char="»"/>
              <a:defRPr sz="11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1914943" marR="0" indent="910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263115" marR="0" indent="383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2611285" marR="0" indent="-143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2959457" marR="0" indent="599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533400" y="4784725"/>
            <a:ext cx="2895600" cy="273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7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56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28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0013" marR="0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7213" marR="0" indent="-111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3025" y="4767262"/>
            <a:ext cx="457200" cy="342899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0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900" b="0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7527925" y="4603750"/>
            <a:ext cx="1511299" cy="5397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7" descr="Cognizan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3" y="4687496"/>
            <a:ext cx="1562101" cy="4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6400800" y="4697022"/>
            <a:ext cx="1981200" cy="36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83" tIns="41143" rIns="82283" bIns="41143">
            <a:spAutoFit/>
          </a:bodyPr>
          <a:lstStyle>
            <a:lvl1pPr defTabSz="912813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2813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2813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2813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2813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1200" dirty="0" smtClean="0">
                <a:solidFill>
                  <a:srgbClr val="7F7F7F"/>
                </a:solidFill>
                <a:latin typeface="Trebuchet MS" pitchFamily="34" charset="0"/>
                <a:ea typeface="+mn-ea"/>
                <a:cs typeface="Arial" pitchFamily="34" charset="0"/>
              </a:rPr>
              <a:t>www.cognizant.com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1200" dirty="0" smtClean="0">
                <a:solidFill>
                  <a:srgbClr val="7F7F7F"/>
                </a:solidFill>
                <a:latin typeface="Trebuchet MS" pitchFamily="34" charset="0"/>
                <a:ea typeface="+mn-ea"/>
                <a:cs typeface="Arial" pitchFamily="34" charset="0"/>
              </a:rPr>
              <a:t>Copyright © 2013 Cognizant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69906" y="4839296"/>
            <a:ext cx="227409" cy="0"/>
          </a:xfrm>
          <a:prstGeom prst="line">
            <a:avLst/>
          </a:prstGeom>
          <a:ln>
            <a:solidFill>
              <a:srgbClr val="A3A3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2"/>
          <p:cNvSpPr txBox="1">
            <a:spLocks noChangeArrowheads="1"/>
          </p:cNvSpPr>
          <p:nvPr/>
        </p:nvSpPr>
        <p:spPr bwMode="auto">
          <a:xfrm>
            <a:off x="8510591" y="4718226"/>
            <a:ext cx="633413" cy="24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93" tIns="41146" rIns="82293" bIns="41146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b="1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25BBDE2C-44D4-4A18-9C57-4941F5ECCB89}" type="slidenum">
              <a:rPr lang="en-US" sz="1080" smtClean="0">
                <a:solidFill>
                  <a:srgbClr val="92D050"/>
                </a:solidFill>
                <a:latin typeface="Trebuchet MS" pitchFamily="34" charset="0"/>
                <a:cs typeface="Arial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80" dirty="0" smtClean="0">
              <a:solidFill>
                <a:srgbClr val="92D050"/>
              </a:solidFill>
              <a:latin typeface="Trebuchet MS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 dt="0"/>
  <p:txStyles>
    <p:titleStyle>
      <a:lvl1pPr algn="ctr" defTabSz="821501" rtl="0" eaLnBrk="0" fontAlgn="base" hangingPunct="0">
        <a:spcBef>
          <a:spcPct val="0"/>
        </a:spcBef>
        <a:spcAft>
          <a:spcPct val="0"/>
        </a:spcAft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21501" rtl="0" eaLnBrk="0" fontAlgn="base" hangingPunct="0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2pPr>
      <a:lvl3pPr algn="ctr" defTabSz="821501" rtl="0" eaLnBrk="0" fontAlgn="base" hangingPunct="0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3pPr>
      <a:lvl4pPr algn="ctr" defTabSz="821501" rtl="0" eaLnBrk="0" fontAlgn="base" hangingPunct="0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4pPr>
      <a:lvl5pPr algn="ctr" defTabSz="821501" rtl="0" eaLnBrk="0" fontAlgn="base" hangingPunct="0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5pPr>
      <a:lvl6pPr marL="411465" algn="ctr" defTabSz="821501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6pPr>
      <a:lvl7pPr marL="822929" algn="ctr" defTabSz="821501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7pPr>
      <a:lvl8pPr marL="1234395" algn="ctr" defTabSz="821501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8pPr>
      <a:lvl9pPr marL="1645859" algn="ctr" defTabSz="821501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Calibri" pitchFamily="34" charset="0"/>
        </a:defRPr>
      </a:lvl9pPr>
    </p:titleStyle>
    <p:bodyStyle>
      <a:lvl1pPr marL="307171" indent="-307171" algn="l" defTabSz="82150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667203" indent="-255738" algn="l" defTabSz="82150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027234" indent="-204305" algn="l" defTabSz="82150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438699" indent="-204305" algn="l" defTabSz="82150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0163" indent="-204305" algn="l" defTabSz="82150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826" indent="-205711" algn="l" defTabSz="8228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247" indent="-205711" algn="l" defTabSz="8228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5672" indent="-205711" algn="l" defTabSz="8228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093" indent="-205711" algn="l" defTabSz="82284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4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24" algn="l" defTabSz="82284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45" algn="l" defTabSz="82284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269" algn="l" defTabSz="82284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691" algn="l" defTabSz="82284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114" algn="l" defTabSz="82284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537" algn="l" defTabSz="82284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79959" algn="l" defTabSz="82284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383" algn="l" defTabSz="82284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5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28.emf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15485"/>
          <a:stretch/>
        </p:blipFill>
        <p:spPr>
          <a:xfrm>
            <a:off x="2590800" y="514350"/>
            <a:ext cx="6553200" cy="420846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0" y="4759325"/>
            <a:ext cx="9144000" cy="382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83300" tIns="41650" rIns="83300" bIns="41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25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4314825"/>
            <a:ext cx="2590800" cy="407987"/>
          </a:xfrm>
          <a:prstGeom prst="rect">
            <a:avLst/>
          </a:prstGeom>
          <a:solidFill>
            <a:schemeClr val="accent6">
              <a:lumMod val="50000"/>
              <a:alpha val="40000"/>
            </a:schemeClr>
          </a:solidFill>
          <a:ln>
            <a:noFill/>
          </a:ln>
        </p:spPr>
        <p:txBody>
          <a:bodyPr lIns="83300" tIns="41650" rIns="83300" bIns="41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sz="1625" b="1" i="0" u="none" strike="noStrike" cap="none" baseline="0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  <a:rtl val="0"/>
              </a:rPr>
              <a:t>April 2016</a:t>
            </a:r>
            <a:endParaRPr lang="en-US" sz="1625" b="1" i="0" u="none" strike="noStrike" cap="none" baseline="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  <a:rtl val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5191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83300" tIns="41650" rIns="83300" bIns="41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25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0163"/>
            <a:ext cx="1858963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4763" y="514350"/>
            <a:ext cx="2586036" cy="3803648"/>
          </a:xfrm>
          <a:prstGeom prst="rect">
            <a:avLst/>
          </a:prstGeom>
          <a:noFill/>
          <a:ln>
            <a:noFill/>
          </a:ln>
        </p:spPr>
        <p:txBody>
          <a:bodyPr lIns="83300" tIns="41650" rIns="83300" bIns="416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000" b="1" dirty="0" err="1" smtClean="0">
                <a:latin typeface="Calibri"/>
                <a:ea typeface="Calibri"/>
                <a:cs typeface="Calibri"/>
                <a:sym typeface="Calibri"/>
              </a:rPr>
              <a:t>CloudSet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 Self-Service using </a:t>
            </a:r>
            <a:r>
              <a:rPr lang="en-US" sz="2000" b="1" dirty="0" err="1" smtClean="0">
                <a:latin typeface="Calibri"/>
                <a:ea typeface="Calibri"/>
                <a:cs typeface="Calibri"/>
                <a:sym typeface="Calibri"/>
              </a:rPr>
              <a:t>Docker</a:t>
            </a:r>
            <a:endParaRPr lang="en-US" sz="2000" b="1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Shape 3668"/>
          <p:cNvSpPr txBox="1">
            <a:spLocks noGrp="1"/>
          </p:cNvSpPr>
          <p:nvPr>
            <p:ph type="sldNum" idx="12"/>
          </p:nvPr>
        </p:nvSpPr>
        <p:spPr>
          <a:xfrm>
            <a:off x="533400" y="4781550"/>
            <a:ext cx="533399" cy="274636"/>
          </a:xfrm>
          <a:prstGeom prst="rect">
            <a:avLst/>
          </a:prstGeom>
          <a:noFill/>
          <a:ln>
            <a:noFill/>
          </a:ln>
        </p:spPr>
        <p:txBody>
          <a:bodyPr lIns="0" tIns="34800" rIns="69625" bIns="34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1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10</a:t>
            </a:fld>
            <a:endParaRPr lang="en-US" sz="900" b="1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669" name="Shape 3669"/>
          <p:cNvSpPr txBox="1"/>
          <p:nvPr/>
        </p:nvSpPr>
        <p:spPr>
          <a:xfrm>
            <a:off x="2779713" y="4781550"/>
            <a:ext cx="2790825" cy="193675"/>
          </a:xfrm>
          <a:prstGeom prst="rect">
            <a:avLst/>
          </a:prstGeom>
          <a:noFill/>
          <a:ln>
            <a:noFill/>
          </a:ln>
        </p:spPr>
        <p:txBody>
          <a:bodyPr lIns="69575" tIns="34775" rIns="69575" bIns="3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CONFIDENTIAL AND PROPRIETARY COGNIZANT © </a:t>
            </a:r>
            <a:r>
              <a:rPr lang="en-US" sz="800" b="0" i="0" u="none" strike="noStrike" cap="none" baseline="0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2016</a:t>
            </a:r>
            <a:endParaRPr lang="en-US" sz="800" b="0" i="0" u="none" strike="noStrike" cap="none" baseline="0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  <p:sp>
        <p:nvSpPr>
          <p:cNvPr id="3670" name="Shape 3670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97BB"/>
              </a:buClr>
              <a:buFont typeface="Questrial"/>
              <a:buNone/>
            </a:pPr>
            <a:endParaRPr sz="1800" b="0" i="0" u="none" strike="noStrike" cap="none" baseline="0" dirty="0">
              <a:solidFill>
                <a:srgbClr val="3D97BB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  <p:pic>
        <p:nvPicPr>
          <p:cNvPr id="3671" name="Shape 36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018"/>
            <a:ext cx="9144000" cy="4629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2" name="Shape 3672"/>
          <p:cNvGrpSpPr/>
          <p:nvPr/>
        </p:nvGrpSpPr>
        <p:grpSpPr>
          <a:xfrm>
            <a:off x="1665389" y="2149220"/>
            <a:ext cx="2509736" cy="810987"/>
            <a:chOff x="1662214" y="2149221"/>
            <a:chExt cx="2509736" cy="810987"/>
          </a:xfrm>
        </p:grpSpPr>
        <p:sp>
          <p:nvSpPr>
            <p:cNvPr id="3673" name="Shape 3673"/>
            <p:cNvSpPr txBox="1"/>
            <p:nvPr/>
          </p:nvSpPr>
          <p:spPr>
            <a:xfrm>
              <a:off x="1662214" y="2393132"/>
              <a:ext cx="1272364" cy="3231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15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Thank You!</a:t>
              </a:r>
            </a:p>
          </p:txBody>
        </p:sp>
        <p:pic>
          <p:nvPicPr>
            <p:cNvPr id="3674" name="Shape 367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14700" y="2149221"/>
              <a:ext cx="857250" cy="8109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lang="en-US" sz="21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Background &amp; Problem Statement</a:t>
            </a:r>
            <a:r>
              <a:rPr lang="en-US" sz="2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1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533400" y="4781550"/>
            <a:ext cx="533399" cy="274636"/>
          </a:xfrm>
          <a:prstGeom prst="rect">
            <a:avLst/>
          </a:prstGeom>
          <a:noFill/>
          <a:ln>
            <a:noFill/>
          </a:ln>
        </p:spPr>
        <p:txBody>
          <a:bodyPr lIns="0" tIns="34800" rIns="69625" bIns="34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1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</a:t>
            </a:fld>
            <a:endParaRPr lang="en-US" sz="900" b="1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2779713" y="4781550"/>
            <a:ext cx="2790825" cy="193675"/>
          </a:xfrm>
          <a:prstGeom prst="rect">
            <a:avLst/>
          </a:prstGeom>
          <a:noFill/>
          <a:ln>
            <a:noFill/>
          </a:ln>
        </p:spPr>
        <p:txBody>
          <a:bodyPr lIns="69575" tIns="34775" rIns="69575" bIns="3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CONFIDENTIAL AND PROPRIETARY COGNIZANT © 2016</a:t>
            </a:r>
            <a:endParaRPr lang="en-US" sz="800" b="0" i="0" u="none" strike="noStrike" cap="none" baseline="0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7940" y="1091029"/>
            <a:ext cx="76557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Due to lack </a:t>
            </a:r>
            <a:r>
              <a:rPr lang="en-US" sz="2000" dirty="0"/>
              <a:t>of enforcement of </a:t>
            </a:r>
            <a:r>
              <a:rPr lang="en-US" sz="2000" dirty="0" smtClean="0"/>
              <a:t>CI/CD process &amp; </a:t>
            </a:r>
            <a:r>
              <a:rPr lang="en-US" sz="2000" dirty="0"/>
              <a:t>Environment related </a:t>
            </a:r>
            <a:r>
              <a:rPr lang="en-US" sz="2000" dirty="0" smtClean="0"/>
              <a:t>inconsistencies, </a:t>
            </a:r>
            <a:r>
              <a:rPr lang="en-US" sz="2000" dirty="0"/>
              <a:t>c</a:t>
            </a:r>
            <a:r>
              <a:rPr lang="en-US" sz="2000" dirty="0" smtClean="0"/>
              <a:t>ustomer was looking for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based solution to automate the current </a:t>
            </a:r>
            <a:r>
              <a:rPr lang="en-US" sz="2000" dirty="0" err="1" smtClean="0"/>
              <a:t>devops</a:t>
            </a:r>
            <a:r>
              <a:rPr lang="en-US" sz="2000" dirty="0" smtClean="0"/>
              <a:t>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Had deep dive white boarding session on </a:t>
            </a:r>
            <a:r>
              <a:rPr lang="en-US" sz="2000" dirty="0" err="1" smtClean="0"/>
              <a:t>CloudSet</a:t>
            </a:r>
            <a:r>
              <a:rPr lang="en-US" sz="2000" dirty="0" smtClean="0"/>
              <a:t> capabilities &amp; shared our expertise in Self Service &amp;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ecosystem with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 a next step, it was determined to do a POC to demonstrate this capability to understand the end to end approach &amp; also use it as a blue print for future enterprise wide implementations.</a:t>
            </a:r>
          </a:p>
        </p:txBody>
      </p:sp>
      <p:pic>
        <p:nvPicPr>
          <p:cNvPr id="7" name="Picture 2" descr="C:\Users\380956\Pictures\Organi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8" y="1296300"/>
            <a:ext cx="657822" cy="67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" y="2282655"/>
            <a:ext cx="668655" cy="79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C:\Users\380956\Pictures\proce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08451"/>
            <a:ext cx="676539" cy="72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953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491213" y="1858323"/>
            <a:ext cx="6395931" cy="822019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9" name="Group 18"/>
          <p:cNvGrpSpPr/>
          <p:nvPr/>
        </p:nvGrpSpPr>
        <p:grpSpPr>
          <a:xfrm>
            <a:off x="2491213" y="2020063"/>
            <a:ext cx="755420" cy="691517"/>
            <a:chOff x="2378199" y="2110215"/>
            <a:chExt cx="755420" cy="901272"/>
          </a:xfrm>
        </p:grpSpPr>
        <p:pic>
          <p:nvPicPr>
            <p:cNvPr id="1031" name="Picture 7" descr="C:\Users\380956\Pictures\download 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551" y="2110215"/>
              <a:ext cx="458324" cy="45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78199" y="2650467"/>
              <a:ext cx="755420" cy="36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00"/>
              </a:lvl1pPr>
            </a:lstStyle>
            <a:p>
              <a:r>
                <a:rPr lang="en-US" b="1" dirty="0"/>
                <a:t>Get </a:t>
              </a:r>
              <a:r>
                <a:rPr lang="en-US" b="1" dirty="0" smtClean="0"/>
                <a:t>Latest from FB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88095" y="2020061"/>
            <a:ext cx="614540" cy="677518"/>
            <a:chOff x="3200423" y="2110215"/>
            <a:chExt cx="614540" cy="883028"/>
          </a:xfrm>
        </p:grpSpPr>
        <p:grpSp>
          <p:nvGrpSpPr>
            <p:cNvPr id="54" name="Group 53"/>
            <p:cNvGrpSpPr/>
            <p:nvPr/>
          </p:nvGrpSpPr>
          <p:grpSpPr>
            <a:xfrm>
              <a:off x="3287020" y="2110215"/>
              <a:ext cx="456692" cy="458324"/>
              <a:chOff x="4558150" y="3465620"/>
              <a:chExt cx="456692" cy="473031"/>
            </a:xfrm>
          </p:grpSpPr>
          <p:sp>
            <p:nvSpPr>
              <p:cNvPr id="56" name="Cube 55"/>
              <p:cNvSpPr/>
              <p:nvPr/>
            </p:nvSpPr>
            <p:spPr>
              <a:xfrm>
                <a:off x="4572000" y="3467595"/>
                <a:ext cx="219192" cy="213756"/>
              </a:xfrm>
              <a:prstGeom prst="cub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/>
              </a:p>
            </p:txBody>
          </p:sp>
          <p:sp>
            <p:nvSpPr>
              <p:cNvPr id="57" name="Cube 56"/>
              <p:cNvSpPr/>
              <p:nvPr/>
            </p:nvSpPr>
            <p:spPr>
              <a:xfrm>
                <a:off x="4795650" y="3465620"/>
                <a:ext cx="219192" cy="213756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/>
              </a:p>
            </p:txBody>
          </p:sp>
          <p:sp>
            <p:nvSpPr>
              <p:cNvPr id="58" name="Cube 57"/>
              <p:cNvSpPr/>
              <p:nvPr/>
            </p:nvSpPr>
            <p:spPr>
              <a:xfrm>
                <a:off x="4558150" y="3714995"/>
                <a:ext cx="219192" cy="213756"/>
              </a:xfrm>
              <a:prstGeom prst="cub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/>
              </a:p>
            </p:txBody>
          </p:sp>
          <p:sp>
            <p:nvSpPr>
              <p:cNvPr id="59" name="Cube 58"/>
              <p:cNvSpPr/>
              <p:nvPr/>
            </p:nvSpPr>
            <p:spPr>
              <a:xfrm>
                <a:off x="4781800" y="3724895"/>
                <a:ext cx="219192" cy="213756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00423" y="2632223"/>
              <a:ext cx="614540" cy="361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/>
                <a:t>Build  &amp; Package</a:t>
              </a:r>
              <a:endParaRPr lang="en-US" sz="600" b="1" dirty="0"/>
            </a:p>
          </p:txBody>
        </p:sp>
      </p:grpSp>
      <p:pic>
        <p:nvPicPr>
          <p:cNvPr id="1032" name="Picture 8" descr="C:\Users\380956\Pictures\phpun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64" y="1989681"/>
            <a:ext cx="592127" cy="64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116423" y="1989681"/>
            <a:ext cx="577122" cy="629563"/>
            <a:chOff x="5818477" y="2173360"/>
            <a:chExt cx="577122" cy="820528"/>
          </a:xfrm>
        </p:grpSpPr>
        <p:sp>
          <p:nvSpPr>
            <p:cNvPr id="67" name="TextBox 66"/>
            <p:cNvSpPr txBox="1"/>
            <p:nvPr/>
          </p:nvSpPr>
          <p:spPr>
            <a:xfrm>
              <a:off x="5818477" y="2753208"/>
              <a:ext cx="577122" cy="24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/>
                <a:t>Test</a:t>
              </a:r>
              <a:endParaRPr lang="en-US" sz="600" b="1" dirty="0"/>
            </a:p>
          </p:txBody>
        </p:sp>
        <p:pic>
          <p:nvPicPr>
            <p:cNvPr id="68" name="Picture 3" descr="C:\Users\380956\Pictures\Tes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477" y="2173360"/>
              <a:ext cx="577122" cy="488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/>
          <p:cNvGrpSpPr/>
          <p:nvPr/>
        </p:nvGrpSpPr>
        <p:grpSpPr>
          <a:xfrm>
            <a:off x="6875152" y="2035698"/>
            <a:ext cx="855023" cy="478913"/>
            <a:chOff x="1360407" y="1129702"/>
            <a:chExt cx="855023" cy="832240"/>
          </a:xfrm>
        </p:grpSpPr>
        <p:grpSp>
          <p:nvGrpSpPr>
            <p:cNvPr id="71" name="Group 70"/>
            <p:cNvGrpSpPr/>
            <p:nvPr/>
          </p:nvGrpSpPr>
          <p:grpSpPr>
            <a:xfrm>
              <a:off x="1557528" y="1129702"/>
              <a:ext cx="556279" cy="489053"/>
              <a:chOff x="4341609" y="3135085"/>
              <a:chExt cx="556279" cy="489053"/>
            </a:xfrm>
          </p:grpSpPr>
          <p:pic>
            <p:nvPicPr>
              <p:cNvPr id="75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6738" y="3281363"/>
                <a:ext cx="390525" cy="295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6" name="Cube 75"/>
              <p:cNvSpPr/>
              <p:nvPr/>
            </p:nvSpPr>
            <p:spPr>
              <a:xfrm>
                <a:off x="4341609" y="3135085"/>
                <a:ext cx="556279" cy="489053"/>
              </a:xfrm>
              <a:prstGeom prst="cube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360407" y="1641035"/>
              <a:ext cx="855023" cy="32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Code Analysis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26121" y="1858323"/>
            <a:ext cx="937608" cy="690497"/>
            <a:chOff x="4728175" y="2002156"/>
            <a:chExt cx="937608" cy="899945"/>
          </a:xfrm>
        </p:grpSpPr>
        <p:sp>
          <p:nvSpPr>
            <p:cNvPr id="64" name="TextBox 63"/>
            <p:cNvSpPr txBox="1"/>
            <p:nvPr/>
          </p:nvSpPr>
          <p:spPr>
            <a:xfrm>
              <a:off x="4728175" y="2661421"/>
              <a:ext cx="937608" cy="24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Deploy Application</a:t>
              </a:r>
            </a:p>
          </p:txBody>
        </p:sp>
        <p:pic>
          <p:nvPicPr>
            <p:cNvPr id="1033" name="Picture 9" descr="C:\Users\380956\Pictures\docke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448" y="2002156"/>
              <a:ext cx="639061" cy="63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7932100" y="1999001"/>
            <a:ext cx="855023" cy="553707"/>
            <a:chOff x="7243742" y="2195781"/>
            <a:chExt cx="855023" cy="721663"/>
          </a:xfrm>
        </p:grpSpPr>
        <p:pic>
          <p:nvPicPr>
            <p:cNvPr id="1034" name="Picture 10" descr="C:\Users\380956\Pictures\qualuty gate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188" y="2195781"/>
              <a:ext cx="486132" cy="492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7243742" y="2676764"/>
              <a:ext cx="855023" cy="240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/>
                <a:t>Quality gate</a:t>
              </a:r>
              <a:endParaRPr lang="en-US" sz="600" b="1" dirty="0"/>
            </a:p>
          </p:txBody>
        </p:sp>
      </p:grpSp>
      <p:cxnSp>
        <p:nvCxnSpPr>
          <p:cNvPr id="80" name="Straight Arrow Connector 79"/>
          <p:cNvCxnSpPr>
            <a:stCxn id="1031" idx="3"/>
          </p:cNvCxnSpPr>
          <p:nvPr/>
        </p:nvCxnSpPr>
        <p:spPr>
          <a:xfrm>
            <a:off x="3121889" y="2195891"/>
            <a:ext cx="3148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074755" y="2178970"/>
            <a:ext cx="3148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860558" y="2178808"/>
            <a:ext cx="3148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801587" y="2168839"/>
            <a:ext cx="3148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93545" y="2174681"/>
            <a:ext cx="3148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730175" y="2174681"/>
            <a:ext cx="3148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Shape 770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lang="en-US" sz="21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Proposed Solution Blueprint – Development Build  &amp; Deployment</a:t>
            </a:r>
            <a:endParaRPr lang="en-US" sz="21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:\Users\380956\Pictures\von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12" y="756175"/>
            <a:ext cx="919270" cy="6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380956\Pictures\executive_ic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5" y="547743"/>
            <a:ext cx="563315" cy="56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>
            <a:stCxn id="1027" idx="3"/>
            <a:endCxn id="1026" idx="1"/>
          </p:cNvCxnSpPr>
          <p:nvPr/>
        </p:nvCxnSpPr>
        <p:spPr>
          <a:xfrm>
            <a:off x="748250" y="829401"/>
            <a:ext cx="875062" cy="2326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634" y="1111058"/>
            <a:ext cx="577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Story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:\Users\380956\Pictures\gitla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572" y="756175"/>
            <a:ext cx="1052835" cy="6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232173" y="762737"/>
            <a:ext cx="1090613" cy="611733"/>
            <a:chOff x="3629818" y="900010"/>
            <a:chExt cx="1090613" cy="611733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818" y="900010"/>
              <a:ext cx="1090613" cy="611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821987" y="1089557"/>
              <a:ext cx="698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CloudSet</a:t>
              </a:r>
              <a:endParaRPr lang="en-US" sz="900" b="1" dirty="0"/>
            </a:p>
          </p:txBody>
        </p:sp>
      </p:grpSp>
      <p:cxnSp>
        <p:nvCxnSpPr>
          <p:cNvPr id="14" name="Straight Arrow Connector 13"/>
          <p:cNvCxnSpPr>
            <a:stCxn id="1026" idx="3"/>
            <a:endCxn id="1030" idx="1"/>
          </p:cNvCxnSpPr>
          <p:nvPr/>
        </p:nvCxnSpPr>
        <p:spPr>
          <a:xfrm>
            <a:off x="2542582" y="1062042"/>
            <a:ext cx="1689591" cy="6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30" idx="3"/>
            <a:endCxn id="1028" idx="1"/>
          </p:cNvCxnSpPr>
          <p:nvPr/>
        </p:nvCxnSpPr>
        <p:spPr>
          <a:xfrm flipV="1">
            <a:off x="5322786" y="1062042"/>
            <a:ext cx="2269786" cy="6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55539" y="1111057"/>
            <a:ext cx="1464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Story ID and trigger Self service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25481" y="1111056"/>
            <a:ext cx="1464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Feature Branch with Story ID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Elbow Connector 3"/>
          <p:cNvCxnSpPr>
            <a:stCxn id="1030" idx="2"/>
            <a:endCxn id="17" idx="1"/>
          </p:cNvCxnSpPr>
          <p:nvPr/>
        </p:nvCxnSpPr>
        <p:spPr>
          <a:xfrm rot="5400000">
            <a:off x="2145971" y="-339991"/>
            <a:ext cx="917048" cy="4345971"/>
          </a:xfrm>
          <a:prstGeom prst="bentConnector4">
            <a:avLst>
              <a:gd name="adj1" fmla="val 34602"/>
              <a:gd name="adj2" fmla="val 1052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31509" y="2009100"/>
            <a:ext cx="1774725" cy="56484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Feature Branch Job 1</a:t>
            </a:r>
            <a:endParaRPr lang="en-US" sz="1100" b="1" dirty="0"/>
          </a:p>
        </p:txBody>
      </p:sp>
      <p:sp>
        <p:nvSpPr>
          <p:cNvPr id="6" name="Notched Right Arrow 5"/>
          <p:cNvSpPr/>
          <p:nvPr/>
        </p:nvSpPr>
        <p:spPr>
          <a:xfrm>
            <a:off x="2206234" y="2253561"/>
            <a:ext cx="284979" cy="10238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1" name="TextBox 60"/>
          <p:cNvSpPr txBox="1"/>
          <p:nvPr/>
        </p:nvSpPr>
        <p:spPr>
          <a:xfrm>
            <a:off x="6606281" y="2693378"/>
            <a:ext cx="22808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&amp; Deployment in Container</a:t>
            </a: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31508" y="3159650"/>
            <a:ext cx="1926911" cy="59163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Feature Branch Job 2</a:t>
            </a:r>
            <a:endParaRPr lang="en-US" sz="1100" b="1" dirty="0"/>
          </a:p>
        </p:txBody>
      </p:sp>
      <p:pic>
        <p:nvPicPr>
          <p:cNvPr id="60" name="Picture 4" descr="C:\Users\380956\Pictures\gitla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01" y="3209652"/>
            <a:ext cx="1143118" cy="4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Notched Right Arrow 61"/>
          <p:cNvSpPr/>
          <p:nvPr/>
        </p:nvSpPr>
        <p:spPr>
          <a:xfrm>
            <a:off x="2385623" y="3401845"/>
            <a:ext cx="309417" cy="10724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5" name="TextBox 64"/>
          <p:cNvSpPr txBox="1"/>
          <p:nvPr/>
        </p:nvSpPr>
        <p:spPr>
          <a:xfrm>
            <a:off x="2695039" y="3652345"/>
            <a:ext cx="13871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Merge request</a:t>
            </a:r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644296" y="3159650"/>
            <a:ext cx="1926911" cy="59163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Feature Branch Job 3</a:t>
            </a:r>
            <a:endParaRPr lang="en-US" sz="1100" b="1" dirty="0"/>
          </a:p>
        </p:txBody>
      </p:sp>
      <p:cxnSp>
        <p:nvCxnSpPr>
          <p:cNvPr id="72" name="Straight Arrow Connector 71"/>
          <p:cNvCxnSpPr>
            <a:stCxn id="60" idx="3"/>
            <a:endCxn id="66" idx="1"/>
          </p:cNvCxnSpPr>
          <p:nvPr/>
        </p:nvCxnSpPr>
        <p:spPr>
          <a:xfrm>
            <a:off x="3874619" y="3455468"/>
            <a:ext cx="7696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85531" y="3490234"/>
            <a:ext cx="599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Approved</a:t>
            </a:r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017732" y="3020878"/>
            <a:ext cx="1869412" cy="861017"/>
            <a:chOff x="6374268" y="3431838"/>
            <a:chExt cx="1721767" cy="1071360"/>
          </a:xfrm>
        </p:grpSpPr>
        <p:pic>
          <p:nvPicPr>
            <p:cNvPr id="77" name="Picture 7" descr="C:\Users\380956\Pictures\download 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620" y="3575916"/>
              <a:ext cx="458324" cy="45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6374268" y="4116167"/>
              <a:ext cx="755420" cy="34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00"/>
              </a:lvl1pPr>
            </a:lstStyle>
            <a:p>
              <a:r>
                <a:rPr lang="en-US" b="1" dirty="0"/>
                <a:t>Get </a:t>
              </a:r>
              <a:r>
                <a:rPr lang="en-US" b="1" dirty="0" smtClean="0"/>
                <a:t>Latest from Dev</a:t>
              </a:r>
              <a:endParaRPr lang="en-US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65480" y="4077499"/>
              <a:ext cx="930555" cy="229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/>
                <a:t>Build &amp; Publish Image</a:t>
              </a:r>
              <a:endParaRPr lang="en-US" sz="600" b="1" dirty="0"/>
            </a:p>
          </p:txBody>
        </p:sp>
        <p:pic>
          <p:nvPicPr>
            <p:cNvPr id="82" name="Picture 9" descr="C:\Users\380956\Pictures\docke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006" y="3487644"/>
              <a:ext cx="639061" cy="63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tangle 85"/>
            <p:cNvSpPr/>
            <p:nvPr/>
          </p:nvSpPr>
          <p:spPr>
            <a:xfrm>
              <a:off x="6374268" y="3431838"/>
              <a:ext cx="1721767" cy="107136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7054604" y="3807174"/>
              <a:ext cx="258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Notched Right Arrow 87"/>
          <p:cNvSpPr/>
          <p:nvPr/>
        </p:nvSpPr>
        <p:spPr>
          <a:xfrm>
            <a:off x="6670305" y="3414066"/>
            <a:ext cx="309417" cy="10724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89" name="Elbow Connector 88"/>
          <p:cNvCxnSpPr>
            <a:stCxn id="1030" idx="2"/>
            <a:endCxn id="51" idx="1"/>
          </p:cNvCxnSpPr>
          <p:nvPr/>
        </p:nvCxnSpPr>
        <p:spPr>
          <a:xfrm rot="5400000">
            <a:off x="1563995" y="241983"/>
            <a:ext cx="2080998" cy="4345972"/>
          </a:xfrm>
          <a:prstGeom prst="bentConnector4">
            <a:avLst>
              <a:gd name="adj1" fmla="val 15244"/>
              <a:gd name="adj2" fmla="val 1052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421812" y="4195908"/>
            <a:ext cx="1926911" cy="59163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Feature Branch Job 4</a:t>
            </a:r>
            <a:endParaRPr lang="en-US" sz="11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2627748" y="4016286"/>
            <a:ext cx="3623737" cy="861017"/>
            <a:chOff x="2689392" y="4160122"/>
            <a:chExt cx="3623737" cy="861017"/>
          </a:xfrm>
        </p:grpSpPr>
        <p:sp>
          <p:nvSpPr>
            <p:cNvPr id="94" name="TextBox 93"/>
            <p:cNvSpPr txBox="1"/>
            <p:nvPr/>
          </p:nvSpPr>
          <p:spPr>
            <a:xfrm>
              <a:off x="3779694" y="4761944"/>
              <a:ext cx="57712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/>
                <a:t>Test</a:t>
              </a:r>
              <a:endParaRPr lang="en-US" sz="600" b="1" dirty="0"/>
            </a:p>
          </p:txBody>
        </p:sp>
        <p:pic>
          <p:nvPicPr>
            <p:cNvPr id="95" name="Picture 3" descr="C:\Users\380956\Pictures\Tes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694" y="4317045"/>
              <a:ext cx="577122" cy="374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2689392" y="4691519"/>
              <a:ext cx="9376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Deploy Application</a:t>
              </a:r>
            </a:p>
          </p:txBody>
        </p:sp>
        <p:pic>
          <p:nvPicPr>
            <p:cNvPr id="97" name="Picture 9" descr="C:\Users\380956\Pictures\docke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665" y="4185686"/>
              <a:ext cx="639061" cy="490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0" descr="C:\Users\380956\Pictures\qualuty gate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2143" y="4326365"/>
              <a:ext cx="486132" cy="378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4557697" y="4695408"/>
              <a:ext cx="8550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/>
                <a:t>Quality gate</a:t>
              </a:r>
              <a:endParaRPr lang="en-US" sz="600" b="1" dirty="0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3464858" y="4496203"/>
              <a:ext cx="3148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355772" y="4502045"/>
              <a:ext cx="3148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75521" y="4691518"/>
              <a:ext cx="9376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/>
                <a:t>Publish Image</a:t>
              </a:r>
              <a:endParaRPr lang="en-US" sz="600" b="1" dirty="0"/>
            </a:p>
          </p:txBody>
        </p:sp>
        <p:pic>
          <p:nvPicPr>
            <p:cNvPr id="104" name="Picture 9" descr="C:\Users\380956\Pictures\docke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794" y="4185685"/>
              <a:ext cx="639061" cy="490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5" name="Straight Arrow Connector 104"/>
            <p:cNvCxnSpPr/>
            <p:nvPr/>
          </p:nvCxnSpPr>
          <p:spPr>
            <a:xfrm>
              <a:off x="5228275" y="4496203"/>
              <a:ext cx="3148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2728342" y="4160122"/>
              <a:ext cx="3564951" cy="861017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07" name="Notched Right Arrow 106"/>
          <p:cNvSpPr/>
          <p:nvPr/>
        </p:nvSpPr>
        <p:spPr>
          <a:xfrm>
            <a:off x="2370560" y="4395600"/>
            <a:ext cx="284979" cy="10238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08" name="Elbow Connector 107"/>
          <p:cNvCxnSpPr>
            <a:stCxn id="86" idx="3"/>
            <a:endCxn id="93" idx="1"/>
          </p:cNvCxnSpPr>
          <p:nvPr/>
        </p:nvCxnSpPr>
        <p:spPr>
          <a:xfrm flipH="1">
            <a:off x="421812" y="3451387"/>
            <a:ext cx="8465332" cy="1040339"/>
          </a:xfrm>
          <a:prstGeom prst="bentConnector5">
            <a:avLst>
              <a:gd name="adj1" fmla="val -2700"/>
              <a:gd name="adj2" fmla="val 46597"/>
              <a:gd name="adj3" fmla="val 1027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Calibri"/>
              <a:buNone/>
            </a:pPr>
            <a:fld id="{00000000-1234-1234-1234-123412341234}" type="slidenum">
              <a:rPr lang="en-US" sz="900" b="1" i="0" u="none" strike="noStrike" cap="none" baseline="0" smtClean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3</a:t>
            </a:fld>
            <a:endParaRPr lang="en-US" sz="900" b="1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66592" y="4886993"/>
            <a:ext cx="80830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/>
            <a:r>
              <a:rPr lang="en-US" sz="800" b="1" i="1" dirty="0" smtClean="0">
                <a:latin typeface="Arial" pitchFamily="34" charset="0"/>
                <a:cs typeface="Arial" pitchFamily="34" charset="0"/>
              </a:rPr>
              <a:t>* minor changes may be possible post due diligence</a:t>
            </a:r>
            <a:endParaRPr lang="en-US" sz="8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Shape 772"/>
          <p:cNvSpPr txBox="1"/>
          <p:nvPr/>
        </p:nvSpPr>
        <p:spPr>
          <a:xfrm>
            <a:off x="2779713" y="4908550"/>
            <a:ext cx="2790825" cy="193675"/>
          </a:xfrm>
          <a:prstGeom prst="rect">
            <a:avLst/>
          </a:prstGeom>
          <a:noFill/>
          <a:ln>
            <a:noFill/>
          </a:ln>
        </p:spPr>
        <p:txBody>
          <a:bodyPr lIns="69575" tIns="34775" rIns="69575" bIns="3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CONFIDENTIAL AND PROPRIETARY COGNIZANT © 2016</a:t>
            </a:r>
            <a:endParaRPr lang="en-US" sz="800" b="0" i="0" u="none" strike="noStrike" cap="none" baseline="0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898539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lang="en-US" sz="21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Proposed Solution Blueprint – Master Build  &amp; Deployment</a:t>
            </a:r>
            <a:endParaRPr lang="en-US" sz="21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533400" y="4781550"/>
            <a:ext cx="533399" cy="274636"/>
          </a:xfrm>
          <a:prstGeom prst="rect">
            <a:avLst/>
          </a:prstGeom>
          <a:noFill/>
          <a:ln>
            <a:noFill/>
          </a:ln>
        </p:spPr>
        <p:txBody>
          <a:bodyPr lIns="0" tIns="34800" rIns="69625" bIns="34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1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4</a:t>
            </a:fld>
            <a:endParaRPr lang="en-US" sz="900" b="1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92366" y="2783383"/>
            <a:ext cx="5829673" cy="1377648"/>
            <a:chOff x="257428" y="4160122"/>
            <a:chExt cx="5829673" cy="861017"/>
          </a:xfrm>
        </p:grpSpPr>
        <p:sp>
          <p:nvSpPr>
            <p:cNvPr id="93" name="Rounded Rectangle 92"/>
            <p:cNvSpPr/>
            <p:nvPr/>
          </p:nvSpPr>
          <p:spPr>
            <a:xfrm>
              <a:off x="257428" y="4339744"/>
              <a:ext cx="1926911" cy="59163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Master Job </a:t>
              </a:r>
              <a:r>
                <a:rPr lang="en-US" sz="1600" b="1" dirty="0"/>
                <a:t>2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3364" y="4160122"/>
              <a:ext cx="3623737" cy="861017"/>
              <a:chOff x="2689392" y="4160122"/>
              <a:chExt cx="3623737" cy="86101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779694" y="4761944"/>
                <a:ext cx="577122" cy="134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/>
                  <a:t>Test</a:t>
                </a:r>
                <a:endParaRPr lang="en-US" sz="800" b="1" dirty="0"/>
              </a:p>
            </p:txBody>
          </p:sp>
          <p:pic>
            <p:nvPicPr>
              <p:cNvPr id="95" name="Picture 3" descr="C:\Users\380956\Pictures\Test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694" y="4317045"/>
                <a:ext cx="577122" cy="374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6" name="TextBox 95"/>
              <p:cNvSpPr txBox="1"/>
              <p:nvPr/>
            </p:nvSpPr>
            <p:spPr>
              <a:xfrm>
                <a:off x="2689392" y="4691519"/>
                <a:ext cx="937608" cy="211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Deploy Application</a:t>
                </a:r>
              </a:p>
            </p:txBody>
          </p:sp>
          <p:pic>
            <p:nvPicPr>
              <p:cNvPr id="97" name="Picture 9" descr="C:\Users\380956\Pictures\dock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8665" y="4185686"/>
                <a:ext cx="639061" cy="490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0" descr="C:\Users\380956\Pictures\qualuty gate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2143" y="4326365"/>
                <a:ext cx="486132" cy="378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4557697" y="4695408"/>
                <a:ext cx="855023" cy="134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/>
                  <a:t>Quality gate</a:t>
                </a:r>
                <a:endParaRPr lang="en-US" sz="800" b="1" dirty="0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3464858" y="4496203"/>
                <a:ext cx="3148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4355772" y="4502045"/>
                <a:ext cx="3148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5375521" y="4691518"/>
                <a:ext cx="937608" cy="134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Publish Image</a:t>
                </a:r>
                <a:endParaRPr lang="en-US" sz="800" b="1" dirty="0"/>
              </a:p>
            </p:txBody>
          </p:sp>
          <p:pic>
            <p:nvPicPr>
              <p:cNvPr id="104" name="Picture 9" descr="C:\Users\380956\Pictures\dock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4794" y="4185685"/>
                <a:ext cx="639061" cy="490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5" name="Straight Arrow Connector 104"/>
              <p:cNvCxnSpPr/>
              <p:nvPr/>
            </p:nvCxnSpPr>
            <p:spPr>
              <a:xfrm>
                <a:off x="5228275" y="4496203"/>
                <a:ext cx="3148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2728342" y="4160122"/>
                <a:ext cx="3564951" cy="861017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Notched Right Arrow 106"/>
            <p:cNvSpPr/>
            <p:nvPr/>
          </p:nvSpPr>
          <p:spPr>
            <a:xfrm>
              <a:off x="2206176" y="4539436"/>
              <a:ext cx="284979" cy="102387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3456" y="972071"/>
            <a:ext cx="6258441" cy="1288244"/>
            <a:chOff x="183456" y="972071"/>
            <a:chExt cx="6258441" cy="861017"/>
          </a:xfrm>
        </p:grpSpPr>
        <p:pic>
          <p:nvPicPr>
            <p:cNvPr id="60" name="Picture 4" descr="C:\Users\380956\Pictures\gitlab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56" y="1144544"/>
              <a:ext cx="1143103" cy="49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ounded Rectangle 65"/>
            <p:cNvSpPr/>
            <p:nvPr/>
          </p:nvSpPr>
          <p:spPr>
            <a:xfrm>
              <a:off x="2270959" y="1094542"/>
              <a:ext cx="1926886" cy="59163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Master Job 1</a:t>
              </a:r>
              <a:endParaRPr lang="en-US" sz="1600" b="1" dirty="0"/>
            </a:p>
          </p:txBody>
        </p:sp>
        <p:cxnSp>
          <p:nvCxnSpPr>
            <p:cNvPr id="72" name="Straight Arrow Connector 71"/>
            <p:cNvCxnSpPr>
              <a:stCxn id="60" idx="3"/>
              <a:endCxn id="66" idx="1"/>
            </p:cNvCxnSpPr>
            <p:nvPr/>
          </p:nvCxnSpPr>
          <p:spPr>
            <a:xfrm>
              <a:off x="1326559" y="1390359"/>
              <a:ext cx="9444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326559" y="1439902"/>
              <a:ext cx="857780" cy="33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 Branch Merge Approved</a:t>
              </a:r>
              <a:endPara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Notched Right Arrow 87"/>
            <p:cNvSpPr/>
            <p:nvPr/>
          </p:nvSpPr>
          <p:spPr>
            <a:xfrm>
              <a:off x="4225087" y="1365259"/>
              <a:ext cx="309413" cy="10724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572509" y="972071"/>
              <a:ext cx="1869388" cy="861017"/>
              <a:chOff x="6374268" y="3431838"/>
              <a:chExt cx="1721767" cy="1071360"/>
            </a:xfrm>
          </p:grpSpPr>
          <p:pic>
            <p:nvPicPr>
              <p:cNvPr id="77" name="Picture 7" descr="C:\Users\380956\Pictures\download icon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6620" y="3575916"/>
                <a:ext cx="458324" cy="458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6374268" y="4116167"/>
                <a:ext cx="755420" cy="28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ctr">
                  <a:defRPr sz="600"/>
                </a:lvl1pPr>
              </a:lstStyle>
              <a:p>
                <a:r>
                  <a:rPr lang="en-US" sz="800" b="1" dirty="0"/>
                  <a:t>Get </a:t>
                </a:r>
                <a:r>
                  <a:rPr lang="en-US" sz="800" b="1" dirty="0" smtClean="0"/>
                  <a:t>Latest from Master</a:t>
                </a:r>
                <a:endParaRPr lang="en-US" sz="800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165480" y="4077499"/>
                <a:ext cx="930555" cy="28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/>
                  <a:t>Build &amp; Publish Image</a:t>
                </a:r>
                <a:endParaRPr lang="en-US" sz="800" b="1" dirty="0"/>
              </a:p>
            </p:txBody>
          </p:sp>
          <p:pic>
            <p:nvPicPr>
              <p:cNvPr id="82" name="Picture 9" descr="C:\Users\380956\Pictures\dock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3006" y="3487644"/>
                <a:ext cx="639061" cy="6390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7" name="Straight Arrow Connector 86"/>
              <p:cNvCxnSpPr/>
              <p:nvPr/>
            </p:nvCxnSpPr>
            <p:spPr>
              <a:xfrm>
                <a:off x="7054604" y="3807174"/>
                <a:ext cx="258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6374268" y="3431838"/>
                <a:ext cx="1721767" cy="107136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Elbow Connector 12"/>
          <p:cNvCxnSpPr>
            <a:stCxn id="86" idx="3"/>
            <a:endCxn id="93" idx="0"/>
          </p:cNvCxnSpPr>
          <p:nvPr/>
        </p:nvCxnSpPr>
        <p:spPr>
          <a:xfrm flipH="1">
            <a:off x="3555822" y="1616193"/>
            <a:ext cx="2886075" cy="1454590"/>
          </a:xfrm>
          <a:prstGeom prst="bentConnector4">
            <a:avLst>
              <a:gd name="adj1" fmla="val -7921"/>
              <a:gd name="adj2" fmla="val 7214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772"/>
          <p:cNvSpPr txBox="1"/>
          <p:nvPr/>
        </p:nvSpPr>
        <p:spPr>
          <a:xfrm>
            <a:off x="2779713" y="4781550"/>
            <a:ext cx="2790825" cy="193675"/>
          </a:xfrm>
          <a:prstGeom prst="rect">
            <a:avLst/>
          </a:prstGeom>
          <a:noFill/>
          <a:ln>
            <a:noFill/>
          </a:ln>
        </p:spPr>
        <p:txBody>
          <a:bodyPr lIns="69575" tIns="34775" rIns="69575" bIns="3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CONFIDENTIAL AND PROPRIETARY COGNIZANT © 2016</a:t>
            </a:r>
            <a:endParaRPr lang="en-US" sz="800" b="0" i="0" u="none" strike="noStrike" cap="none" baseline="0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53278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lang="en-US" sz="21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Proposed Solution Blueprint – Development Build  &amp; Deployment</a:t>
            </a:r>
            <a:endParaRPr lang="en-US" sz="21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53731" y="2042335"/>
            <a:ext cx="905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Story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1532027"/>
            <a:ext cx="563315" cy="771918"/>
            <a:chOff x="184935" y="547743"/>
            <a:chExt cx="563315" cy="771918"/>
          </a:xfrm>
        </p:grpSpPr>
        <p:pic>
          <p:nvPicPr>
            <p:cNvPr id="111" name="Picture 3" descr="C:\Users\380956\Pictures\executive_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35" y="547743"/>
              <a:ext cx="563315" cy="563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/>
            <p:cNvSpPr txBox="1"/>
            <p:nvPr/>
          </p:nvSpPr>
          <p:spPr>
            <a:xfrm>
              <a:off x="184935" y="1058051"/>
              <a:ext cx="5633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PM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Cube 6"/>
          <p:cNvSpPr/>
          <p:nvPr/>
        </p:nvSpPr>
        <p:spPr>
          <a:xfrm>
            <a:off x="1859623" y="1537149"/>
            <a:ext cx="852755" cy="6851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ALM Tool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7" idx="2"/>
          </p:cNvCxnSpPr>
          <p:nvPr/>
        </p:nvCxnSpPr>
        <p:spPr>
          <a:xfrm>
            <a:off x="953731" y="1960732"/>
            <a:ext cx="905892" cy="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5"/>
            <a:endCxn id="114" idx="2"/>
          </p:cNvCxnSpPr>
          <p:nvPr/>
        </p:nvCxnSpPr>
        <p:spPr>
          <a:xfrm flipV="1">
            <a:off x="2712378" y="1171103"/>
            <a:ext cx="1792555" cy="622993"/>
          </a:xfrm>
          <a:prstGeom prst="bentConnector3">
            <a:avLst>
              <a:gd name="adj1" fmla="val 1389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be 113"/>
          <p:cNvSpPr/>
          <p:nvPr/>
        </p:nvSpPr>
        <p:spPr>
          <a:xfrm>
            <a:off x="4504933" y="742857"/>
            <a:ext cx="852755" cy="685193"/>
          </a:xfrm>
          <a:prstGeom prst="cube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SCM Tools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100655" y="1279853"/>
            <a:ext cx="120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Create Branch for Story</a:t>
            </a:r>
            <a:endParaRPr lang="en-US" sz="1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Elbow Connector 116"/>
          <p:cNvCxnSpPr>
            <a:stCxn id="7" idx="5"/>
            <a:endCxn id="39" idx="1"/>
          </p:cNvCxnSpPr>
          <p:nvPr/>
        </p:nvCxnSpPr>
        <p:spPr>
          <a:xfrm>
            <a:off x="2712378" y="1794096"/>
            <a:ext cx="1792554" cy="999518"/>
          </a:xfrm>
          <a:prstGeom prst="bentConnector3">
            <a:avLst>
              <a:gd name="adj1" fmla="val 1331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051896" y="2418220"/>
            <a:ext cx="120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Create CI CD Pipeline</a:t>
            </a:r>
            <a:endParaRPr lang="en-US" sz="1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932" y="2418221"/>
            <a:ext cx="852755" cy="75078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6036209" y="1336016"/>
            <a:ext cx="2914506" cy="2534652"/>
            <a:chOff x="5486400" y="1841342"/>
            <a:chExt cx="3274828" cy="3113430"/>
          </a:xfrm>
        </p:grpSpPr>
        <p:grpSp>
          <p:nvGrpSpPr>
            <p:cNvPr id="44" name="Group 43"/>
            <p:cNvGrpSpPr/>
            <p:nvPr/>
          </p:nvGrpSpPr>
          <p:grpSpPr>
            <a:xfrm>
              <a:off x="5630082" y="2049946"/>
              <a:ext cx="2983372" cy="826895"/>
              <a:chOff x="2986838" y="3377395"/>
              <a:chExt cx="3775028" cy="826895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986838" y="3539132"/>
                <a:ext cx="614540" cy="665158"/>
                <a:chOff x="3200423" y="2110215"/>
                <a:chExt cx="614540" cy="866919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3287020" y="2110215"/>
                  <a:ext cx="456692" cy="458324"/>
                  <a:chOff x="4558150" y="3465620"/>
                  <a:chExt cx="456692" cy="473031"/>
                </a:xfrm>
              </p:grpSpPr>
              <p:sp>
                <p:nvSpPr>
                  <p:cNvPr id="138" name="Cube 137"/>
                  <p:cNvSpPr/>
                  <p:nvPr/>
                </p:nvSpPr>
                <p:spPr>
                  <a:xfrm>
                    <a:off x="4572000" y="3467595"/>
                    <a:ext cx="219192" cy="213756"/>
                  </a:xfrm>
                  <a:prstGeom prst="cube">
                    <a:avLst/>
                  </a:prstGeom>
                  <a:solidFill>
                    <a:srgbClr val="FFFF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 b="1"/>
                  </a:p>
                </p:txBody>
              </p:sp>
              <p:sp>
                <p:nvSpPr>
                  <p:cNvPr id="139" name="Cube 138"/>
                  <p:cNvSpPr/>
                  <p:nvPr/>
                </p:nvSpPr>
                <p:spPr>
                  <a:xfrm>
                    <a:off x="4795650" y="3465620"/>
                    <a:ext cx="219192" cy="213756"/>
                  </a:xfrm>
                  <a:prstGeom prst="cub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 b="1"/>
                  </a:p>
                </p:txBody>
              </p:sp>
              <p:sp>
                <p:nvSpPr>
                  <p:cNvPr id="140" name="Cube 139"/>
                  <p:cNvSpPr/>
                  <p:nvPr/>
                </p:nvSpPr>
                <p:spPr>
                  <a:xfrm>
                    <a:off x="4558150" y="3714995"/>
                    <a:ext cx="219192" cy="213756"/>
                  </a:xfrm>
                  <a:prstGeom prst="cube">
                    <a:avLst/>
                  </a:prstGeom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 b="1"/>
                  </a:p>
                </p:txBody>
              </p:sp>
              <p:sp>
                <p:nvSpPr>
                  <p:cNvPr id="141" name="Cube 140"/>
                  <p:cNvSpPr/>
                  <p:nvPr/>
                </p:nvSpPr>
                <p:spPr>
                  <a:xfrm>
                    <a:off x="4781800" y="3724895"/>
                    <a:ext cx="219192" cy="213756"/>
                  </a:xfrm>
                  <a:prstGeom prst="cube">
                    <a:avLst/>
                  </a:prstGeom>
                  <a:solidFill>
                    <a:srgbClr val="92D050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 b="1"/>
                  </a:p>
                </p:txBody>
              </p:sp>
            </p:grpSp>
            <p:sp>
              <p:nvSpPr>
                <p:cNvPr id="137" name="TextBox 136"/>
                <p:cNvSpPr txBox="1"/>
                <p:nvPr/>
              </p:nvSpPr>
              <p:spPr>
                <a:xfrm>
                  <a:off x="3200423" y="2632222"/>
                  <a:ext cx="614540" cy="344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" b="1" dirty="0" smtClean="0"/>
                    <a:t>Build  &amp; Package</a:t>
                  </a:r>
                  <a:endParaRPr lang="en-US" sz="400" b="1" dirty="0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4599166" y="3508752"/>
                <a:ext cx="577122" cy="633924"/>
                <a:chOff x="5818477" y="2173360"/>
                <a:chExt cx="577122" cy="826212"/>
              </a:xfrm>
            </p:grpSpPr>
            <p:sp>
              <p:nvSpPr>
                <p:cNvPr id="143" name="TextBox 142"/>
                <p:cNvSpPr txBox="1"/>
                <p:nvPr/>
              </p:nvSpPr>
              <p:spPr>
                <a:xfrm>
                  <a:off x="5818477" y="2753207"/>
                  <a:ext cx="577122" cy="246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" b="1" dirty="0" smtClean="0"/>
                    <a:t>Test</a:t>
                  </a:r>
                  <a:endParaRPr lang="en-US" sz="400" b="1" dirty="0"/>
                </a:p>
              </p:txBody>
            </p:sp>
            <p:pic>
              <p:nvPicPr>
                <p:cNvPr id="144" name="Picture 3" descr="C:\Users\380956\Pictures\Test.jp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8477" y="2173360"/>
                  <a:ext cx="577122" cy="4880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5" name="Group 144"/>
              <p:cNvGrpSpPr/>
              <p:nvPr/>
            </p:nvGrpSpPr>
            <p:grpSpPr>
              <a:xfrm>
                <a:off x="5103895" y="3554770"/>
                <a:ext cx="855023" cy="483275"/>
                <a:chOff x="1360407" y="1129702"/>
                <a:chExt cx="855023" cy="839819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557528" y="1129702"/>
                  <a:ext cx="556279" cy="489053"/>
                  <a:chOff x="4341609" y="3135085"/>
                  <a:chExt cx="556279" cy="489053"/>
                </a:xfrm>
              </p:grpSpPr>
              <p:pic>
                <p:nvPicPr>
                  <p:cNvPr id="148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76738" y="3281363"/>
                    <a:ext cx="390525" cy="2952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49" name="Cube 148"/>
                  <p:cNvSpPr/>
                  <p:nvPr/>
                </p:nvSpPr>
                <p:spPr>
                  <a:xfrm>
                    <a:off x="4341609" y="3135085"/>
                    <a:ext cx="556279" cy="489053"/>
                  </a:xfrm>
                  <a:prstGeom prst="cube">
                    <a:avLst/>
                  </a:prstGeom>
                  <a:solidFill>
                    <a:schemeClr val="accent1">
                      <a:alpha val="1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 b="1"/>
                  </a:p>
                </p:txBody>
              </p:sp>
            </p:grpSp>
            <p:sp>
              <p:nvSpPr>
                <p:cNvPr id="147" name="TextBox 146"/>
                <p:cNvSpPr txBox="1"/>
                <p:nvPr/>
              </p:nvSpPr>
              <p:spPr>
                <a:xfrm>
                  <a:off x="1360407" y="1641035"/>
                  <a:ext cx="855023" cy="3284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" b="1" dirty="0"/>
                    <a:t>Code Analysis</a:t>
                  </a:r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3635864" y="3377395"/>
                <a:ext cx="937608" cy="694859"/>
                <a:chOff x="4728175" y="2002156"/>
                <a:chExt cx="937608" cy="905630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4728175" y="2661421"/>
                  <a:ext cx="937608" cy="246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" b="1" dirty="0"/>
                    <a:t>Deploy Application</a:t>
                  </a:r>
                </a:p>
              </p:txBody>
            </p:sp>
            <p:pic>
              <p:nvPicPr>
                <p:cNvPr id="152" name="Picture 9" descr="C:\Users\380956\Pictures\docker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77448" y="2002156"/>
                  <a:ext cx="639061" cy="6390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3" name="Group 152"/>
              <p:cNvGrpSpPr/>
              <p:nvPr/>
            </p:nvGrpSpPr>
            <p:grpSpPr>
              <a:xfrm>
                <a:off x="5906843" y="3518070"/>
                <a:ext cx="855023" cy="558070"/>
                <a:chOff x="7243742" y="2195781"/>
                <a:chExt cx="855023" cy="727350"/>
              </a:xfrm>
            </p:grpSpPr>
            <p:pic>
              <p:nvPicPr>
                <p:cNvPr id="154" name="Picture 10" descr="C:\Users\380956\Pictures\qualuty gate.jp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188" y="2195781"/>
                  <a:ext cx="486132" cy="4926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5" name="TextBox 154"/>
                <p:cNvSpPr txBox="1"/>
                <p:nvPr/>
              </p:nvSpPr>
              <p:spPr>
                <a:xfrm>
                  <a:off x="7243742" y="2676765"/>
                  <a:ext cx="855023" cy="246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" b="1" dirty="0" smtClean="0"/>
                    <a:t>Quality gate</a:t>
                  </a:r>
                  <a:endParaRPr lang="en-US" sz="400" b="1" dirty="0"/>
                </a:p>
              </p:txBody>
            </p:sp>
          </p:grpSp>
          <p:cxnSp>
            <p:nvCxnSpPr>
              <p:cNvPr id="43" name="Straight Arrow Connector 42"/>
              <p:cNvCxnSpPr/>
              <p:nvPr/>
            </p:nvCxnSpPr>
            <p:spPr>
              <a:xfrm>
                <a:off x="3601378" y="3731880"/>
                <a:ext cx="183759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4446998" y="3724520"/>
                <a:ext cx="183759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5117257" y="3724520"/>
                <a:ext cx="183759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5890709" y="3724520"/>
                <a:ext cx="183759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2" name="Picture 7" descr="C:\Users\380956\Pictures\download 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309" y="3071332"/>
              <a:ext cx="775938" cy="483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TextBox 162"/>
            <p:cNvSpPr txBox="1"/>
            <p:nvPr/>
          </p:nvSpPr>
          <p:spPr>
            <a:xfrm>
              <a:off x="5698518" y="3599421"/>
              <a:ext cx="1278919" cy="207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00"/>
              </a:lvl1pPr>
            </a:lstStyle>
            <a:p>
              <a:r>
                <a:rPr lang="en-US" sz="500" b="1" dirty="0"/>
                <a:t>Get </a:t>
              </a:r>
              <a:r>
                <a:rPr lang="en-US" sz="500" b="1" dirty="0" smtClean="0"/>
                <a:t>Latest</a:t>
              </a:r>
              <a:endParaRPr lang="en-US" sz="5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038032" y="3599421"/>
              <a:ext cx="1575421" cy="207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 smtClean="0"/>
                <a:t>Build &amp; Publish Image</a:t>
              </a:r>
              <a:endParaRPr lang="en-US" sz="500" b="1" dirty="0"/>
            </a:p>
          </p:txBody>
        </p:sp>
        <p:pic>
          <p:nvPicPr>
            <p:cNvPr id="165" name="Picture 9" descr="C:\Users\380956\Pictures\docke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793" y="3026548"/>
              <a:ext cx="1081924" cy="528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7" name="Straight Arrow Connector 166"/>
            <p:cNvCxnSpPr/>
            <p:nvPr/>
          </p:nvCxnSpPr>
          <p:spPr>
            <a:xfrm>
              <a:off x="6850320" y="3315658"/>
              <a:ext cx="43747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5630082" y="2998236"/>
              <a:ext cx="2983371" cy="78067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0082" y="2049945"/>
              <a:ext cx="2983372" cy="789586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5616178" y="3937611"/>
              <a:ext cx="2997276" cy="861017"/>
              <a:chOff x="2689392" y="4160122"/>
              <a:chExt cx="3623737" cy="861017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3779694" y="4761944"/>
                <a:ext cx="577122" cy="207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 smtClean="0"/>
                  <a:t>Test</a:t>
                </a:r>
                <a:endParaRPr lang="en-US" sz="500" b="1" dirty="0"/>
              </a:p>
            </p:txBody>
          </p:sp>
          <p:pic>
            <p:nvPicPr>
              <p:cNvPr id="172" name="Picture 3" descr="C:\Users\380956\Pictures\Test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694" y="4317045"/>
                <a:ext cx="577122" cy="3744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3" name="TextBox 172"/>
              <p:cNvSpPr txBox="1"/>
              <p:nvPr/>
            </p:nvSpPr>
            <p:spPr>
              <a:xfrm>
                <a:off x="2689392" y="4691520"/>
                <a:ext cx="937609" cy="3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/>
                  <a:t>Deploy Application</a:t>
                </a:r>
              </a:p>
            </p:txBody>
          </p:sp>
          <p:pic>
            <p:nvPicPr>
              <p:cNvPr id="174" name="Picture 9" descr="C:\Users\380956\Pictures\docker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8665" y="4185686"/>
                <a:ext cx="639061" cy="490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10" descr="C:\Users\380956\Pictures\qualuty gate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2143" y="4326365"/>
                <a:ext cx="486132" cy="3780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4557697" y="4695408"/>
                <a:ext cx="855022" cy="207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 smtClean="0"/>
                  <a:t>Quality gate</a:t>
                </a:r>
                <a:endParaRPr lang="en-US" sz="500" b="1" dirty="0"/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>
                <a:off x="3464858" y="4496203"/>
                <a:ext cx="3148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>
                <a:off x="4355772" y="4502045"/>
                <a:ext cx="3148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5375520" y="4691518"/>
                <a:ext cx="937609" cy="207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 smtClean="0"/>
                  <a:t>Publish Image</a:t>
                </a:r>
                <a:endParaRPr lang="en-US" sz="500" b="1" dirty="0"/>
              </a:p>
            </p:txBody>
          </p:sp>
          <p:pic>
            <p:nvPicPr>
              <p:cNvPr id="180" name="Picture 9" descr="C:\Users\380956\Pictures\docker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4794" y="4185685"/>
                <a:ext cx="639061" cy="490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1" name="Straight Arrow Connector 180"/>
              <p:cNvCxnSpPr/>
              <p:nvPr/>
            </p:nvCxnSpPr>
            <p:spPr>
              <a:xfrm>
                <a:off x="5228275" y="4496203"/>
                <a:ext cx="3148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2728342" y="4160122"/>
                <a:ext cx="3564951" cy="861017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5486400" y="1841342"/>
              <a:ext cx="3274828" cy="3113430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>
              <a:solidFill>
                <a:srgbClr val="2D87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84" name="Elbow Connector 83"/>
          <p:cNvCxnSpPr>
            <a:stCxn id="39" idx="3"/>
            <a:endCxn id="50" idx="1"/>
          </p:cNvCxnSpPr>
          <p:nvPr/>
        </p:nvCxnSpPr>
        <p:spPr>
          <a:xfrm flipV="1">
            <a:off x="5357687" y="2603342"/>
            <a:ext cx="678522" cy="190272"/>
          </a:xfrm>
          <a:prstGeom prst="bentConnector3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036209" y="3960718"/>
            <a:ext cx="2914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Pipeline</a:t>
            </a:r>
            <a:endParaRPr lang="en-US" sz="1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776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lang="en-US" sz="21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Approach – Versionone &amp; CloudSet Integration</a:t>
            </a:r>
            <a:endParaRPr lang="en-US" sz="21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533400" y="4781550"/>
            <a:ext cx="533399" cy="274636"/>
          </a:xfrm>
          <a:prstGeom prst="rect">
            <a:avLst/>
          </a:prstGeom>
          <a:noFill/>
          <a:ln>
            <a:noFill/>
          </a:ln>
        </p:spPr>
        <p:txBody>
          <a:bodyPr lIns="0" tIns="34800" rIns="69625" bIns="34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1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6</a:t>
            </a:fld>
            <a:endParaRPr lang="en-US" sz="900" b="1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4" name="Shape 772"/>
          <p:cNvSpPr txBox="1"/>
          <p:nvPr/>
        </p:nvSpPr>
        <p:spPr>
          <a:xfrm>
            <a:off x="2779713" y="4781550"/>
            <a:ext cx="2790825" cy="193675"/>
          </a:xfrm>
          <a:prstGeom prst="rect">
            <a:avLst/>
          </a:prstGeom>
          <a:noFill/>
          <a:ln>
            <a:noFill/>
          </a:ln>
        </p:spPr>
        <p:txBody>
          <a:bodyPr lIns="69575" tIns="34775" rIns="69575" bIns="3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CONFIDENTIAL AND PROPRIETARY COGNIZANT © 2016</a:t>
            </a:r>
            <a:endParaRPr lang="en-US" sz="800" b="0" i="0" u="none" strike="noStrike" cap="none" baseline="0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  <p:pic>
        <p:nvPicPr>
          <p:cNvPr id="35" name="Picture 2" descr="C:\Users\380956\Pictures\v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12" y="756175"/>
            <a:ext cx="919270" cy="61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380956\Pictures\executive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35" y="547743"/>
            <a:ext cx="563315" cy="56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Elbow Connector 36"/>
          <p:cNvCxnSpPr>
            <a:stCxn id="36" idx="3"/>
            <a:endCxn id="35" idx="1"/>
          </p:cNvCxnSpPr>
          <p:nvPr/>
        </p:nvCxnSpPr>
        <p:spPr>
          <a:xfrm>
            <a:off x="2145250" y="829401"/>
            <a:ext cx="875062" cy="2326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629173" y="762737"/>
            <a:ext cx="1090613" cy="611733"/>
            <a:chOff x="3629818" y="900010"/>
            <a:chExt cx="1090613" cy="611733"/>
          </a:xfrm>
        </p:grpSpPr>
        <p:pic>
          <p:nvPicPr>
            <p:cNvPr id="3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818" y="900010"/>
              <a:ext cx="1090613" cy="611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3821987" y="1089557"/>
              <a:ext cx="698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CloudSet</a:t>
              </a:r>
              <a:endParaRPr lang="en-US" sz="900" b="1" dirty="0"/>
            </a:p>
          </p:txBody>
        </p:sp>
      </p:grpSp>
      <p:cxnSp>
        <p:nvCxnSpPr>
          <p:cNvPr id="41" name="Straight Arrow Connector 40"/>
          <p:cNvCxnSpPr>
            <a:stCxn id="35" idx="3"/>
            <a:endCxn id="39" idx="1"/>
          </p:cNvCxnSpPr>
          <p:nvPr/>
        </p:nvCxnSpPr>
        <p:spPr>
          <a:xfrm>
            <a:off x="3939582" y="1062042"/>
            <a:ext cx="1689591" cy="6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52179" y="1128259"/>
            <a:ext cx="1464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Story ID and trigger Self service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94224" y="1111058"/>
            <a:ext cx="577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Story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64" y="1896894"/>
            <a:ext cx="85895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CloudSet has a Central Polling Job which will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 Versionone every 5 min to see if any new stories are created / Deleted – CloudSet Versionone Poll plugin is leveraged for this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polling job will trigger a Self Service Create Job (DE PHP Self Service Create JOB) for each story newly created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polling job will trigger a Self Service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up Job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 PHP Self Service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Cleanup JOB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story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245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lang="en-US" sz="2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Approach - Self Service Create Job  </a:t>
            </a:r>
          </a:p>
        </p:txBody>
      </p:sp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533400" y="4781550"/>
            <a:ext cx="533399" cy="274636"/>
          </a:xfrm>
          <a:prstGeom prst="rect">
            <a:avLst/>
          </a:prstGeom>
          <a:noFill/>
          <a:ln>
            <a:noFill/>
          </a:ln>
        </p:spPr>
        <p:txBody>
          <a:bodyPr lIns="0" tIns="34800" rIns="69625" bIns="34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1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7</a:t>
            </a:fld>
            <a:endParaRPr lang="en-US" sz="900" b="1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4" name="Shape 772"/>
          <p:cNvSpPr txBox="1"/>
          <p:nvPr/>
        </p:nvSpPr>
        <p:spPr>
          <a:xfrm>
            <a:off x="2779713" y="4781550"/>
            <a:ext cx="2790825" cy="193675"/>
          </a:xfrm>
          <a:prstGeom prst="rect">
            <a:avLst/>
          </a:prstGeom>
          <a:noFill/>
          <a:ln>
            <a:noFill/>
          </a:ln>
        </p:spPr>
        <p:txBody>
          <a:bodyPr lIns="69575" tIns="34775" rIns="69575" bIns="3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CONFIDENTIAL AND PROPRIETARY COGNIZANT © 2016</a:t>
            </a:r>
            <a:endParaRPr lang="en-US" sz="800" b="0" i="0" u="none" strike="noStrike" cap="none" baseline="0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464" y="1896894"/>
            <a:ext cx="85895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CloudSet has a Central Polling Job which will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 Versionone every 5 min to see if any new stories are created / Deleted – CloudSet Versionone Poll plugin is leveraged for this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polling job will trigger a Self Service Create Job (DE PHP Self Service Create JOB) for each story newly created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polling job will trigger a Self Service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up Job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 PHP Self Service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Cleanup JOB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story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3334" y="928330"/>
            <a:ext cx="1090613" cy="611733"/>
            <a:chOff x="3629818" y="900010"/>
            <a:chExt cx="1090613" cy="611733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818" y="900010"/>
              <a:ext cx="1090613" cy="611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821987" y="1089557"/>
              <a:ext cx="698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CloudSet</a:t>
              </a:r>
              <a:endParaRPr 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350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>
            <a:spLocks noGrp="1"/>
          </p:cNvSpPr>
          <p:nvPr>
            <p:ph type="title"/>
          </p:nvPr>
        </p:nvSpPr>
        <p:spPr>
          <a:xfrm>
            <a:off x="152400" y="169863"/>
            <a:ext cx="8824913" cy="401637"/>
          </a:xfrm>
          <a:prstGeom prst="rect">
            <a:avLst/>
          </a:prstGeom>
          <a:noFill/>
          <a:ln>
            <a:noFill/>
          </a:ln>
        </p:spPr>
        <p:txBody>
          <a:bodyPr lIns="69625" tIns="34800" rIns="69625" bIns="34800" anchor="t" anchorCtr="0">
            <a:noAutofit/>
          </a:bodyPr>
          <a:lstStyle/>
          <a:p>
            <a:pPr>
              <a:buClr>
                <a:srgbClr val="0070C0"/>
              </a:buClr>
              <a:buSzPct val="25000"/>
            </a:pPr>
            <a:r>
              <a:rPr lang="en-US" sz="21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Scope &amp; Plan</a:t>
            </a:r>
            <a:endParaRPr lang="en-US" sz="21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533400" y="4802098"/>
            <a:ext cx="533399" cy="274636"/>
          </a:xfrm>
          <a:prstGeom prst="rect">
            <a:avLst/>
          </a:prstGeom>
          <a:noFill/>
          <a:ln>
            <a:noFill/>
          </a:ln>
        </p:spPr>
        <p:txBody>
          <a:bodyPr lIns="0" tIns="34800" rIns="69625" bIns="34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1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8</a:t>
            </a:fld>
            <a:endParaRPr lang="en-US" sz="900" b="1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2779713" y="4802098"/>
            <a:ext cx="2790825" cy="193675"/>
          </a:xfrm>
          <a:prstGeom prst="rect">
            <a:avLst/>
          </a:prstGeom>
          <a:noFill/>
          <a:ln>
            <a:noFill/>
          </a:ln>
        </p:spPr>
        <p:txBody>
          <a:bodyPr lIns="69575" tIns="34775" rIns="69575" bIns="3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CONFIDENTIAL AND PROPRIETARY COGNIZANT © </a:t>
            </a:r>
            <a:r>
              <a:rPr lang="en-US" sz="800" b="0" i="0" u="none" strike="noStrike" cap="none" baseline="0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2016</a:t>
            </a:r>
            <a:endParaRPr lang="en-US" sz="800" b="0" i="0" u="none" strike="noStrike" cap="none" baseline="0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9960"/>
              </p:ext>
            </p:extLst>
          </p:nvPr>
        </p:nvGraphicFramePr>
        <p:xfrm>
          <a:off x="585429" y="571500"/>
          <a:ext cx="7979033" cy="178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023"/>
                <a:gridCol w="599002"/>
                <a:gridCol w="599002"/>
                <a:gridCol w="599002"/>
                <a:gridCol w="599002"/>
                <a:gridCol w="599002"/>
              </a:tblGrid>
              <a:tr h="29563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alibri" panose="020F0502020204030204" pitchFamily="34" charset="0"/>
                        </a:rPr>
                        <a:t>POC</a:t>
                      </a:r>
                      <a:endParaRPr lang="en-US" sz="105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WEEK 0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WEEK 1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WEEK 2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WEEK 3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anose="020F0502020204030204" pitchFamily="34" charset="0"/>
                        </a:rPr>
                        <a:t>WEEK 4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82557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alibri" panose="020F0502020204030204" pitchFamily="34" charset="0"/>
                          <a:cs typeface="Times" panose="02020603050405020304" pitchFamily="18" charset="0"/>
                        </a:rPr>
                        <a:t>Due Diligence, Solution High</a:t>
                      </a:r>
                      <a:r>
                        <a:rPr lang="en-US" sz="1050" baseline="0" dirty="0" smtClean="0">
                          <a:latin typeface="Calibri" panose="020F0502020204030204" pitchFamily="34" charset="0"/>
                          <a:cs typeface="Times" panose="02020603050405020304" pitchFamily="18" charset="0"/>
                        </a:rPr>
                        <a:t> Level Design,</a:t>
                      </a:r>
                      <a:r>
                        <a:rPr lang="en-US" sz="1050" dirty="0" smtClean="0">
                          <a:latin typeface="Calibri" panose="020F0502020204030204" pitchFamily="34" charset="0"/>
                          <a:cs typeface="Times" panose="02020603050405020304" pitchFamily="18" charset="0"/>
                        </a:rPr>
                        <a:t> Solution sigh off, Environment Readiness</a:t>
                      </a:r>
                      <a:r>
                        <a:rPr lang="en-US" sz="1050" i="1" baseline="30000" dirty="0" smtClean="0">
                          <a:latin typeface="Calibri" panose="020F0502020204030204" pitchFamily="34" charset="0"/>
                          <a:cs typeface="Arial" pitchFamily="34" charset="0"/>
                        </a:rPr>
                        <a:t>##</a:t>
                      </a:r>
                      <a:r>
                        <a:rPr lang="en-US" sz="1050" baseline="0" dirty="0" smtClean="0">
                          <a:latin typeface="Calibri" panose="020F0502020204030204" pitchFamily="34" charset="0"/>
                          <a:cs typeface="Times" panose="02020603050405020304" pitchFamily="18" charset="0"/>
                        </a:rPr>
                        <a:t> &amp; Onboard POC team.</a:t>
                      </a:r>
                      <a:endParaRPr lang="en-US" sz="1050" dirty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dirty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7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dirty="0" smtClean="0">
                          <a:latin typeface="Calibri" panose="020F0502020204030204" pitchFamily="34" charset="0"/>
                          <a:cs typeface="Times" panose="02020603050405020304" pitchFamily="18" charset="0"/>
                        </a:rPr>
                        <a:t>Initial Installation,</a:t>
                      </a:r>
                      <a:r>
                        <a:rPr lang="en-US" sz="1050" baseline="0" dirty="0" smtClean="0">
                          <a:latin typeface="Calibri" panose="020F0502020204030204" pitchFamily="34" charset="0"/>
                          <a:cs typeface="Times" panose="02020603050405020304" pitchFamily="18" charset="0"/>
                        </a:rPr>
                        <a:t> </a:t>
                      </a:r>
                      <a:r>
                        <a:rPr lang="en-US" sz="1050" dirty="0" smtClean="0">
                          <a:latin typeface="Calibri" panose="020F0502020204030204" pitchFamily="34" charset="0"/>
                          <a:cs typeface="Times" panose="02020603050405020304" pitchFamily="18" charset="0"/>
                        </a:rPr>
                        <a:t>Configuration, primary integrations &amp;</a:t>
                      </a:r>
                      <a:r>
                        <a:rPr lang="en-US" sz="1050" baseline="0" dirty="0" smtClean="0">
                          <a:latin typeface="Calibri" panose="020F0502020204030204" pitchFamily="34" charset="0"/>
                          <a:cs typeface="Times" panose="02020603050405020304" pitchFamily="18" charset="0"/>
                        </a:rPr>
                        <a:t> validations.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 smtClean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 smtClean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25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Times" panose="02020603050405020304" pitchFamily="18" charset="0"/>
                        </a:rPr>
                        <a:t>Version One, Gitlab Integration with CloudSet</a:t>
                      </a:r>
                      <a:r>
                        <a:rPr lang="en-US" sz="1050" i="1" baseline="30000" dirty="0" smtClean="0">
                          <a:latin typeface="Calibri" panose="020F0502020204030204" pitchFamily="34" charset="0"/>
                          <a:cs typeface="Arial" pitchFamily="34" charset="0"/>
                        </a:rPr>
                        <a:t>**</a:t>
                      </a:r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Times" panose="02020603050405020304" pitchFamily="18" charset="0"/>
                        </a:rPr>
                        <a:t> &amp; Self Service Automation in Docker Environment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 smtClean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 smtClean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3280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Times" panose="02020603050405020304" pitchFamily="18" charset="0"/>
                        </a:rPr>
                        <a:t>Demo, Incorporate Feedback &amp; discuss next steps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5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 smtClean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 smtClean="0">
                        <a:latin typeface="Calibri" panose="020F0502020204030204" pitchFamily="34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11679"/>
              </p:ext>
            </p:extLst>
          </p:nvPr>
        </p:nvGraphicFramePr>
        <p:xfrm>
          <a:off x="513219" y="2766443"/>
          <a:ext cx="3475121" cy="1558973"/>
        </p:xfrm>
        <a:graphic>
          <a:graphicData uri="http://schemas.openxmlformats.org/drawingml/2006/table">
            <a:tbl>
              <a:tblPr>
                <a:tableStyleId>{F28EED39-DD2B-456B-AADC-098FCB18C0F1}</a:tableStyleId>
              </a:tblPr>
              <a:tblGrid>
                <a:gridCol w="3475121"/>
              </a:tblGrid>
              <a:tr h="155897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u="none" strike="noStrike" dirty="0" smtClean="0">
                          <a:effectLst/>
                        </a:rPr>
                        <a:t>Scope</a:t>
                      </a:r>
                    </a:p>
                    <a:p>
                      <a:pPr algn="l" fontAlgn="t"/>
                      <a:endParaRPr lang="en-US" sz="1050" b="1" u="none" strike="noStrike" dirty="0" smtClean="0">
                        <a:effectLst/>
                      </a:endParaRP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000" u="none" strike="noStrike" dirty="0" smtClean="0">
                          <a:effectLst/>
                        </a:rPr>
                        <a:t>Version One/Gitlab/Selenium </a:t>
                      </a:r>
                      <a:r>
                        <a:rPr lang="en-US" sz="1000" u="none" strike="noStrike" dirty="0">
                          <a:effectLst/>
                        </a:rPr>
                        <a:t>Integration with </a:t>
                      </a:r>
                      <a:r>
                        <a:rPr lang="en-US" sz="1000" u="none" strike="noStrike" dirty="0" smtClean="0">
                          <a:effectLst/>
                        </a:rPr>
                        <a:t>CloudSet.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altLang="en-US" sz="10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  <a:rtl val="0"/>
                        </a:rPr>
                        <a:t>Automate all the way from SCM Branch creation, Jobs RBAC, integrating with associated tools, Creation of  standard CI &amp; CD Pipeline with CloudSet.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000" u="none" strike="noStrike" baseline="0" dirty="0" smtClean="0">
                          <a:effectLst/>
                        </a:rPr>
                        <a:t>CloudSet Installation &amp; D</a:t>
                      </a:r>
                      <a:r>
                        <a:rPr lang="en-US" sz="1000" u="none" strike="noStrike" dirty="0" smtClean="0">
                          <a:effectLst/>
                        </a:rPr>
                        <a:t>ocker </a:t>
                      </a:r>
                      <a:r>
                        <a:rPr lang="en-US" sz="1000" u="none" strike="noStrike" dirty="0">
                          <a:effectLst/>
                        </a:rPr>
                        <a:t>environment </a:t>
                      </a:r>
                      <a:r>
                        <a:rPr lang="en-US" sz="1000" u="none" strike="noStrike" dirty="0" smtClean="0">
                          <a:effectLst/>
                        </a:rPr>
                        <a:t>setup.</a:t>
                      </a:r>
                      <a:endParaRPr lang="en-US" sz="1000" u="none" strike="noStrike" baseline="0" dirty="0" smtClean="0">
                        <a:effectLst/>
                      </a:endParaRP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000" u="none" strike="noStrike" dirty="0" smtClean="0">
                          <a:effectLst/>
                        </a:rPr>
                        <a:t>Containerization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&amp; </a:t>
                      </a:r>
                      <a:r>
                        <a:rPr lang="en-US" sz="1000" u="none" strike="noStrike" dirty="0" smtClean="0">
                          <a:effectLst/>
                        </a:rPr>
                        <a:t>deployment of Docker containers from </a:t>
                      </a:r>
                      <a:r>
                        <a:rPr lang="en-US" sz="1000" u="none" strike="noStrike" dirty="0">
                          <a:effectLst/>
                        </a:rPr>
                        <a:t>CloudSet.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29142"/>
              </p:ext>
            </p:extLst>
          </p:nvPr>
        </p:nvGraphicFramePr>
        <p:xfrm>
          <a:off x="4137200" y="2769527"/>
          <a:ext cx="4482239" cy="1535341"/>
        </p:xfrm>
        <a:graphic>
          <a:graphicData uri="http://schemas.openxmlformats.org/drawingml/2006/table">
            <a:tbl>
              <a:tblPr>
                <a:tableStyleId>{F28EED39-DD2B-456B-AADC-098FCB18C0F1}</a:tableStyleId>
              </a:tblPr>
              <a:tblGrid>
                <a:gridCol w="4482239"/>
              </a:tblGrid>
              <a:tr h="1535341">
                <a:tc>
                  <a:txBody>
                    <a:bodyPr/>
                    <a:lstStyle/>
                    <a:p>
                      <a:pPr marL="0" indent="0" algn="l" fontAlgn="t">
                        <a:buFont typeface="+mj-lt"/>
                        <a:buNone/>
                      </a:pPr>
                      <a:r>
                        <a:rPr lang="en-US" sz="1050" b="1" u="none" strike="noStrike" dirty="0" smtClean="0">
                          <a:effectLst/>
                        </a:rPr>
                        <a:t>Assumptions</a:t>
                      </a:r>
                    </a:p>
                    <a:p>
                      <a:pPr marL="0" indent="0" algn="l" fontAlgn="t">
                        <a:buFont typeface="+mj-lt"/>
                        <a:buNone/>
                      </a:pPr>
                      <a:endParaRPr lang="en-US" sz="1000" b="0" u="none" strike="noStrike" dirty="0">
                        <a:effectLst/>
                      </a:endParaRP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000" u="none" strike="noStrike" dirty="0" smtClean="0">
                          <a:effectLst/>
                        </a:rPr>
                        <a:t>2 </a:t>
                      </a:r>
                      <a:r>
                        <a:rPr lang="en-US" sz="1000" u="none" strike="noStrike" dirty="0">
                          <a:effectLst/>
                        </a:rPr>
                        <a:t>users need to be </a:t>
                      </a:r>
                      <a:r>
                        <a:rPr lang="en-US" sz="1000" u="none" strike="noStrike" dirty="0" smtClean="0">
                          <a:effectLst/>
                        </a:rPr>
                        <a:t>onboard </a:t>
                      </a:r>
                      <a:r>
                        <a:rPr lang="en-US" sz="1000" u="none" strike="noStrike" dirty="0">
                          <a:effectLst/>
                        </a:rPr>
                        <a:t>to the DE VPN &amp; DE </a:t>
                      </a:r>
                      <a:r>
                        <a:rPr lang="en-US" sz="1000" u="none" strike="noStrike" dirty="0" smtClean="0">
                          <a:effectLst/>
                        </a:rPr>
                        <a:t>Environments for carrying out the POC related development &amp; testing.</a:t>
                      </a: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000" u="none" strike="noStrike" dirty="0" smtClean="0">
                          <a:effectLst/>
                        </a:rPr>
                        <a:t>For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POC, the sample application assumed is based on code ignitor framework and sample application code to be shared by DE development team along with a separate </a:t>
                      </a:r>
                      <a:r>
                        <a:rPr lang="en-US" sz="1000" u="none" strike="noStrike" baseline="0" dirty="0" err="1" smtClean="0">
                          <a:effectLst/>
                        </a:rPr>
                        <a:t>Gitlab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instance / project &amp; version one project with required privileges</a:t>
                      </a:r>
                      <a:endParaRPr lang="en-US" sz="1000" u="none" strike="noStrike" dirty="0">
                        <a:effectLst/>
                      </a:endParaRPr>
                    </a:p>
                    <a:p>
                      <a:pPr marL="228600" indent="-228600" algn="l" fontAlgn="t">
                        <a:buFont typeface="+mj-lt"/>
                        <a:buAutoNum type="arabicPeriod"/>
                      </a:pPr>
                      <a:r>
                        <a:rPr lang="en-US" sz="1000" u="none" strike="noStrike" dirty="0" smtClean="0">
                          <a:effectLst/>
                        </a:rPr>
                        <a:t>POC </a:t>
                      </a:r>
                      <a:r>
                        <a:rPr lang="en-US" sz="1000" u="none" strike="noStrike" dirty="0">
                          <a:effectLst/>
                        </a:rPr>
                        <a:t>will be performed </a:t>
                      </a:r>
                      <a:r>
                        <a:rPr lang="en-US" sz="1000" u="none" strike="noStrike" dirty="0" smtClean="0">
                          <a:effectLst/>
                        </a:rPr>
                        <a:t>in Direct Energy on premise </a:t>
                      </a:r>
                      <a:r>
                        <a:rPr lang="en-US" sz="1000" u="none" strike="noStrike" dirty="0">
                          <a:effectLst/>
                        </a:rPr>
                        <a:t>environments, so the environments needs to be made </a:t>
                      </a:r>
                      <a:r>
                        <a:rPr lang="en-US" sz="1000" u="none" strike="noStrike" dirty="0" smtClean="0">
                          <a:effectLst/>
                        </a:rPr>
                        <a:t>available with all required access/connectivity.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4470"/>
              </p:ext>
            </p:extLst>
          </p:nvPr>
        </p:nvGraphicFramePr>
        <p:xfrm>
          <a:off x="8423732" y="30989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23732" y="30989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81369" y="4459051"/>
            <a:ext cx="8083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800" b="1" i="1" baseline="30000" dirty="0" smtClean="0">
                <a:latin typeface="Arial" pitchFamily="34" charset="0"/>
                <a:cs typeface="Arial" pitchFamily="34" charset="0"/>
              </a:rPr>
              <a:t>**</a:t>
            </a:r>
            <a:r>
              <a:rPr lang="en-US" sz="800" b="1" i="1" dirty="0" smtClean="0">
                <a:latin typeface="Arial" pitchFamily="34" charset="0"/>
                <a:cs typeface="Arial" pitchFamily="34" charset="0"/>
              </a:rPr>
              <a:t>Cognizant’s </a:t>
            </a:r>
            <a:r>
              <a:rPr lang="en-US" sz="800" b="1" i="1" dirty="0" err="1" smtClean="0">
                <a:latin typeface="Arial" pitchFamily="34" charset="0"/>
                <a:cs typeface="Arial" pitchFamily="34" charset="0"/>
              </a:rPr>
              <a:t>CloudSet</a:t>
            </a:r>
            <a:r>
              <a:rPr lang="en-US" sz="800" b="1" i="1" dirty="0" smtClean="0">
                <a:latin typeface="Arial" pitchFamily="34" charset="0"/>
                <a:cs typeface="Arial" pitchFamily="34" charset="0"/>
              </a:rPr>
              <a:t>  is an Enterprise Jenkins platform for Software </a:t>
            </a:r>
            <a:r>
              <a:rPr lang="en-US" sz="800" b="1" i="1" dirty="0">
                <a:latin typeface="Arial" pitchFamily="34" charset="0"/>
                <a:cs typeface="Arial" pitchFamily="34" charset="0"/>
              </a:rPr>
              <a:t>delivery </a:t>
            </a:r>
            <a:r>
              <a:rPr lang="en-US" sz="800" b="1" i="1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lang="en-US" sz="800" b="1" i="1" dirty="0">
                <a:latin typeface="Arial" pitchFamily="34" charset="0"/>
                <a:cs typeface="Arial" pitchFamily="34" charset="0"/>
              </a:rPr>
              <a:t>combines continuous integration, inspection, ability to interface with virtualized </a:t>
            </a:r>
            <a:r>
              <a:rPr lang="en-US" sz="800" b="1" i="1" dirty="0" smtClean="0">
                <a:latin typeface="Arial" pitchFamily="34" charset="0"/>
                <a:cs typeface="Arial" pitchFamily="34" charset="0"/>
              </a:rPr>
              <a:t>infrastructure like </a:t>
            </a:r>
            <a:r>
              <a:rPr lang="en-US" sz="800" b="1" i="1" dirty="0" err="1" smtClean="0">
                <a:latin typeface="Arial" pitchFamily="34" charset="0"/>
                <a:cs typeface="Arial" pitchFamily="34" charset="0"/>
              </a:rPr>
              <a:t>docker</a:t>
            </a:r>
            <a:r>
              <a:rPr lang="en-US" sz="8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800" b="1" i="1" dirty="0">
                <a:latin typeface="Arial" pitchFamily="34" charset="0"/>
                <a:cs typeface="Arial" pitchFamily="34" charset="0"/>
              </a:rPr>
              <a:t>&amp; integration with ALM toolsets to accelerate application </a:t>
            </a:r>
            <a:r>
              <a:rPr lang="en-US" sz="800" b="1" i="1" dirty="0" smtClean="0">
                <a:latin typeface="Arial" pitchFamily="34" charset="0"/>
                <a:cs typeface="Arial" pitchFamily="34" charset="0"/>
              </a:rPr>
              <a:t>development &amp; continuous delivery.</a:t>
            </a:r>
            <a:endParaRPr lang="en-US" sz="8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346" y="2461044"/>
            <a:ext cx="80830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800" b="1" i="1" baseline="30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##</a:t>
            </a:r>
            <a:r>
              <a:rPr lang="en-US" sz="800" b="1" i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 Linux box with 16GB RAM &amp; 100GB storage with connectivity to Gitlab/Version One with root privileges for installation of Docker</a:t>
            </a:r>
            <a:r>
              <a:rPr lang="en-US" sz="800" b="1" i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b="1" i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ecosystem &amp; CloudSet.</a:t>
            </a:r>
            <a:endParaRPr lang="en-US" sz="800" b="1" i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53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533400" y="4781550"/>
            <a:ext cx="533399" cy="274636"/>
          </a:xfrm>
          <a:prstGeom prst="rect">
            <a:avLst/>
          </a:prstGeom>
          <a:noFill/>
          <a:ln>
            <a:noFill/>
          </a:ln>
        </p:spPr>
        <p:txBody>
          <a:bodyPr lIns="0" tIns="34800" rIns="69625" bIns="34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B23F"/>
              </a:buClr>
              <a:buSzPct val="25000"/>
              <a:buFont typeface="Arial"/>
              <a:buNone/>
            </a:pPr>
            <a:fld id="{00000000-1234-1234-1234-123412341234}" type="slidenum">
              <a:rPr lang="en-US" sz="900" b="1" i="0" u="none" strike="noStrike" cap="none" baseline="0">
                <a:solidFill>
                  <a:srgbClr val="6DB23F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9</a:t>
            </a:fld>
            <a:endParaRPr lang="en-US" sz="900" b="1" i="0" u="none" strike="noStrike" cap="none" baseline="0" dirty="0">
              <a:solidFill>
                <a:srgbClr val="6DB23F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2779713" y="4781550"/>
            <a:ext cx="2790825" cy="193675"/>
          </a:xfrm>
          <a:prstGeom prst="rect">
            <a:avLst/>
          </a:prstGeom>
          <a:noFill/>
          <a:ln>
            <a:noFill/>
          </a:ln>
        </p:spPr>
        <p:txBody>
          <a:bodyPr lIns="69575" tIns="34775" rIns="69575" bIns="3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800" b="0" i="0" u="none" strike="noStrike" cap="none" baseline="0" dirty="0" smtClean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CONFIDENTIAL AND PROPRIETARY COGNIZANT © 2016</a:t>
            </a:r>
            <a:endParaRPr lang="en-US" sz="800" b="0" i="0" u="none" strike="noStrike" cap="none" baseline="0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743" y="226040"/>
            <a:ext cx="448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Key features of the </a:t>
            </a:r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CloudSet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 Pipeline Jobs with </a:t>
            </a:r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Docker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59330" y="226039"/>
            <a:ext cx="4484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Key Features of the 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CloudSet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 Self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service Jobs with </a:t>
            </a:r>
            <a:r>
              <a:rPr 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Docker</a:t>
            </a: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491620"/>
              </p:ext>
            </p:extLst>
          </p:nvPr>
        </p:nvGraphicFramePr>
        <p:xfrm>
          <a:off x="30822" y="717553"/>
          <a:ext cx="44076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71699130"/>
              </p:ext>
            </p:extLst>
          </p:nvPr>
        </p:nvGraphicFramePr>
        <p:xfrm>
          <a:off x="4697857" y="814387"/>
          <a:ext cx="440761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267074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T_Enterprise Testing_Assessment">
  <a:themeElements>
    <a:clrScheme name="swati vaidya">
      <a:dk1>
        <a:srgbClr val="000000"/>
      </a:dk1>
      <a:lt1>
        <a:srgbClr val="FFFFFF"/>
      </a:lt1>
      <a:dk2>
        <a:srgbClr val="CEB280"/>
      </a:dk2>
      <a:lt2>
        <a:srgbClr val="E18D87"/>
      </a:lt2>
      <a:accent1>
        <a:srgbClr val="F2DF6A"/>
      </a:accent1>
      <a:accent2>
        <a:srgbClr val="FAC086"/>
      </a:accent2>
      <a:accent3>
        <a:srgbClr val="BCE292"/>
      </a:accent3>
      <a:accent4>
        <a:srgbClr val="9ED9EC"/>
      </a:accent4>
      <a:accent5>
        <a:srgbClr val="B888CE"/>
      </a:accent5>
      <a:accent6>
        <a:srgbClr val="AEDCBA"/>
      </a:accent6>
      <a:hlink>
        <a:srgbClr val="3366FF"/>
      </a:hlink>
      <a:folHlink>
        <a:srgbClr val="FF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BFS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dd9b73b6-90f0-46ca-a73c-f380eb955ab4">Approved</ApprovalStatus>
    <AssociateID xmlns="dd9b73b6-90f0-46ca-a73c-f380eb955ab4">CTS\103319</AssociateID>
    <UnmappedDocuments xmlns="dd9b73b6-90f0-46ca-a73c-f380eb955ab4">false</UnmappedDocuments>
    <CopyToPath xmlns="dd9b73b6-90f0-46ca-a73c-f380eb955ab4">https://cognizant20.cognizant.com/cts/OrgCommunities5/EnterpriseOps/DSC/EnterpriseOps/Projects/Pearson/Final Deliverable/Overall Solution</CopyToPath>
    <CreatedTime xmlns="dd9b73b6-90f0-46ca-a73c-f380eb955ab4">2015-10-22T19:23:04+00:00</CreatedTime>
    <MBID xmlns="dd9b73b6-90f0-46ca-a73c-f380eb955ab4">DS_d5ad8c1d-96b4-48f5-a216-39512e66daaa</MBID>
    <ClientSupplied xmlns="dd9b73b6-90f0-46ca-a73c-f380eb955ab4">false</ClientSupplied>
    <Comments xmlns="dd9b73b6-90f0-46ca-a73c-f380eb955ab4">CTS\103319</Comments>
    <_x0043_M1 xmlns="dd9b73b6-90f0-46ca-a73c-f380eb955ab4" xsi:nil="true"/>
    <_x0043_M2 xmlns="dd9b73b6-90f0-46ca-a73c-f380eb955ab4" xsi:nil="true"/>
    <_x0043_M3 xmlns="dd9b73b6-90f0-46ca-a73c-f380eb955ab4" xsi:nil="true"/>
    <Phase xmlns="dd9b73b6-90f0-46ca-a73c-f380eb955ab4" xsi:nil="true"/>
    <ProjectID xmlns="dd9b73b6-90f0-46ca-a73c-f380eb955ab4" xsi:nil="true"/>
    <Processes xmlns="dd9b73b6-90f0-46ca-a73c-f380eb955ab4" xsi:nil="true"/>
    <AccountID xmlns="dd9b73b6-90f0-46ca-a73c-f380eb955ab4" xsi:nil="true"/>
    <ArtifactStatus xmlns="dd9b73b6-90f0-46ca-a73c-f380eb955ab4" xsi:nil="true"/>
    <CheckedOutPath xmlns="dd9b73b6-90f0-46ca-a73c-f380eb955ab4" xsi:nil="true"/>
    <Work_x0020_request xmlns="dd9b73b6-90f0-46ca-a73c-f380eb955ab4" xsi:nil="true"/>
    <ViewCount xmlns="dd9b73b6-90f0-46ca-a73c-f380eb955ab4" xsi:nil="true"/>
    <Rating1 xmlns="dd9b73b6-90f0-46ca-a73c-f380eb955ab4" xsi:nil="true"/>
    <Rating2 xmlns="dd9b73b6-90f0-46ca-a73c-f380eb955ab4" xsi:nil="true"/>
    <Functional_x0020_Modules xmlns="dd9b73b6-90f0-46ca-a73c-f380eb955ab4" xsi:nil="true"/>
    <Rating3 xmlns="dd9b73b6-90f0-46ca-a73c-f380eb955ab4" xsi:nil="true"/>
    <Rating4 xmlns="dd9b73b6-90f0-46ca-a73c-f380eb955ab4" xsi:nil="true"/>
    <_x0043_M8 xmlns="dd9b73b6-90f0-46ca-a73c-f380eb955ab4" xsi:nil="true"/>
    <Rating5 xmlns="dd9b73b6-90f0-46ca-a73c-f380eb955ab4" xsi:nil="true"/>
    <_x0043_M9 xmlns="dd9b73b6-90f0-46ca-a73c-f380eb955ab4" xsi:nil="true"/>
    <Activities xmlns="dd9b73b6-90f0-46ca-a73c-f380eb955ab4" xsi:nil="true"/>
    <Tags xmlns="dd9b73b6-90f0-46ca-a73c-f380eb955ab4" xsi:nil="true"/>
    <_x0043_M4 xmlns="dd9b73b6-90f0-46ca-a73c-f380eb955ab4" xsi:nil="true"/>
    <_x0043_M5 xmlns="dd9b73b6-90f0-46ca-a73c-f380eb955ab4" xsi:nil="true"/>
    <_x0043_M10 xmlns="dd9b73b6-90f0-46ca-a73c-f380eb955ab4" xsi:nil="true"/>
    <Releases xmlns="dd9b73b6-90f0-46ca-a73c-f380eb955ab4" xsi:nil="true"/>
    <_x0043_M6 xmlns="dd9b73b6-90f0-46ca-a73c-f380eb955ab4" xsi:nil="true"/>
    <SubProjectID xmlns="dd9b73b6-90f0-46ca-a73c-f380eb955ab4" xsi:nil="true"/>
    <_x0043_M7 xmlns="dd9b73b6-90f0-46ca-a73c-f380eb955ab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C082B81FF86F4584D18B00FD83F236" ma:contentTypeVersion="36" ma:contentTypeDescription="Create a new document." ma:contentTypeScope="" ma:versionID="4dab6075fa0c585a23a6ceac63636f9a">
  <xsd:schema xmlns:xsd="http://www.w3.org/2001/XMLSchema" xmlns:xs="http://www.w3.org/2001/XMLSchema" xmlns:p="http://schemas.microsoft.com/office/2006/metadata/properties" xmlns:ns2="dd9b73b6-90f0-46ca-a73c-f380eb955ab4" targetNamespace="http://schemas.microsoft.com/office/2006/metadata/properties" ma:root="true" ma:fieldsID="5b4867b2fe4da2466e86e00fcbb6f80f" ns2:_="">
    <xsd:import namespace="dd9b73b6-90f0-46ca-a73c-f380eb955ab4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ToPath" minOccurs="0"/>
                <xsd:element ref="ns2:Comments" minOccurs="0"/>
                <xsd:element ref="ns2:ClientSupplied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9b73b6-90f0-46ca-a73c-f380eb955ab4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CreatedTime" ma:index="12" nillable="true" ma:displayName="CreatedTime" ma:internalName="CreatedTime">
      <xsd:simpleType>
        <xsd:restriction base="dms:DateTime"/>
      </xsd:simpleType>
    </xsd:element>
    <xsd:element name="Processes" ma:index="13" nillable="true" ma:displayName="Processes" ma:internalName="Processes">
      <xsd:simpleType>
        <xsd:restriction base="dms:Text"/>
      </xsd:simpleType>
    </xsd:element>
    <xsd:element name="Phase" ma:index="14" nillable="true" ma:displayName="Phase" ma:internalName="Phase">
      <xsd:simpleType>
        <xsd:restriction base="dms:Text"/>
      </xsd:simpleType>
    </xsd:element>
    <xsd:element name="Activities" ma:index="15" nillable="true" ma:displayName="Activities" ma:internalName="Activities">
      <xsd:simpleType>
        <xsd:restriction base="dms:Text"/>
      </xsd:simpleType>
    </xsd:element>
    <xsd:element name="Releases" ma:index="16" nillable="true" ma:displayName="Releases" ma:internalName="Releases">
      <xsd:simpleType>
        <xsd:restriction base="dms:Text"/>
      </xsd:simpleType>
    </xsd:element>
    <xsd:element name="Functional_x0020_Modules" ma:index="17" nillable="true" ma:displayName="Functional Modules" ma:internalName="Functional_x0020_Modules">
      <xsd:simpleType>
        <xsd:restriction base="dms:Text"/>
      </xsd:simpleType>
    </xsd:element>
    <xsd:element name="ViewCount" ma:index="18" nillable="true" ma:displayName="ViewCount" ma:internalName="ViewCount">
      <xsd:simpleType>
        <xsd:restriction base="dms:Unknown"/>
      </xsd:simpleType>
    </xsd:element>
    <xsd:element name="CheckedOutPath" ma:index="19" nillable="true" ma:displayName="CheckedOutPath" ma:internalName="CheckedOutPath">
      <xsd:simpleType>
        <xsd:restriction base="dms:Text"/>
      </xsd:simpleType>
    </xsd:element>
    <xsd:element name="ApprovalStatus" ma:index="20" nillable="true" ma:displayName="ApprovalStatus" ma:internalName="ApprovalStatus">
      <xsd:simpleType>
        <xsd:restriction base="dms:Text"/>
      </xsd:simpleType>
    </xsd:element>
    <xsd:element name="Work_x0020_request" ma:index="21" nillable="true" ma:displayName="Work request" ma:internalName="Work_x0020_request">
      <xsd:simpleType>
        <xsd:restriction base="dms:Text"/>
      </xsd:simpleType>
    </xsd:element>
    <xsd:element name="Tags" ma:index="22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3" nillable="true" ma:displayName="ArtifactStatus" ma:internalName="ArtifactStatus">
      <xsd:simpleType>
        <xsd:restriction base="dms:Text"/>
      </xsd:simpleType>
    </xsd:element>
    <xsd:element name="UnmappedDocuments" ma:index="24" nillable="true" ma:displayName="UnmappedDocuments" ma:internalName="UnmappedDocuments">
      <xsd:simpleType>
        <xsd:restriction base="dms:Text"/>
      </xsd:simpleType>
    </xsd:element>
    <xsd:element name="CopyToPath" ma:index="25" nillable="true" ma:displayName="CopyToPath" ma:internalName="CopyToPath">
      <xsd:simpleType>
        <xsd:restriction base="dms:Text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ClientSupplied" ma:index="27" nillable="true" ma:displayName="ClientSupplied" ma:internalName="ClientSupplied">
      <xsd:simpleType>
        <xsd:restriction base="dms:Text"/>
      </xsd:simpleType>
    </xsd:element>
    <xsd:element name="Rating1" ma:index="28" nillable="true" ma:displayName="Rating1" ma:internalName="Rating1">
      <xsd:simpleType>
        <xsd:restriction base="dms:Unknown"/>
      </xsd:simpleType>
    </xsd:element>
    <xsd:element name="Rating2" ma:index="29" nillable="true" ma:displayName="Rating2" ma:internalName="Rating2">
      <xsd:simpleType>
        <xsd:restriction base="dms:Unknown"/>
      </xsd:simpleType>
    </xsd:element>
    <xsd:element name="Rating3" ma:index="30" nillable="true" ma:displayName="Rating3" ma:internalName="Rating3">
      <xsd:simpleType>
        <xsd:restriction base="dms:Unknown"/>
      </xsd:simpleType>
    </xsd:element>
    <xsd:element name="Rating4" ma:index="31" nillable="true" ma:displayName="Rating4" ma:internalName="Rating4">
      <xsd:simpleType>
        <xsd:restriction base="dms:Unknown"/>
      </xsd:simpleType>
    </xsd:element>
    <xsd:element name="Rating5" ma:index="32" nillable="true" ma:displayName="Rating5" ma:internalName="Rating5">
      <xsd:simpleType>
        <xsd:restriction base="dms:Unknown"/>
      </xsd:simpleType>
    </xsd:element>
    <xsd:element name="MBID" ma:index="33" nillable="true" ma:displayName="MBID" ma:internalName="MBID">
      <xsd:simpleType>
        <xsd:restriction base="dms:Text"/>
      </xsd:simpleType>
    </xsd:element>
    <xsd:element name="_x0043_M1" ma:index="34" nillable="true" ma:displayName="CM1" ma:internalName="_x0043_M1">
      <xsd:simpleType>
        <xsd:restriction base="dms:Text"/>
      </xsd:simpleType>
    </xsd:element>
    <xsd:element name="_x0043_M2" ma:index="35" nillable="true" ma:displayName="CM2" ma:internalName="_x0043_M2">
      <xsd:simpleType>
        <xsd:restriction base="dms:Text"/>
      </xsd:simpleType>
    </xsd:element>
    <xsd:element name="_x0043_M3" ma:index="36" nillable="true" ma:displayName="CM3" ma:internalName="_x0043_M3">
      <xsd:simpleType>
        <xsd:restriction base="dms:Text"/>
      </xsd:simpleType>
    </xsd:element>
    <xsd:element name="_x0043_M4" ma:index="37" nillable="true" ma:displayName="CM4" ma:internalName="_x0043_M4">
      <xsd:simpleType>
        <xsd:restriction base="dms:Text"/>
      </xsd:simpleType>
    </xsd:element>
    <xsd:element name="_x0043_M5" ma:index="38" nillable="true" ma:displayName="CM5" ma:internalName="_x0043_M5">
      <xsd:simpleType>
        <xsd:restriction base="dms:Text"/>
      </xsd:simpleType>
    </xsd:element>
    <xsd:element name="_x0043_M6" ma:index="39" nillable="true" ma:displayName="CM6" ma:internalName="_x0043_M6">
      <xsd:simpleType>
        <xsd:restriction base="dms:Text"/>
      </xsd:simpleType>
    </xsd:element>
    <xsd:element name="_x0043_M7" ma:index="40" nillable="true" ma:displayName="CM7" ma:internalName="_x0043_M7">
      <xsd:simpleType>
        <xsd:restriction base="dms:Text"/>
      </xsd:simpleType>
    </xsd:element>
    <xsd:element name="_x0043_M8" ma:index="41" nillable="true" ma:displayName="CM8" ma:internalName="_x0043_M8">
      <xsd:simpleType>
        <xsd:restriction base="dms:Text"/>
      </xsd:simpleType>
    </xsd:element>
    <xsd:element name="_x0043_M9" ma:index="42" nillable="true" ma:displayName="CM9" ma:internalName="_x0043_M9">
      <xsd:simpleType>
        <xsd:restriction base="dms:Text"/>
      </xsd:simpleType>
    </xsd:element>
    <xsd:element name="_x0043_M10" ma:index="4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752E88-68DD-4233-AB0A-A2D965C30B7F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dd9b73b6-90f0-46ca-a73c-f380eb955ab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D3BC0FC-25CB-44C1-A0B0-AABE47B31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9b73b6-90f0-46ca-a73c-f380eb955a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125273-F1F7-4772-B08C-828D4A16F8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10276</TotalTime>
  <Words>1163</Words>
  <Application>Microsoft Office PowerPoint</Application>
  <PresentationFormat>On-screen Show (16:9)</PresentationFormat>
  <Paragraphs>151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Questrial</vt:lpstr>
      <vt:lpstr>Arial</vt:lpstr>
      <vt:lpstr>Trebuchet MS</vt:lpstr>
      <vt:lpstr>Times New Roman</vt:lpstr>
      <vt:lpstr>Calibri</vt:lpstr>
      <vt:lpstr>Times</vt:lpstr>
      <vt:lpstr>MS PGothic</vt:lpstr>
      <vt:lpstr>Segoe UI</vt:lpstr>
      <vt:lpstr>Quattrocento Sans</vt:lpstr>
      <vt:lpstr>Georgia</vt:lpstr>
      <vt:lpstr>1_NT_Enterprise Testing_Assessment</vt:lpstr>
      <vt:lpstr>1_Office Theme</vt:lpstr>
      <vt:lpstr>2_Office Theme</vt:lpstr>
      <vt:lpstr>Worksheet</vt:lpstr>
      <vt:lpstr>PowerPoint Presentation</vt:lpstr>
      <vt:lpstr>Background &amp; Problem Statement </vt:lpstr>
      <vt:lpstr>Proposed Solution Blueprint – Development Build  &amp; Deployment</vt:lpstr>
      <vt:lpstr>Proposed Solution Blueprint – Master Build  &amp; Deployment</vt:lpstr>
      <vt:lpstr>Proposed Solution Blueprint – Development Build  &amp; Deployment</vt:lpstr>
      <vt:lpstr>Approach – Versionone &amp; CloudSet Integration</vt:lpstr>
      <vt:lpstr>Approach - Self Service Create Job  </vt:lpstr>
      <vt:lpstr>Scope &amp;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Cognizant</dc:creator>
  <cp:lastModifiedBy>Selvamani, AshokeKumar (Cognizant)</cp:lastModifiedBy>
  <cp:revision>275</cp:revision>
  <dcterms:modified xsi:type="dcterms:W3CDTF">2016-04-18T08:35:13Z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0x01010000C082B81FF86F4584D18B00FD83F236</vt:lpwstr>
  </property>
</Properties>
</file>