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4"/>
  </p:notesMasterIdLst>
  <p:sldIdLst>
    <p:sldId id="256" r:id="rId2"/>
    <p:sldId id="29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3" r:id="rId19"/>
    <p:sldId id="305" r:id="rId20"/>
    <p:sldId id="306" r:id="rId21"/>
    <p:sldId id="304" r:id="rId22"/>
    <p:sldId id="307" r:id="rId23"/>
    <p:sldId id="308" r:id="rId24"/>
    <p:sldId id="309" r:id="rId25"/>
    <p:sldId id="292" r:id="rId26"/>
    <p:sldId id="293" r:id="rId27"/>
    <p:sldId id="295" r:id="rId28"/>
    <p:sldId id="297" r:id="rId29"/>
    <p:sldId id="311" r:id="rId30"/>
    <p:sldId id="300" r:id="rId31"/>
    <p:sldId id="302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D5BBC-7775-4997-A44E-A8FC7DE2E54A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F42F-9712-486E-86E0-319B90E1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42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47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31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6132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4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07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4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0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1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F4313E5-5443-4A4A-A4A8-DD94A16ADEFD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3525518-485F-4A3D-B59B-0044B023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dock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GTO </a:t>
            </a:r>
            <a:r>
              <a:rPr lang="en-US" dirty="0" err="1" smtClean="0"/>
              <a:t>SeaLab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95287"/>
            <a:ext cx="107918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5287"/>
            <a:ext cx="10810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85762"/>
            <a:ext cx="108013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90525"/>
            <a:ext cx="108013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04812"/>
            <a:ext cx="10772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09575"/>
            <a:ext cx="107823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85762"/>
            <a:ext cx="10810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5287"/>
            <a:ext cx="10810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00050"/>
            <a:ext cx="108013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95287"/>
            <a:ext cx="108013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Docker 1.12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Docker on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Docker Commercial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Docker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00050"/>
            <a:ext cx="10791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04812"/>
            <a:ext cx="107918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00050"/>
            <a:ext cx="10791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95287"/>
            <a:ext cx="107823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5287"/>
            <a:ext cx="10810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Windows Server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Now 98% of enterprise workloads supported by </a:t>
            </a:r>
            <a:r>
              <a:rPr lang="en" dirty="0" smtClean="0"/>
              <a:t>Docker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 smtClean="0"/>
              <a:t>Proven </a:t>
            </a:r>
            <a:r>
              <a:rPr lang="en" dirty="0"/>
              <a:t>benefits of Docker on Linux available to Windows Server developers and IT </a:t>
            </a:r>
            <a:r>
              <a:rPr lang="en" dirty="0" smtClean="0"/>
              <a:t>Pros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 smtClean="0"/>
              <a:t>One </a:t>
            </a:r>
            <a:r>
              <a:rPr lang="en" dirty="0"/>
              <a:t>Docker platform and one adoption journey for all enterprise applications and </a:t>
            </a:r>
            <a:r>
              <a:rPr lang="en" dirty="0" smtClean="0"/>
              <a:t>infrastructure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 smtClean="0"/>
              <a:t>Docker </a:t>
            </a:r>
            <a:r>
              <a:rPr lang="en" dirty="0"/>
              <a:t>CS Engine with Windows Server 2016 at no additional cost</a:t>
            </a:r>
          </a:p>
          <a:p>
            <a:endParaRPr lang="en-US" dirty="0"/>
          </a:p>
        </p:txBody>
      </p:sp>
      <p:pic>
        <p:nvPicPr>
          <p:cNvPr id="7" name="Shape 742"/>
          <p:cNvPicPr preferRelativeResize="0"/>
          <p:nvPr/>
        </p:nvPicPr>
        <p:blipFill rotWithShape="1">
          <a:blip r:embed="rId2">
            <a:alphaModFix/>
          </a:blip>
          <a:srcRect l="26382" t="30409" r="26739" b="33499"/>
          <a:stretch/>
        </p:blipFill>
        <p:spPr>
          <a:xfrm>
            <a:off x="4128000" y="4422128"/>
            <a:ext cx="3936000" cy="169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1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Windows Server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Microsoft </a:t>
            </a:r>
            <a:r>
              <a:rPr lang="en-US" dirty="0"/>
              <a:t>and Docker formed partnership in </a:t>
            </a:r>
            <a:r>
              <a:rPr lang="en-US" dirty="0" smtClean="0"/>
              <a:t>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Windows </a:t>
            </a:r>
            <a:r>
              <a:rPr lang="en-US" dirty="0"/>
              <a:t>kernel (both 2016 and Windows 10) now has containerization </a:t>
            </a:r>
            <a:r>
              <a:rPr lang="en-US" dirty="0" smtClean="0"/>
              <a:t>primitives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Microsoft </a:t>
            </a:r>
            <a:r>
              <a:rPr lang="en-US" dirty="0"/>
              <a:t>and Docker worked to port Docker Engine to Windows, all in the open on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github.com/docker/docker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Ancillary </a:t>
            </a:r>
            <a:r>
              <a:rPr lang="en-US" dirty="0"/>
              <a:t>services like registry, Hub, etc. have multi-arch support, maintain Linux and Windows Docker images side by side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Windows Server 2016 technical details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444667" y="1571200"/>
            <a:ext cx="6188000" cy="3774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Choice of base image</a:t>
            </a:r>
          </a:p>
          <a:p>
            <a:pPr marL="1219170" lvl="1" indent="-304792"/>
            <a:r>
              <a:rPr lang="en" b="1"/>
              <a:t>windowsservercore</a:t>
            </a:r>
            <a:r>
              <a:rPr lang="en"/>
              <a:t>: Runs most Windows Server apps, eg. IIS, SQL Server, full .NET Framework</a:t>
            </a:r>
          </a:p>
          <a:p>
            <a:pPr marL="1219170" lvl="1" indent="-304792"/>
            <a:r>
              <a:rPr lang="en" b="1"/>
              <a:t>nanoserver</a:t>
            </a:r>
            <a:r>
              <a:rPr lang="en"/>
              <a:t>: New minimal Windows version, runs IIS and .NET Core</a:t>
            </a:r>
          </a:p>
          <a:p>
            <a:pPr marL="609585" indent="-304792"/>
            <a:r>
              <a:rPr lang="en"/>
              <a:t>Choice of isolation</a:t>
            </a:r>
          </a:p>
          <a:p>
            <a:pPr marL="1219170" lvl="1" indent="-304792"/>
            <a:r>
              <a:rPr lang="en"/>
              <a:t>Windows Server Containers</a:t>
            </a:r>
          </a:p>
          <a:p>
            <a:pPr marL="1219170" lvl="1" indent="-304792"/>
            <a:r>
              <a:rPr lang="en"/>
              <a:t>Hyper-V Containers</a:t>
            </a:r>
          </a:p>
        </p:txBody>
      </p:sp>
      <p:sp>
        <p:nvSpPr>
          <p:cNvPr id="762" name="Shape 762"/>
          <p:cNvSpPr/>
          <p:nvPr/>
        </p:nvSpPr>
        <p:spPr>
          <a:xfrm>
            <a:off x="7139939" y="3992816"/>
            <a:ext cx="4718400" cy="384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09446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</a:t>
            </a:r>
          </a:p>
        </p:txBody>
      </p:sp>
      <p:sp>
        <p:nvSpPr>
          <p:cNvPr id="763" name="Shape 763"/>
          <p:cNvSpPr/>
          <p:nvPr/>
        </p:nvSpPr>
        <p:spPr>
          <a:xfrm>
            <a:off x="7139932" y="3523367"/>
            <a:ext cx="4718400" cy="384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7424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 Server 2016</a:t>
            </a:r>
          </a:p>
        </p:txBody>
      </p:sp>
      <p:sp>
        <p:nvSpPr>
          <p:cNvPr id="764" name="Shape 764"/>
          <p:cNvSpPr/>
          <p:nvPr/>
        </p:nvSpPr>
        <p:spPr>
          <a:xfrm>
            <a:off x="7241539" y="2435359"/>
            <a:ext cx="1206400" cy="384000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>
              <a:buSzPct val="25000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Bins/Libs</a:t>
            </a:r>
          </a:p>
        </p:txBody>
      </p:sp>
      <p:sp>
        <p:nvSpPr>
          <p:cNvPr id="765" name="Shape 765"/>
          <p:cNvSpPr/>
          <p:nvPr/>
        </p:nvSpPr>
        <p:spPr>
          <a:xfrm>
            <a:off x="7241539" y="1916069"/>
            <a:ext cx="1206400" cy="384000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>
              <a:buSzPct val="25000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766" name="Shape 766"/>
          <p:cNvSpPr/>
          <p:nvPr/>
        </p:nvSpPr>
        <p:spPr>
          <a:xfrm>
            <a:off x="7139939" y="1791899"/>
            <a:ext cx="1438400" cy="1128800"/>
          </a:xfrm>
          <a:prstGeom prst="rect">
            <a:avLst/>
          </a:prstGeom>
          <a:noFill/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7139929" y="3030300"/>
            <a:ext cx="4718400" cy="384000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FFFFFF"/>
                </a:solidFill>
              </a:rPr>
              <a:t>CS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Engine</a:t>
            </a:r>
          </a:p>
        </p:txBody>
      </p:sp>
      <p:sp>
        <p:nvSpPr>
          <p:cNvPr id="768" name="Shape 768"/>
          <p:cNvSpPr/>
          <p:nvPr/>
        </p:nvSpPr>
        <p:spPr>
          <a:xfrm>
            <a:off x="8905209" y="2442980"/>
            <a:ext cx="1156400" cy="384000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>
              <a:buSzPct val="25000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Bins/Libs</a:t>
            </a:r>
          </a:p>
        </p:txBody>
      </p:sp>
      <p:sp>
        <p:nvSpPr>
          <p:cNvPr id="769" name="Shape 769"/>
          <p:cNvSpPr/>
          <p:nvPr/>
        </p:nvSpPr>
        <p:spPr>
          <a:xfrm>
            <a:off x="8893920" y="1923691"/>
            <a:ext cx="1156400" cy="383999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>
              <a:buSzPct val="25000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770" name="Shape 770"/>
          <p:cNvSpPr/>
          <p:nvPr/>
        </p:nvSpPr>
        <p:spPr>
          <a:xfrm>
            <a:off x="8781027" y="1799521"/>
            <a:ext cx="1394800" cy="1128799"/>
          </a:xfrm>
          <a:prstGeom prst="rect">
            <a:avLst/>
          </a:prstGeom>
          <a:noFill/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10521600" y="2135289"/>
            <a:ext cx="1206400" cy="204800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>
              <a:buSzPct val="25000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Bins/Libs</a:t>
            </a:r>
          </a:p>
        </p:txBody>
      </p:sp>
      <p:sp>
        <p:nvSpPr>
          <p:cNvPr id="772" name="Shape 772"/>
          <p:cNvSpPr/>
          <p:nvPr/>
        </p:nvSpPr>
        <p:spPr>
          <a:xfrm>
            <a:off x="10521600" y="1858164"/>
            <a:ext cx="1206400" cy="204800"/>
          </a:xfrm>
          <a:prstGeom prst="rect">
            <a:avLst/>
          </a:prstGeom>
          <a:solidFill>
            <a:srgbClr val="1AAAF8"/>
          </a:solidFill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>
              <a:buSzPct val="25000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773" name="Shape 773"/>
          <p:cNvSpPr/>
          <p:nvPr/>
        </p:nvSpPr>
        <p:spPr>
          <a:xfrm>
            <a:off x="10420000" y="1791899"/>
            <a:ext cx="1438400" cy="1128800"/>
          </a:xfrm>
          <a:prstGeom prst="rect">
            <a:avLst/>
          </a:prstGeom>
          <a:noFill/>
          <a:ln w="12700" cap="flat" cmpd="sng">
            <a:solidFill>
              <a:srgbClr val="1AAAF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60933" rIns="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10521600" y="2452787"/>
            <a:ext cx="1206400" cy="4356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37424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 Kernel</a:t>
            </a:r>
          </a:p>
        </p:txBody>
      </p:sp>
    </p:spTree>
    <p:extLst>
      <p:ext uri="{BB962C8B-B14F-4D97-AF65-F5344CB8AC3E}">
        <p14:creationId xmlns:p14="http://schemas.microsoft.com/office/powerpoint/2010/main" val="38506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493345" y="1302513"/>
            <a:ext cx="11205200" cy="2067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79300" tIns="143433" rIns="179300" bIns="143433" anchor="ctr" anchorCtr="0">
            <a:noAutofit/>
          </a:bodyPr>
          <a:lstStyle/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Docker</a:t>
            </a:r>
          </a:p>
        </p:txBody>
      </p:sp>
      <p:sp>
        <p:nvSpPr>
          <p:cNvPr id="780" name="Shape 780"/>
          <p:cNvSpPr/>
          <p:nvPr/>
        </p:nvSpPr>
        <p:spPr>
          <a:xfrm>
            <a:off x="493345" y="2627687"/>
            <a:ext cx="11205200" cy="72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179300" tIns="143433" rIns="179300" bIns="143433" anchor="ctr" anchorCtr="0">
            <a:noAutofit/>
          </a:bodyPr>
          <a:lstStyle/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Platform</a:t>
            </a:r>
          </a:p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</a:t>
            </a:r>
          </a:p>
        </p:txBody>
      </p:sp>
      <p:sp>
        <p:nvSpPr>
          <p:cNvPr id="781" name="Shape 781"/>
          <p:cNvSpPr/>
          <p:nvPr/>
        </p:nvSpPr>
        <p:spPr>
          <a:xfrm>
            <a:off x="493345" y="1280991"/>
            <a:ext cx="11205200" cy="13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79300" tIns="143433" rIns="179300" bIns="143433" anchor="ctr" anchorCtr="0">
            <a:noAutofit/>
          </a:bodyPr>
          <a:lstStyle/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Platform</a:t>
            </a:r>
          </a:p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Independent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269240" y="289509"/>
            <a:ext cx="11656000" cy="899600"/>
          </a:xfrm>
          <a:prstGeom prst="rect">
            <a:avLst/>
          </a:prstGeom>
          <a:noFill/>
          <a:ln>
            <a:noFill/>
          </a:ln>
        </p:spPr>
        <p:txBody>
          <a:bodyPr vert="horz" lIns="143433" tIns="89633" rIns="143433" bIns="89633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4267" dirty="0">
                <a:solidFill>
                  <a:schemeClr val="tx2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Comparing OS Architectures</a:t>
            </a:r>
          </a:p>
        </p:txBody>
      </p:sp>
      <p:sp>
        <p:nvSpPr>
          <p:cNvPr id="783" name="Shape 783"/>
          <p:cNvSpPr/>
          <p:nvPr/>
        </p:nvSpPr>
        <p:spPr>
          <a:xfrm>
            <a:off x="493345" y="5057735"/>
            <a:ext cx="11205200" cy="152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79300" tIns="143433" rIns="179300" bIns="143433" anchor="ctr" anchorCtr="0">
            <a:noAutofit/>
          </a:bodyPr>
          <a:lstStyle/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Linux</a:t>
            </a:r>
          </a:p>
        </p:txBody>
      </p:sp>
      <p:grpSp>
        <p:nvGrpSpPr>
          <p:cNvPr id="784" name="Shape 784"/>
          <p:cNvGrpSpPr/>
          <p:nvPr/>
        </p:nvGrpSpPr>
        <p:grpSpPr>
          <a:xfrm>
            <a:off x="2606215" y="5147664"/>
            <a:ext cx="9039484" cy="1344899"/>
            <a:chOff x="2658317" y="5245894"/>
            <a:chExt cx="9220200" cy="1371600"/>
          </a:xfrm>
        </p:grpSpPr>
        <p:sp>
          <p:nvSpPr>
            <p:cNvPr id="785" name="Shape 785"/>
            <p:cNvSpPr/>
            <p:nvPr/>
          </p:nvSpPr>
          <p:spPr>
            <a:xfrm>
              <a:off x="2658317" y="5245894"/>
              <a:ext cx="9220200" cy="137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179300" tIns="143433" rIns="179300" bIns="89633" anchor="b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739451" y="5413141"/>
              <a:ext cx="2194499" cy="10371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Control Groups</a:t>
              </a:r>
            </a:p>
            <a:p>
              <a:pPr algn="ctr">
                <a:lnSpc>
                  <a:spcPct val="90000"/>
                </a:lnSpc>
                <a:buSzPct val="25000"/>
              </a:pPr>
              <a:r>
                <a:rPr lang="en" sz="1200" i="1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cgroups</a:t>
              </a:r>
            </a:p>
          </p:txBody>
        </p:sp>
        <p:sp>
          <p:nvSpPr>
            <p:cNvPr id="787" name="Shape 787"/>
            <p:cNvSpPr/>
            <p:nvPr/>
          </p:nvSpPr>
          <p:spPr>
            <a:xfrm>
              <a:off x="5019557" y="5413141"/>
              <a:ext cx="2194500" cy="10371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Namespaces</a:t>
              </a:r>
            </a:p>
            <a:p>
              <a:pPr algn="ctr">
                <a:lnSpc>
                  <a:spcPct val="90000"/>
                </a:lnSpc>
                <a:buSzPct val="25000"/>
              </a:pPr>
              <a:r>
                <a:rPr lang="en" sz="1200" i="1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Pid, net, ipc, mnt, uts</a:t>
              </a:r>
            </a:p>
          </p:txBody>
        </p:sp>
        <p:sp>
          <p:nvSpPr>
            <p:cNvPr id="788" name="Shape 788"/>
            <p:cNvSpPr/>
            <p:nvPr/>
          </p:nvSpPr>
          <p:spPr>
            <a:xfrm>
              <a:off x="7310731" y="5413141"/>
              <a:ext cx="2194500" cy="10371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Layer Capabilities</a:t>
              </a:r>
            </a:p>
            <a:p>
              <a:pPr algn="ctr">
                <a:lnSpc>
                  <a:spcPct val="90000"/>
                </a:lnSpc>
                <a:buSzPct val="25000"/>
              </a:pPr>
              <a:r>
                <a:rPr lang="en" sz="1200" i="1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Union Filesystems:  AUFS, btrfs, vfs, zfs*,DeviceMapper</a:t>
              </a:r>
            </a:p>
          </p:txBody>
        </p:sp>
        <p:sp>
          <p:nvSpPr>
            <p:cNvPr id="789" name="Shape 789"/>
            <p:cNvSpPr/>
            <p:nvPr/>
          </p:nvSpPr>
          <p:spPr>
            <a:xfrm>
              <a:off x="9596363" y="5413141"/>
              <a:ext cx="2194500" cy="10371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Other OS Functionality</a:t>
              </a:r>
            </a:p>
          </p:txBody>
        </p:sp>
      </p:grpSp>
      <p:sp>
        <p:nvSpPr>
          <p:cNvPr id="790" name="Shape 790"/>
          <p:cNvSpPr/>
          <p:nvPr/>
        </p:nvSpPr>
        <p:spPr>
          <a:xfrm>
            <a:off x="2675713" y="3022251"/>
            <a:ext cx="2771199" cy="2428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79300" tIns="143433" rIns="179300" bIns="143433" anchor="ctr" anchorCtr="0">
            <a:noAutofit/>
          </a:bodyPr>
          <a:lstStyle/>
          <a:p>
            <a:pPr algn="ctr">
              <a:lnSpc>
                <a:spcPct val="90000"/>
              </a:lnSpc>
              <a:buSzPct val="25000"/>
            </a:pPr>
            <a:r>
              <a:rPr lang="en" sz="1733" i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Containerd + runC</a:t>
            </a:r>
          </a:p>
        </p:txBody>
      </p:sp>
      <p:grpSp>
        <p:nvGrpSpPr>
          <p:cNvPr id="791" name="Shape 791"/>
          <p:cNvGrpSpPr/>
          <p:nvPr/>
        </p:nvGrpSpPr>
        <p:grpSpPr>
          <a:xfrm>
            <a:off x="2585098" y="1963153"/>
            <a:ext cx="9039484" cy="991937"/>
            <a:chOff x="1646238" y="2529326"/>
            <a:chExt cx="9220200" cy="1702799"/>
          </a:xfrm>
        </p:grpSpPr>
        <p:sp>
          <p:nvSpPr>
            <p:cNvPr id="792" name="Shape 792"/>
            <p:cNvSpPr/>
            <p:nvPr/>
          </p:nvSpPr>
          <p:spPr>
            <a:xfrm>
              <a:off x="1646238" y="2529326"/>
              <a:ext cx="9220200" cy="17027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6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Docker Engine</a:t>
              </a:r>
            </a:p>
          </p:txBody>
        </p:sp>
        <p:sp>
          <p:nvSpPr>
            <p:cNvPr id="793" name="Shape 793"/>
            <p:cNvSpPr/>
            <p:nvPr/>
          </p:nvSpPr>
          <p:spPr>
            <a:xfrm>
              <a:off x="1733239" y="2636872"/>
              <a:ext cx="9057000" cy="4395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6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REST Interface</a:t>
              </a:r>
            </a:p>
          </p:txBody>
        </p:sp>
        <p:sp>
          <p:nvSpPr>
            <p:cNvPr id="794" name="Shape 794"/>
            <p:cNvSpPr/>
            <p:nvPr/>
          </p:nvSpPr>
          <p:spPr>
            <a:xfrm>
              <a:off x="1733240" y="3694121"/>
              <a:ext cx="2823900" cy="4167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libcontainerd</a:t>
              </a:r>
            </a:p>
          </p:txBody>
        </p:sp>
        <p:sp>
          <p:nvSpPr>
            <p:cNvPr id="795" name="Shape 795"/>
            <p:cNvSpPr/>
            <p:nvPr/>
          </p:nvSpPr>
          <p:spPr>
            <a:xfrm>
              <a:off x="6305239" y="3674703"/>
              <a:ext cx="2199300" cy="4167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graph</a:t>
              </a:r>
            </a:p>
          </p:txBody>
        </p:sp>
        <p:sp>
          <p:nvSpPr>
            <p:cNvPr id="796" name="Shape 796"/>
            <p:cNvSpPr/>
            <p:nvPr/>
          </p:nvSpPr>
          <p:spPr>
            <a:xfrm>
              <a:off x="4656060" y="3684287"/>
              <a:ext cx="1562400" cy="4167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libnetwork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8600953" y="3674701"/>
              <a:ext cx="2189400" cy="4167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plugins</a:t>
              </a:r>
            </a:p>
          </p:txBody>
        </p:sp>
      </p:grpSp>
      <p:sp>
        <p:nvSpPr>
          <p:cNvPr id="798" name="Shape 798"/>
          <p:cNvSpPr/>
          <p:nvPr/>
        </p:nvSpPr>
        <p:spPr>
          <a:xfrm>
            <a:off x="493345" y="3428999"/>
            <a:ext cx="11205200" cy="152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79300" tIns="143433" rIns="179300" bIns="143433" anchor="ctr" anchorCtr="0">
            <a:noAutofit/>
          </a:bodyPr>
          <a:lstStyle/>
          <a:p>
            <a:pPr>
              <a:lnSpc>
                <a:spcPct val="90000"/>
              </a:lnSpc>
              <a:buSzPct val="25000"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</a:t>
            </a:r>
          </a:p>
        </p:txBody>
      </p:sp>
      <p:grpSp>
        <p:nvGrpSpPr>
          <p:cNvPr id="799" name="Shape 799"/>
          <p:cNvGrpSpPr/>
          <p:nvPr/>
        </p:nvGrpSpPr>
        <p:grpSpPr>
          <a:xfrm>
            <a:off x="2595045" y="3518824"/>
            <a:ext cx="9039484" cy="1344899"/>
            <a:chOff x="2646924" y="3264693"/>
            <a:chExt cx="9220200" cy="1371600"/>
          </a:xfrm>
        </p:grpSpPr>
        <p:sp>
          <p:nvSpPr>
            <p:cNvPr id="800" name="Shape 800"/>
            <p:cNvSpPr/>
            <p:nvPr/>
          </p:nvSpPr>
          <p:spPr>
            <a:xfrm>
              <a:off x="2646924" y="3264693"/>
              <a:ext cx="9220200" cy="137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179300" tIns="143433" rIns="179300" bIns="89633" anchor="b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801" name="Shape 801"/>
            <p:cNvGrpSpPr/>
            <p:nvPr/>
          </p:nvGrpSpPr>
          <p:grpSpPr>
            <a:xfrm>
              <a:off x="2733189" y="3355740"/>
              <a:ext cx="9057674" cy="1189500"/>
              <a:chOff x="2733189" y="3359173"/>
              <a:chExt cx="9057674" cy="1189500"/>
            </a:xfrm>
          </p:grpSpPr>
          <p:sp>
            <p:nvSpPr>
              <p:cNvPr id="802" name="Shape 802"/>
              <p:cNvSpPr/>
              <p:nvPr/>
            </p:nvSpPr>
            <p:spPr>
              <a:xfrm>
                <a:off x="2739451" y="3737296"/>
                <a:ext cx="2194499" cy="808200"/>
              </a:xfrm>
              <a:prstGeom prst="rect">
                <a:avLst/>
              </a:prstGeom>
              <a:solidFill>
                <a:schemeClr val="accent1"/>
              </a:solidFill>
              <a:ln w="17125" cap="flat" cmpd="sng">
                <a:solidFill>
                  <a:srgbClr val="F9F9F9">
                    <a:alpha val="498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79300" tIns="143433" rIns="179300" bIns="143433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733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Control Groups</a:t>
                </a:r>
              </a:p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200" i="1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Job objects</a:t>
                </a:r>
              </a:p>
            </p:txBody>
          </p:sp>
          <p:sp>
            <p:nvSpPr>
              <p:cNvPr id="803" name="Shape 803"/>
              <p:cNvSpPr/>
              <p:nvPr/>
            </p:nvSpPr>
            <p:spPr>
              <a:xfrm>
                <a:off x="5019557" y="3737296"/>
                <a:ext cx="2194500" cy="808200"/>
              </a:xfrm>
              <a:prstGeom prst="rect">
                <a:avLst/>
              </a:prstGeom>
              <a:solidFill>
                <a:schemeClr val="accent1"/>
              </a:solidFill>
              <a:ln w="17125" cap="flat" cmpd="sng">
                <a:solidFill>
                  <a:srgbClr val="F9F9F9">
                    <a:alpha val="498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79300" tIns="143433" rIns="179300" bIns="143433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733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Namespaces</a:t>
                </a:r>
              </a:p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200" i="1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Object Namespace, Process Table, Networking</a:t>
                </a:r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7310731" y="3737296"/>
                <a:ext cx="2194500" cy="808200"/>
              </a:xfrm>
              <a:prstGeom prst="rect">
                <a:avLst/>
              </a:prstGeom>
              <a:solidFill>
                <a:schemeClr val="accent1"/>
              </a:solidFill>
              <a:ln w="17125" cap="flat" cmpd="sng">
                <a:solidFill>
                  <a:srgbClr val="F9F9F9">
                    <a:alpha val="498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79300" tIns="143433" rIns="179300" bIns="143433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733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Layer Capabilities</a:t>
                </a:r>
              </a:p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200" i="1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Registry, Union like filesystem extensions</a:t>
                </a:r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9596363" y="3359173"/>
                <a:ext cx="2194500" cy="1189500"/>
              </a:xfrm>
              <a:prstGeom prst="rect">
                <a:avLst/>
              </a:prstGeom>
              <a:solidFill>
                <a:schemeClr val="lt1"/>
              </a:solidFill>
              <a:ln w="107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79300" tIns="143433" rIns="179300" bIns="143433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733">
                    <a:solidFill>
                      <a:schemeClr val="dk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Other OS Functionality</a:t>
                </a: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2733189" y="3359173"/>
                <a:ext cx="6786900" cy="321600"/>
              </a:xfrm>
              <a:prstGeom prst="rect">
                <a:avLst/>
              </a:prstGeom>
              <a:solidFill>
                <a:schemeClr val="lt1"/>
              </a:solidFill>
              <a:ln w="107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79300" tIns="143433" rIns="179300" bIns="143433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SzPct val="25000"/>
                </a:pPr>
                <a:r>
                  <a:rPr lang="en" sz="1600">
                    <a:solidFill>
                      <a:schemeClr val="dk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Compute Services</a:t>
                </a:r>
              </a:p>
            </p:txBody>
          </p:sp>
        </p:grpSp>
      </p:grpSp>
      <p:grpSp>
        <p:nvGrpSpPr>
          <p:cNvPr id="807" name="Shape 807"/>
          <p:cNvGrpSpPr/>
          <p:nvPr/>
        </p:nvGrpSpPr>
        <p:grpSpPr>
          <a:xfrm>
            <a:off x="2686160" y="1437686"/>
            <a:ext cx="8879361" cy="448201"/>
            <a:chOff x="1733240" y="1358542"/>
            <a:chExt cx="9056877" cy="731400"/>
          </a:xfrm>
        </p:grpSpPr>
        <p:sp>
          <p:nvSpPr>
            <p:cNvPr id="808" name="Shape 808"/>
            <p:cNvSpPr/>
            <p:nvPr/>
          </p:nvSpPr>
          <p:spPr>
            <a:xfrm>
              <a:off x="1733240" y="1358542"/>
              <a:ext cx="2103000" cy="7314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Docker Client</a:t>
              </a:r>
            </a:p>
          </p:txBody>
        </p:sp>
        <p:sp>
          <p:nvSpPr>
            <p:cNvPr id="809" name="Shape 809"/>
            <p:cNvSpPr/>
            <p:nvPr/>
          </p:nvSpPr>
          <p:spPr>
            <a:xfrm>
              <a:off x="6369157" y="1358542"/>
              <a:ext cx="2103000" cy="7314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Docker Swarm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4051198" y="1358542"/>
              <a:ext cx="2103000" cy="7314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Docker Compose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8687117" y="1358542"/>
              <a:ext cx="2103000" cy="7314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79300" tIns="143433" rIns="179300" bIns="143433" anchor="ctr" anchorCtr="0">
              <a:noAutofit/>
            </a:bodyPr>
            <a:lstStyle/>
            <a:p>
              <a:pPr algn="ctr">
                <a:lnSpc>
                  <a:spcPct val="90000"/>
                </a:lnSpc>
                <a:buSzPct val="25000"/>
              </a:pPr>
              <a:r>
                <a:rPr lang="en" sz="1733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Docker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50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Vs Hyper-V Containers </a:t>
            </a:r>
            <a:endParaRPr lang="en-US" dirty="0"/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76" y="2157731"/>
            <a:ext cx="7893720" cy="42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00050"/>
            <a:ext cx="10791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Commercial</a:t>
            </a:r>
            <a:endParaRPr lang="en-US" dirty="0"/>
          </a:p>
        </p:txBody>
      </p:sp>
      <p:grpSp>
        <p:nvGrpSpPr>
          <p:cNvPr id="3" name="Shape 1541"/>
          <p:cNvGrpSpPr/>
          <p:nvPr/>
        </p:nvGrpSpPr>
        <p:grpSpPr>
          <a:xfrm>
            <a:off x="3453257" y="2518990"/>
            <a:ext cx="5285486" cy="3123979"/>
            <a:chOff x="1786745" y="1187997"/>
            <a:chExt cx="5285486" cy="3123979"/>
          </a:xfrm>
        </p:grpSpPr>
        <p:sp>
          <p:nvSpPr>
            <p:cNvPr id="4" name="Shape 1542"/>
            <p:cNvSpPr/>
            <p:nvPr/>
          </p:nvSpPr>
          <p:spPr>
            <a:xfrm>
              <a:off x="1792971" y="1763747"/>
              <a:ext cx="5279261" cy="2124466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Shape 1543"/>
            <p:cNvSpPr/>
            <p:nvPr/>
          </p:nvSpPr>
          <p:spPr>
            <a:xfrm>
              <a:off x="3501596" y="2724250"/>
              <a:ext cx="3228631" cy="528167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1544"/>
            <p:cNvSpPr/>
            <p:nvPr/>
          </p:nvSpPr>
          <p:spPr>
            <a:xfrm>
              <a:off x="3510923" y="2149433"/>
              <a:ext cx="3219307" cy="475989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Shape 1545"/>
            <p:cNvSpPr/>
            <p:nvPr/>
          </p:nvSpPr>
          <p:spPr>
            <a:xfrm>
              <a:off x="2122584" y="2142376"/>
              <a:ext cx="1291720" cy="1110038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546"/>
            <p:cNvSpPr/>
            <p:nvPr/>
          </p:nvSpPr>
          <p:spPr>
            <a:xfrm>
              <a:off x="2122584" y="3328778"/>
              <a:ext cx="4607643" cy="467410"/>
            </a:xfrm>
            <a:prstGeom prst="rect">
              <a:avLst/>
            </a:prstGeom>
            <a:solidFill>
              <a:srgbClr val="24ACFF"/>
            </a:solidFill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547"/>
            <p:cNvSpPr txBox="1"/>
            <p:nvPr/>
          </p:nvSpPr>
          <p:spPr>
            <a:xfrm>
              <a:off x="4027989" y="2263608"/>
              <a:ext cx="2659923" cy="342811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Docker Universal Control Plane</a:t>
              </a:r>
            </a:p>
          </p:txBody>
        </p:sp>
        <p:sp>
          <p:nvSpPr>
            <p:cNvPr id="10" name="Shape 1548"/>
            <p:cNvSpPr txBox="1"/>
            <p:nvPr/>
          </p:nvSpPr>
          <p:spPr>
            <a:xfrm>
              <a:off x="2283171" y="2632192"/>
              <a:ext cx="946800" cy="5415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Integrated Security</a:t>
              </a:r>
            </a:p>
          </p:txBody>
        </p:sp>
        <p:sp>
          <p:nvSpPr>
            <p:cNvPr id="11" name="Shape 1549"/>
            <p:cNvSpPr txBox="1"/>
            <p:nvPr/>
          </p:nvSpPr>
          <p:spPr>
            <a:xfrm>
              <a:off x="2652571" y="3365390"/>
              <a:ext cx="4156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Docker Engine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 runtime, orchestration, networking, volumes, plugins</a:t>
              </a:r>
            </a:p>
          </p:txBody>
        </p:sp>
        <p:sp>
          <p:nvSpPr>
            <p:cNvPr id="12" name="Shape 1550"/>
            <p:cNvSpPr txBox="1"/>
            <p:nvPr/>
          </p:nvSpPr>
          <p:spPr>
            <a:xfrm>
              <a:off x="4030557" y="2855531"/>
              <a:ext cx="2657354" cy="318271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Docker Trusted Registry </a:t>
              </a:r>
            </a:p>
          </p:txBody>
        </p:sp>
        <p:grpSp>
          <p:nvGrpSpPr>
            <p:cNvPr id="13" name="Shape 1551"/>
            <p:cNvGrpSpPr/>
            <p:nvPr/>
          </p:nvGrpSpPr>
          <p:grpSpPr>
            <a:xfrm>
              <a:off x="3578369" y="2254412"/>
              <a:ext cx="381650" cy="266032"/>
              <a:chOff x="-1067591" y="4311139"/>
              <a:chExt cx="672899" cy="524999"/>
            </a:xfrm>
          </p:grpSpPr>
          <p:sp>
            <p:nvSpPr>
              <p:cNvPr id="128" name="Shape 1552"/>
              <p:cNvSpPr/>
              <p:nvPr/>
            </p:nvSpPr>
            <p:spPr>
              <a:xfrm>
                <a:off x="-1067591" y="4311139"/>
                <a:ext cx="672899" cy="524999"/>
              </a:xfrm>
              <a:prstGeom prst="rect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Shape 1553"/>
              <p:cNvSpPr/>
              <p:nvPr/>
            </p:nvSpPr>
            <p:spPr>
              <a:xfrm>
                <a:off x="-670349" y="4394642"/>
                <a:ext cx="7499" cy="388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Shape 1554"/>
              <p:cNvSpPr/>
              <p:nvPr/>
            </p:nvSpPr>
            <p:spPr>
              <a:xfrm>
                <a:off x="-617545" y="4394642"/>
                <a:ext cx="7499" cy="388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Shape 1555"/>
              <p:cNvSpPr/>
              <p:nvPr/>
            </p:nvSpPr>
            <p:spPr>
              <a:xfrm>
                <a:off x="-568427" y="4394642"/>
                <a:ext cx="7499" cy="388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Shape 1556"/>
              <p:cNvSpPr/>
              <p:nvPr/>
            </p:nvSpPr>
            <p:spPr>
              <a:xfrm>
                <a:off x="-519310" y="4394642"/>
                <a:ext cx="7499" cy="388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557"/>
              <p:cNvSpPr/>
              <p:nvPr/>
            </p:nvSpPr>
            <p:spPr>
              <a:xfrm>
                <a:off x="-470191" y="4394642"/>
                <a:ext cx="7499" cy="3885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558"/>
              <p:cNvSpPr/>
              <p:nvPr/>
            </p:nvSpPr>
            <p:spPr>
              <a:xfrm>
                <a:off x="-682014" y="4609535"/>
                <a:ext cx="33900" cy="33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559"/>
              <p:cNvSpPr/>
              <p:nvPr/>
            </p:nvSpPr>
            <p:spPr>
              <a:xfrm>
                <a:off x="-674645" y="4616901"/>
                <a:ext cx="18900" cy="18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560"/>
              <p:cNvSpPr/>
              <p:nvPr/>
            </p:nvSpPr>
            <p:spPr>
              <a:xfrm>
                <a:off x="-632895" y="4590501"/>
                <a:ext cx="33900" cy="345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561"/>
              <p:cNvSpPr/>
              <p:nvPr/>
            </p:nvSpPr>
            <p:spPr>
              <a:xfrm>
                <a:off x="-625527" y="4598482"/>
                <a:ext cx="18900" cy="18298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562"/>
              <p:cNvSpPr/>
              <p:nvPr/>
            </p:nvSpPr>
            <p:spPr>
              <a:xfrm>
                <a:off x="-583777" y="4572082"/>
                <a:ext cx="33900" cy="33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563"/>
              <p:cNvSpPr/>
              <p:nvPr/>
            </p:nvSpPr>
            <p:spPr>
              <a:xfrm>
                <a:off x="-572725" y="4579450"/>
                <a:ext cx="15300" cy="18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564"/>
              <p:cNvSpPr/>
              <p:nvPr/>
            </p:nvSpPr>
            <p:spPr>
              <a:xfrm>
                <a:off x="-530975" y="4553048"/>
                <a:ext cx="34500" cy="33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565"/>
              <p:cNvSpPr/>
              <p:nvPr/>
            </p:nvSpPr>
            <p:spPr>
              <a:xfrm>
                <a:off x="-523606" y="4560416"/>
                <a:ext cx="15300" cy="18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566"/>
              <p:cNvSpPr/>
              <p:nvPr/>
            </p:nvSpPr>
            <p:spPr>
              <a:xfrm>
                <a:off x="-481856" y="4534014"/>
                <a:ext cx="34500" cy="33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567"/>
              <p:cNvSpPr/>
              <p:nvPr/>
            </p:nvSpPr>
            <p:spPr>
              <a:xfrm>
                <a:off x="-474489" y="4541382"/>
                <a:ext cx="18900" cy="18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568"/>
              <p:cNvSpPr/>
              <p:nvPr/>
            </p:nvSpPr>
            <p:spPr>
              <a:xfrm>
                <a:off x="-987775" y="4363942"/>
                <a:ext cx="7499" cy="158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60000" y="120000"/>
                      <a:pt x="0" y="120000"/>
                      <a:pt x="0" y="117142"/>
                    </a:cubicBezTo>
                    <a:cubicBezTo>
                      <a:pt x="0" y="2857"/>
                      <a:pt x="0" y="2857"/>
                      <a:pt x="0" y="2857"/>
                    </a:cubicBezTo>
                    <a:cubicBezTo>
                      <a:pt x="0" y="2857"/>
                      <a:pt x="60000" y="0"/>
                      <a:pt x="60000" y="0"/>
                    </a:cubicBezTo>
                    <a:cubicBezTo>
                      <a:pt x="120000" y="0"/>
                      <a:pt x="120000" y="2857"/>
                      <a:pt x="120000" y="2857"/>
                    </a:cubicBezTo>
                    <a:cubicBezTo>
                      <a:pt x="120000" y="117142"/>
                      <a:pt x="120000" y="117142"/>
                      <a:pt x="120000" y="117142"/>
                    </a:cubicBezTo>
                    <a:cubicBezTo>
                      <a:pt x="120000" y="120000"/>
                      <a:pt x="120000" y="120000"/>
                      <a:pt x="60000" y="1200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569"/>
              <p:cNvSpPr/>
              <p:nvPr/>
            </p:nvSpPr>
            <p:spPr>
              <a:xfrm>
                <a:off x="-987775" y="4386660"/>
                <a:ext cx="196498" cy="6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000" y="120000"/>
                    </a:moveTo>
                    <a:cubicBezTo>
                      <a:pt x="30000" y="120000"/>
                      <a:pt x="27692" y="120000"/>
                      <a:pt x="27692" y="120000"/>
                    </a:cubicBezTo>
                    <a:cubicBezTo>
                      <a:pt x="13846" y="93333"/>
                      <a:pt x="13846" y="93333"/>
                      <a:pt x="13846" y="93333"/>
                    </a:cubicBezTo>
                    <a:cubicBezTo>
                      <a:pt x="4615" y="113333"/>
                      <a:pt x="4615" y="113333"/>
                      <a:pt x="4615" y="113333"/>
                    </a:cubicBezTo>
                    <a:cubicBezTo>
                      <a:pt x="4615" y="120000"/>
                      <a:pt x="2307" y="113333"/>
                      <a:pt x="2307" y="113333"/>
                    </a:cubicBezTo>
                    <a:cubicBezTo>
                      <a:pt x="0" y="113333"/>
                      <a:pt x="0" y="106666"/>
                      <a:pt x="2307" y="106666"/>
                    </a:cubicBezTo>
                    <a:cubicBezTo>
                      <a:pt x="13846" y="80000"/>
                      <a:pt x="13846" y="80000"/>
                      <a:pt x="13846" y="80000"/>
                    </a:cubicBezTo>
                    <a:cubicBezTo>
                      <a:pt x="13846" y="73333"/>
                      <a:pt x="16153" y="73333"/>
                      <a:pt x="16153" y="80000"/>
                    </a:cubicBezTo>
                    <a:cubicBezTo>
                      <a:pt x="30000" y="100000"/>
                      <a:pt x="30000" y="100000"/>
                      <a:pt x="30000" y="100000"/>
                    </a:cubicBezTo>
                    <a:cubicBezTo>
                      <a:pt x="64615" y="6666"/>
                      <a:pt x="64615" y="6666"/>
                      <a:pt x="64615" y="6666"/>
                    </a:cubicBezTo>
                    <a:cubicBezTo>
                      <a:pt x="64615" y="6666"/>
                      <a:pt x="64615" y="0"/>
                      <a:pt x="66923" y="0"/>
                    </a:cubicBezTo>
                    <a:cubicBezTo>
                      <a:pt x="66923" y="0"/>
                      <a:pt x="66923" y="6666"/>
                      <a:pt x="66923" y="6666"/>
                    </a:cubicBezTo>
                    <a:cubicBezTo>
                      <a:pt x="92307" y="80000"/>
                      <a:pt x="92307" y="80000"/>
                      <a:pt x="92307" y="80000"/>
                    </a:cubicBezTo>
                    <a:cubicBezTo>
                      <a:pt x="101538" y="73333"/>
                      <a:pt x="101538" y="73333"/>
                      <a:pt x="101538" y="73333"/>
                    </a:cubicBezTo>
                    <a:cubicBezTo>
                      <a:pt x="101538" y="66666"/>
                      <a:pt x="103846" y="66666"/>
                      <a:pt x="103846" y="73333"/>
                    </a:cubicBezTo>
                    <a:cubicBezTo>
                      <a:pt x="117692" y="93333"/>
                      <a:pt x="117692" y="93333"/>
                      <a:pt x="117692" y="93333"/>
                    </a:cubicBezTo>
                    <a:cubicBezTo>
                      <a:pt x="120000" y="93333"/>
                      <a:pt x="120000" y="100000"/>
                      <a:pt x="120000" y="100000"/>
                    </a:cubicBezTo>
                    <a:cubicBezTo>
                      <a:pt x="117692" y="106666"/>
                      <a:pt x="117692" y="106666"/>
                      <a:pt x="115384" y="106666"/>
                    </a:cubicBezTo>
                    <a:cubicBezTo>
                      <a:pt x="103846" y="86666"/>
                      <a:pt x="103846" y="86666"/>
                      <a:pt x="103846" y="86666"/>
                    </a:cubicBezTo>
                    <a:cubicBezTo>
                      <a:pt x="92307" y="100000"/>
                      <a:pt x="92307" y="100000"/>
                      <a:pt x="92307" y="100000"/>
                    </a:cubicBezTo>
                    <a:cubicBezTo>
                      <a:pt x="92307" y="100000"/>
                      <a:pt x="90000" y="100000"/>
                      <a:pt x="90000" y="100000"/>
                    </a:cubicBezTo>
                    <a:cubicBezTo>
                      <a:pt x="66923" y="20000"/>
                      <a:pt x="66923" y="20000"/>
                      <a:pt x="66923" y="20000"/>
                    </a:cubicBezTo>
                    <a:cubicBezTo>
                      <a:pt x="32307" y="120000"/>
                      <a:pt x="32307" y="120000"/>
                      <a:pt x="32307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570"/>
              <p:cNvSpPr/>
              <p:nvPr/>
            </p:nvSpPr>
            <p:spPr>
              <a:xfrm>
                <a:off x="-984091" y="4514982"/>
                <a:ext cx="230100" cy="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032" y="120000"/>
                    </a:moveTo>
                    <a:cubicBezTo>
                      <a:pt x="1967" y="120000"/>
                      <a:pt x="1967" y="120000"/>
                      <a:pt x="1967" y="120000"/>
                    </a:cubicBezTo>
                    <a:cubicBezTo>
                      <a:pt x="0" y="120000"/>
                      <a:pt x="0" y="120000"/>
                      <a:pt x="0" y="60000"/>
                    </a:cubicBezTo>
                    <a:cubicBezTo>
                      <a:pt x="0" y="0"/>
                      <a:pt x="0" y="0"/>
                      <a:pt x="1967" y="0"/>
                    </a:cubicBezTo>
                    <a:cubicBezTo>
                      <a:pt x="118032" y="0"/>
                      <a:pt x="118032" y="0"/>
                      <a:pt x="118032" y="0"/>
                    </a:cubicBezTo>
                    <a:cubicBezTo>
                      <a:pt x="120000" y="0"/>
                      <a:pt x="120000" y="0"/>
                      <a:pt x="120000" y="60000"/>
                    </a:cubicBezTo>
                    <a:cubicBezTo>
                      <a:pt x="120000" y="120000"/>
                      <a:pt x="120000" y="120000"/>
                      <a:pt x="118032" y="1200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571"/>
              <p:cNvSpPr/>
              <p:nvPr/>
            </p:nvSpPr>
            <p:spPr>
              <a:xfrm>
                <a:off x="-817704" y="4477528"/>
                <a:ext cx="44696" cy="4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000" y="120000"/>
                    </a:moveTo>
                    <a:cubicBezTo>
                      <a:pt x="10000" y="120000"/>
                      <a:pt x="10000" y="120000"/>
                      <a:pt x="10000" y="120000"/>
                    </a:cubicBezTo>
                    <a:cubicBezTo>
                      <a:pt x="10000" y="110000"/>
                      <a:pt x="0" y="110000"/>
                      <a:pt x="10000" y="100000"/>
                    </a:cubicBezTo>
                    <a:cubicBezTo>
                      <a:pt x="100000" y="0"/>
                      <a:pt x="100000" y="0"/>
                      <a:pt x="100000" y="0"/>
                    </a:cubicBezTo>
                    <a:cubicBezTo>
                      <a:pt x="100000" y="0"/>
                      <a:pt x="110000" y="0"/>
                      <a:pt x="110000" y="0"/>
                    </a:cubicBezTo>
                    <a:cubicBezTo>
                      <a:pt x="120000" y="0"/>
                      <a:pt x="120000" y="10000"/>
                      <a:pt x="110000" y="20000"/>
                    </a:cubicBezTo>
                    <a:cubicBezTo>
                      <a:pt x="20000" y="120000"/>
                      <a:pt x="20000" y="120000"/>
                      <a:pt x="20000" y="120000"/>
                    </a:cubicBezTo>
                    <a:cubicBezTo>
                      <a:pt x="20000" y="120000"/>
                      <a:pt x="20000" y="120000"/>
                      <a:pt x="20000" y="1200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572"/>
              <p:cNvSpPr/>
              <p:nvPr/>
            </p:nvSpPr>
            <p:spPr>
              <a:xfrm>
                <a:off x="-893837" y="4424726"/>
                <a:ext cx="117299" cy="980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580" y="120000"/>
                    </a:moveTo>
                    <a:cubicBezTo>
                      <a:pt x="3870" y="120000"/>
                      <a:pt x="3870" y="120000"/>
                      <a:pt x="3870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0" y="115384"/>
                      <a:pt x="0" y="115384"/>
                      <a:pt x="0" y="110769"/>
                    </a:cubicBezTo>
                    <a:cubicBezTo>
                      <a:pt x="77419" y="9230"/>
                      <a:pt x="77419" y="9230"/>
                      <a:pt x="77419" y="9230"/>
                    </a:cubicBezTo>
                    <a:cubicBezTo>
                      <a:pt x="77419" y="4615"/>
                      <a:pt x="81290" y="4615"/>
                      <a:pt x="81290" y="4615"/>
                    </a:cubicBezTo>
                    <a:cubicBezTo>
                      <a:pt x="96774" y="13846"/>
                      <a:pt x="96774" y="13846"/>
                      <a:pt x="96774" y="13846"/>
                    </a:cubicBezTo>
                    <a:cubicBezTo>
                      <a:pt x="112258" y="0"/>
                      <a:pt x="112258" y="0"/>
                      <a:pt x="112258" y="0"/>
                    </a:cubicBezTo>
                    <a:cubicBezTo>
                      <a:pt x="116129" y="0"/>
                      <a:pt x="120000" y="0"/>
                      <a:pt x="120000" y="0"/>
                    </a:cubicBezTo>
                    <a:cubicBezTo>
                      <a:pt x="120000" y="4615"/>
                      <a:pt x="120000" y="4615"/>
                      <a:pt x="120000" y="9230"/>
                    </a:cubicBezTo>
                    <a:cubicBezTo>
                      <a:pt x="116129" y="9230"/>
                      <a:pt x="116129" y="9230"/>
                      <a:pt x="116129" y="9230"/>
                    </a:cubicBezTo>
                    <a:cubicBezTo>
                      <a:pt x="116129" y="9230"/>
                      <a:pt x="120000" y="9230"/>
                      <a:pt x="120000" y="13846"/>
                    </a:cubicBezTo>
                    <a:cubicBezTo>
                      <a:pt x="120000" y="13846"/>
                      <a:pt x="120000" y="18461"/>
                      <a:pt x="120000" y="18461"/>
                    </a:cubicBezTo>
                    <a:cubicBezTo>
                      <a:pt x="46451" y="120000"/>
                      <a:pt x="46451" y="120000"/>
                      <a:pt x="46451" y="120000"/>
                    </a:cubicBezTo>
                    <a:cubicBezTo>
                      <a:pt x="46451" y="120000"/>
                      <a:pt x="46451" y="120000"/>
                      <a:pt x="42580" y="120000"/>
                    </a:cubicBezTo>
                    <a:close/>
                    <a:moveTo>
                      <a:pt x="11612" y="110769"/>
                    </a:moveTo>
                    <a:cubicBezTo>
                      <a:pt x="42580" y="110769"/>
                      <a:pt x="42580" y="110769"/>
                      <a:pt x="42580" y="110769"/>
                    </a:cubicBezTo>
                    <a:cubicBezTo>
                      <a:pt x="112258" y="18461"/>
                      <a:pt x="112258" y="18461"/>
                      <a:pt x="112258" y="18461"/>
                    </a:cubicBezTo>
                    <a:cubicBezTo>
                      <a:pt x="100645" y="27692"/>
                      <a:pt x="100645" y="27692"/>
                      <a:pt x="100645" y="27692"/>
                    </a:cubicBezTo>
                    <a:cubicBezTo>
                      <a:pt x="100645" y="27692"/>
                      <a:pt x="96774" y="27692"/>
                      <a:pt x="96774" y="27692"/>
                    </a:cubicBezTo>
                    <a:cubicBezTo>
                      <a:pt x="81290" y="18461"/>
                      <a:pt x="81290" y="18461"/>
                      <a:pt x="81290" y="18461"/>
                    </a:cubicBezTo>
                    <a:lnTo>
                      <a:pt x="11612" y="1107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573"/>
              <p:cNvSpPr/>
              <p:nvPr/>
            </p:nvSpPr>
            <p:spPr>
              <a:xfrm>
                <a:off x="-780250" y="4421042"/>
                <a:ext cx="7499" cy="102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0" y="120000"/>
                      <a:pt x="0" y="115555"/>
                      <a:pt x="0" y="115555"/>
                    </a:cubicBezTo>
                    <a:cubicBezTo>
                      <a:pt x="0" y="4444"/>
                      <a:pt x="0" y="4444"/>
                      <a:pt x="0" y="4444"/>
                    </a:cubicBezTo>
                    <a:cubicBezTo>
                      <a:pt x="0" y="4444"/>
                      <a:pt x="0" y="0"/>
                      <a:pt x="60000" y="0"/>
                    </a:cubicBezTo>
                    <a:cubicBezTo>
                      <a:pt x="60000" y="0"/>
                      <a:pt x="120000" y="4444"/>
                      <a:pt x="120000" y="4444"/>
                    </a:cubicBezTo>
                    <a:cubicBezTo>
                      <a:pt x="120000" y="115555"/>
                      <a:pt x="120000" y="115555"/>
                      <a:pt x="120000" y="115555"/>
                    </a:cubicBezTo>
                    <a:cubicBezTo>
                      <a:pt x="120000" y="115555"/>
                      <a:pt x="60000" y="120000"/>
                      <a:pt x="60000" y="1200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74"/>
              <p:cNvSpPr/>
              <p:nvPr/>
            </p:nvSpPr>
            <p:spPr>
              <a:xfrm>
                <a:off x="-973041" y="4402007"/>
                <a:ext cx="128400" cy="12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8823" y="120000"/>
                    </a:moveTo>
                    <a:cubicBezTo>
                      <a:pt x="3529" y="120000"/>
                      <a:pt x="3529" y="120000"/>
                      <a:pt x="3529" y="12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0" y="116250"/>
                      <a:pt x="0" y="116250"/>
                      <a:pt x="0" y="112500"/>
                    </a:cubicBezTo>
                    <a:cubicBezTo>
                      <a:pt x="95294" y="0"/>
                      <a:pt x="95294" y="0"/>
                      <a:pt x="95294" y="0"/>
                    </a:cubicBezTo>
                    <a:cubicBezTo>
                      <a:pt x="95294" y="0"/>
                      <a:pt x="95294" y="0"/>
                      <a:pt x="95294" y="0"/>
                    </a:cubicBezTo>
                    <a:cubicBezTo>
                      <a:pt x="95294" y="0"/>
                      <a:pt x="95294" y="0"/>
                      <a:pt x="95294" y="0"/>
                    </a:cubicBezTo>
                    <a:cubicBezTo>
                      <a:pt x="98823" y="0"/>
                      <a:pt x="98823" y="0"/>
                      <a:pt x="98823" y="0"/>
                    </a:cubicBezTo>
                    <a:cubicBezTo>
                      <a:pt x="120000" y="22500"/>
                      <a:pt x="120000" y="22500"/>
                      <a:pt x="120000" y="22500"/>
                    </a:cubicBezTo>
                    <a:cubicBezTo>
                      <a:pt x="120000" y="22500"/>
                      <a:pt x="120000" y="26250"/>
                      <a:pt x="120000" y="26250"/>
                    </a:cubicBezTo>
                    <a:cubicBezTo>
                      <a:pt x="42352" y="120000"/>
                      <a:pt x="42352" y="120000"/>
                      <a:pt x="42352" y="120000"/>
                    </a:cubicBezTo>
                    <a:cubicBezTo>
                      <a:pt x="42352" y="120000"/>
                      <a:pt x="42352" y="120000"/>
                      <a:pt x="38823" y="120000"/>
                    </a:cubicBezTo>
                    <a:close/>
                    <a:moveTo>
                      <a:pt x="10588" y="112500"/>
                    </a:moveTo>
                    <a:cubicBezTo>
                      <a:pt x="38823" y="112500"/>
                      <a:pt x="38823" y="112500"/>
                      <a:pt x="38823" y="112500"/>
                    </a:cubicBezTo>
                    <a:cubicBezTo>
                      <a:pt x="109411" y="26250"/>
                      <a:pt x="109411" y="26250"/>
                      <a:pt x="109411" y="26250"/>
                    </a:cubicBezTo>
                    <a:cubicBezTo>
                      <a:pt x="98823" y="7500"/>
                      <a:pt x="98823" y="7500"/>
                      <a:pt x="98823" y="7500"/>
                    </a:cubicBezTo>
                    <a:lnTo>
                      <a:pt x="10588" y="1125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75"/>
              <p:cNvSpPr/>
              <p:nvPr/>
            </p:nvSpPr>
            <p:spPr>
              <a:xfrm>
                <a:off x="-987775" y="4428410"/>
                <a:ext cx="44696" cy="638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00" y="120000"/>
                    </a:moveTo>
                    <a:cubicBezTo>
                      <a:pt x="10000" y="120000"/>
                      <a:pt x="10000" y="120000"/>
                      <a:pt x="10000" y="120000"/>
                    </a:cubicBezTo>
                    <a:cubicBezTo>
                      <a:pt x="0" y="120000"/>
                      <a:pt x="0" y="112941"/>
                      <a:pt x="10000" y="112941"/>
                    </a:cubicBezTo>
                    <a:cubicBezTo>
                      <a:pt x="100000" y="35294"/>
                      <a:pt x="100000" y="35294"/>
                      <a:pt x="100000" y="35294"/>
                    </a:cubicBezTo>
                    <a:cubicBezTo>
                      <a:pt x="60000" y="21176"/>
                      <a:pt x="60000" y="21176"/>
                      <a:pt x="60000" y="21176"/>
                    </a:cubicBezTo>
                    <a:cubicBezTo>
                      <a:pt x="20000" y="42352"/>
                      <a:pt x="20000" y="42352"/>
                      <a:pt x="20000" y="42352"/>
                    </a:cubicBezTo>
                    <a:cubicBezTo>
                      <a:pt x="20000" y="49411"/>
                      <a:pt x="10000" y="42352"/>
                      <a:pt x="10000" y="42352"/>
                    </a:cubicBezTo>
                    <a:cubicBezTo>
                      <a:pt x="0" y="42352"/>
                      <a:pt x="0" y="35294"/>
                      <a:pt x="10000" y="35294"/>
                    </a:cubicBezTo>
                    <a:cubicBezTo>
                      <a:pt x="60000" y="7058"/>
                      <a:pt x="60000" y="7058"/>
                      <a:pt x="60000" y="7058"/>
                    </a:cubicBezTo>
                    <a:cubicBezTo>
                      <a:pt x="60000" y="0"/>
                      <a:pt x="70000" y="0"/>
                      <a:pt x="70000" y="7058"/>
                    </a:cubicBezTo>
                    <a:cubicBezTo>
                      <a:pt x="120000" y="28235"/>
                      <a:pt x="120000" y="28235"/>
                      <a:pt x="120000" y="28235"/>
                    </a:cubicBezTo>
                    <a:cubicBezTo>
                      <a:pt x="120000" y="28235"/>
                      <a:pt x="120000" y="28235"/>
                      <a:pt x="120000" y="35294"/>
                    </a:cubicBezTo>
                    <a:cubicBezTo>
                      <a:pt x="120000" y="35294"/>
                      <a:pt x="120000" y="35294"/>
                      <a:pt x="120000" y="42352"/>
                    </a:cubicBezTo>
                    <a:cubicBezTo>
                      <a:pt x="20000" y="120000"/>
                      <a:pt x="20000" y="120000"/>
                      <a:pt x="20000" y="120000"/>
                    </a:cubicBezTo>
                    <a:cubicBezTo>
                      <a:pt x="20000" y="120000"/>
                      <a:pt x="20000" y="120000"/>
                      <a:pt x="10000" y="1200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76"/>
              <p:cNvSpPr/>
              <p:nvPr/>
            </p:nvSpPr>
            <p:spPr>
              <a:xfrm>
                <a:off x="-1003125" y="4572082"/>
                <a:ext cx="189000" cy="188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6000" y="19200"/>
                    </a:moveTo>
                    <a:cubicBezTo>
                      <a:pt x="96000" y="19200"/>
                      <a:pt x="96000" y="19200"/>
                      <a:pt x="96000" y="19200"/>
                    </a:cubicBezTo>
                    <a:cubicBezTo>
                      <a:pt x="96000" y="19200"/>
                      <a:pt x="96000" y="19200"/>
                      <a:pt x="96000" y="19200"/>
                    </a:cubicBezTo>
                    <a:cubicBezTo>
                      <a:pt x="98400" y="19200"/>
                      <a:pt x="98400" y="21600"/>
                      <a:pt x="98400" y="21600"/>
                    </a:cubicBezTo>
                    <a:cubicBezTo>
                      <a:pt x="100800" y="21600"/>
                      <a:pt x="100800" y="24000"/>
                      <a:pt x="100800" y="24000"/>
                    </a:cubicBezTo>
                    <a:cubicBezTo>
                      <a:pt x="100800" y="24000"/>
                      <a:pt x="100800" y="24000"/>
                      <a:pt x="100800" y="24000"/>
                    </a:cubicBezTo>
                    <a:cubicBezTo>
                      <a:pt x="103200" y="24000"/>
                      <a:pt x="100800" y="26400"/>
                      <a:pt x="100800" y="26400"/>
                    </a:cubicBezTo>
                    <a:cubicBezTo>
                      <a:pt x="100800" y="26400"/>
                      <a:pt x="100800" y="28800"/>
                      <a:pt x="98400" y="28800"/>
                    </a:cubicBezTo>
                    <a:cubicBezTo>
                      <a:pt x="98400" y="31200"/>
                      <a:pt x="98400" y="31200"/>
                      <a:pt x="98400" y="31200"/>
                    </a:cubicBezTo>
                    <a:cubicBezTo>
                      <a:pt x="98400" y="33600"/>
                      <a:pt x="98400" y="33600"/>
                      <a:pt x="98400" y="33600"/>
                    </a:cubicBezTo>
                    <a:cubicBezTo>
                      <a:pt x="98400" y="33600"/>
                      <a:pt x="98400" y="33600"/>
                      <a:pt x="98400" y="33600"/>
                    </a:cubicBezTo>
                    <a:cubicBezTo>
                      <a:pt x="98400" y="33600"/>
                      <a:pt x="98400" y="33600"/>
                      <a:pt x="98400" y="36000"/>
                    </a:cubicBezTo>
                    <a:cubicBezTo>
                      <a:pt x="100800" y="36000"/>
                      <a:pt x="100800" y="38400"/>
                      <a:pt x="100800" y="38400"/>
                    </a:cubicBezTo>
                    <a:cubicBezTo>
                      <a:pt x="100800" y="38400"/>
                      <a:pt x="100800" y="38400"/>
                      <a:pt x="100800" y="38400"/>
                    </a:cubicBezTo>
                    <a:cubicBezTo>
                      <a:pt x="100800" y="38400"/>
                      <a:pt x="100800" y="38400"/>
                      <a:pt x="100800" y="38400"/>
                    </a:cubicBezTo>
                    <a:cubicBezTo>
                      <a:pt x="100800" y="38400"/>
                      <a:pt x="100800" y="38400"/>
                      <a:pt x="100800" y="40800"/>
                    </a:cubicBezTo>
                    <a:cubicBezTo>
                      <a:pt x="103200" y="40800"/>
                      <a:pt x="103200" y="40800"/>
                      <a:pt x="103200" y="40800"/>
                    </a:cubicBezTo>
                    <a:cubicBezTo>
                      <a:pt x="103200" y="40800"/>
                      <a:pt x="103200" y="40800"/>
                      <a:pt x="103200" y="40800"/>
                    </a:cubicBezTo>
                    <a:cubicBezTo>
                      <a:pt x="103200" y="40800"/>
                      <a:pt x="105600" y="40800"/>
                      <a:pt x="105600" y="43200"/>
                    </a:cubicBezTo>
                    <a:cubicBezTo>
                      <a:pt x="108000" y="43200"/>
                      <a:pt x="110400" y="43200"/>
                      <a:pt x="110400" y="43200"/>
                    </a:cubicBezTo>
                    <a:cubicBezTo>
                      <a:pt x="110400" y="43200"/>
                      <a:pt x="110400" y="43200"/>
                      <a:pt x="110400" y="43200"/>
                    </a:cubicBezTo>
                    <a:cubicBezTo>
                      <a:pt x="112800" y="43200"/>
                      <a:pt x="112800" y="43200"/>
                      <a:pt x="112800" y="43200"/>
                    </a:cubicBezTo>
                    <a:cubicBezTo>
                      <a:pt x="112800" y="43200"/>
                      <a:pt x="112800" y="43200"/>
                      <a:pt x="112800" y="43200"/>
                    </a:cubicBezTo>
                    <a:cubicBezTo>
                      <a:pt x="112800" y="45600"/>
                      <a:pt x="112800" y="45600"/>
                      <a:pt x="112800" y="45600"/>
                    </a:cubicBezTo>
                    <a:cubicBezTo>
                      <a:pt x="112800" y="48000"/>
                      <a:pt x="112800" y="48000"/>
                      <a:pt x="112800" y="50400"/>
                    </a:cubicBezTo>
                    <a:cubicBezTo>
                      <a:pt x="112800" y="50400"/>
                      <a:pt x="112800" y="50400"/>
                      <a:pt x="112800" y="50400"/>
                    </a:cubicBezTo>
                    <a:cubicBezTo>
                      <a:pt x="112800" y="50400"/>
                      <a:pt x="112800" y="52800"/>
                      <a:pt x="112800" y="52800"/>
                    </a:cubicBezTo>
                    <a:cubicBezTo>
                      <a:pt x="112800" y="52800"/>
                      <a:pt x="112800" y="52800"/>
                      <a:pt x="110400" y="52800"/>
                    </a:cubicBezTo>
                    <a:cubicBezTo>
                      <a:pt x="110400" y="52800"/>
                      <a:pt x="110400" y="52800"/>
                      <a:pt x="110400" y="55200"/>
                    </a:cubicBezTo>
                    <a:cubicBezTo>
                      <a:pt x="108000" y="55200"/>
                      <a:pt x="105600" y="55200"/>
                      <a:pt x="105600" y="55200"/>
                    </a:cubicBezTo>
                    <a:cubicBezTo>
                      <a:pt x="105600" y="55200"/>
                      <a:pt x="105600" y="55200"/>
                      <a:pt x="105600" y="57600"/>
                    </a:cubicBezTo>
                    <a:cubicBezTo>
                      <a:pt x="105600" y="57600"/>
                      <a:pt x="105600" y="57600"/>
                      <a:pt x="105600" y="57600"/>
                    </a:cubicBezTo>
                    <a:cubicBezTo>
                      <a:pt x="105600" y="60000"/>
                      <a:pt x="105600" y="60000"/>
                      <a:pt x="105600" y="60000"/>
                    </a:cubicBezTo>
                    <a:cubicBezTo>
                      <a:pt x="105600" y="60000"/>
                      <a:pt x="105600" y="62400"/>
                      <a:pt x="105600" y="62400"/>
                    </a:cubicBezTo>
                    <a:cubicBezTo>
                      <a:pt x="105600" y="62400"/>
                      <a:pt x="105600" y="62400"/>
                      <a:pt x="105600" y="62400"/>
                    </a:cubicBezTo>
                    <a:cubicBezTo>
                      <a:pt x="105600" y="62400"/>
                      <a:pt x="105600" y="62400"/>
                      <a:pt x="105600" y="64800"/>
                    </a:cubicBezTo>
                    <a:cubicBezTo>
                      <a:pt x="105600" y="64800"/>
                      <a:pt x="105600" y="64800"/>
                      <a:pt x="105600" y="64800"/>
                    </a:cubicBezTo>
                    <a:cubicBezTo>
                      <a:pt x="105600" y="67200"/>
                      <a:pt x="105600" y="67200"/>
                      <a:pt x="105600" y="67200"/>
                    </a:cubicBezTo>
                    <a:cubicBezTo>
                      <a:pt x="105600" y="67200"/>
                      <a:pt x="105600" y="67200"/>
                      <a:pt x="108000" y="67200"/>
                    </a:cubicBezTo>
                    <a:cubicBezTo>
                      <a:pt x="108000" y="67200"/>
                      <a:pt x="108000" y="67200"/>
                      <a:pt x="108000" y="67200"/>
                    </a:cubicBezTo>
                    <a:cubicBezTo>
                      <a:pt x="108000" y="67200"/>
                      <a:pt x="108000" y="67200"/>
                      <a:pt x="110400" y="67200"/>
                    </a:cubicBezTo>
                    <a:cubicBezTo>
                      <a:pt x="110400" y="69600"/>
                      <a:pt x="112800" y="69600"/>
                      <a:pt x="112800" y="69600"/>
                    </a:cubicBezTo>
                    <a:cubicBezTo>
                      <a:pt x="112800" y="69600"/>
                      <a:pt x="112800" y="69600"/>
                      <a:pt x="112800" y="69600"/>
                    </a:cubicBezTo>
                    <a:cubicBezTo>
                      <a:pt x="112800" y="72000"/>
                      <a:pt x="112800" y="72000"/>
                      <a:pt x="112800" y="72000"/>
                    </a:cubicBezTo>
                    <a:cubicBezTo>
                      <a:pt x="112800" y="72000"/>
                      <a:pt x="112800" y="72000"/>
                      <a:pt x="112800" y="72000"/>
                    </a:cubicBezTo>
                    <a:cubicBezTo>
                      <a:pt x="112800" y="74400"/>
                      <a:pt x="112800" y="74400"/>
                      <a:pt x="112800" y="74400"/>
                    </a:cubicBezTo>
                    <a:cubicBezTo>
                      <a:pt x="112800" y="76800"/>
                      <a:pt x="112800" y="76800"/>
                      <a:pt x="112800" y="79200"/>
                    </a:cubicBezTo>
                    <a:cubicBezTo>
                      <a:pt x="112800" y="79200"/>
                      <a:pt x="110400" y="79200"/>
                      <a:pt x="110400" y="79200"/>
                    </a:cubicBezTo>
                    <a:cubicBezTo>
                      <a:pt x="110400" y="79200"/>
                      <a:pt x="110400" y="79200"/>
                      <a:pt x="110400" y="79200"/>
                    </a:cubicBezTo>
                    <a:cubicBezTo>
                      <a:pt x="110400" y="79200"/>
                      <a:pt x="108000" y="79200"/>
                      <a:pt x="108000" y="79200"/>
                    </a:cubicBezTo>
                    <a:cubicBezTo>
                      <a:pt x="108000" y="79200"/>
                      <a:pt x="108000" y="79200"/>
                      <a:pt x="105600" y="79200"/>
                    </a:cubicBezTo>
                    <a:cubicBezTo>
                      <a:pt x="103200" y="79200"/>
                      <a:pt x="103200" y="79200"/>
                      <a:pt x="103200" y="79200"/>
                    </a:cubicBezTo>
                    <a:cubicBezTo>
                      <a:pt x="103200" y="79200"/>
                      <a:pt x="103200" y="79200"/>
                      <a:pt x="103200" y="81600"/>
                    </a:cubicBezTo>
                    <a:cubicBezTo>
                      <a:pt x="100800" y="81600"/>
                      <a:pt x="100800" y="81600"/>
                      <a:pt x="100800" y="81600"/>
                    </a:cubicBezTo>
                    <a:cubicBezTo>
                      <a:pt x="100800" y="84000"/>
                      <a:pt x="100800" y="84000"/>
                      <a:pt x="100800" y="84000"/>
                    </a:cubicBezTo>
                    <a:cubicBezTo>
                      <a:pt x="100800" y="84000"/>
                      <a:pt x="100800" y="84000"/>
                      <a:pt x="100800" y="84000"/>
                    </a:cubicBezTo>
                    <a:cubicBezTo>
                      <a:pt x="100800" y="84000"/>
                      <a:pt x="98400" y="86400"/>
                      <a:pt x="98400" y="86400"/>
                    </a:cubicBezTo>
                    <a:cubicBezTo>
                      <a:pt x="98400" y="86400"/>
                      <a:pt x="98400" y="88800"/>
                      <a:pt x="98400" y="88800"/>
                    </a:cubicBezTo>
                    <a:cubicBezTo>
                      <a:pt x="98400" y="88800"/>
                      <a:pt x="98400" y="88800"/>
                      <a:pt x="98400" y="88800"/>
                    </a:cubicBezTo>
                    <a:cubicBezTo>
                      <a:pt x="96000" y="88800"/>
                      <a:pt x="96000" y="88800"/>
                      <a:pt x="96000" y="88800"/>
                    </a:cubicBezTo>
                    <a:cubicBezTo>
                      <a:pt x="96000" y="88800"/>
                      <a:pt x="98400" y="91200"/>
                      <a:pt x="98400" y="91200"/>
                    </a:cubicBezTo>
                    <a:cubicBezTo>
                      <a:pt x="98400" y="93600"/>
                      <a:pt x="98400" y="93600"/>
                      <a:pt x="100800" y="93600"/>
                    </a:cubicBezTo>
                    <a:cubicBezTo>
                      <a:pt x="100800" y="96000"/>
                      <a:pt x="100800" y="96000"/>
                      <a:pt x="100800" y="96000"/>
                    </a:cubicBezTo>
                    <a:cubicBezTo>
                      <a:pt x="100800" y="96000"/>
                      <a:pt x="100800" y="96000"/>
                      <a:pt x="100800" y="98400"/>
                    </a:cubicBezTo>
                    <a:cubicBezTo>
                      <a:pt x="100800" y="98400"/>
                      <a:pt x="100800" y="98400"/>
                      <a:pt x="100800" y="98400"/>
                    </a:cubicBezTo>
                    <a:cubicBezTo>
                      <a:pt x="98400" y="98400"/>
                      <a:pt x="98400" y="100800"/>
                      <a:pt x="98400" y="100800"/>
                    </a:cubicBezTo>
                    <a:cubicBezTo>
                      <a:pt x="98400" y="100800"/>
                      <a:pt x="96000" y="100800"/>
                      <a:pt x="96000" y="103200"/>
                    </a:cubicBezTo>
                    <a:cubicBezTo>
                      <a:pt x="96000" y="103200"/>
                      <a:pt x="96000" y="103200"/>
                      <a:pt x="96000" y="103200"/>
                    </a:cubicBezTo>
                    <a:cubicBezTo>
                      <a:pt x="93600" y="103200"/>
                      <a:pt x="93600" y="103200"/>
                      <a:pt x="93600" y="103200"/>
                    </a:cubicBezTo>
                    <a:cubicBezTo>
                      <a:pt x="93600" y="103200"/>
                      <a:pt x="93600" y="103200"/>
                      <a:pt x="93600" y="103200"/>
                    </a:cubicBezTo>
                    <a:cubicBezTo>
                      <a:pt x="93600" y="103200"/>
                      <a:pt x="91200" y="100800"/>
                      <a:pt x="88800" y="100800"/>
                    </a:cubicBezTo>
                    <a:cubicBezTo>
                      <a:pt x="88800" y="100800"/>
                      <a:pt x="88800" y="100800"/>
                      <a:pt x="88800" y="100800"/>
                    </a:cubicBezTo>
                    <a:cubicBezTo>
                      <a:pt x="86400" y="98400"/>
                      <a:pt x="86400" y="98400"/>
                      <a:pt x="86400" y="98400"/>
                    </a:cubicBezTo>
                    <a:cubicBezTo>
                      <a:pt x="86400" y="98400"/>
                      <a:pt x="86400" y="98400"/>
                      <a:pt x="86400" y="98400"/>
                    </a:cubicBezTo>
                    <a:cubicBezTo>
                      <a:pt x="86400" y="100800"/>
                      <a:pt x="86400" y="100800"/>
                      <a:pt x="84000" y="100800"/>
                    </a:cubicBezTo>
                    <a:cubicBezTo>
                      <a:pt x="84000" y="100800"/>
                      <a:pt x="81600" y="103200"/>
                      <a:pt x="81600" y="103200"/>
                    </a:cubicBezTo>
                    <a:cubicBezTo>
                      <a:pt x="81600" y="103200"/>
                      <a:pt x="81600" y="103200"/>
                      <a:pt x="81600" y="103200"/>
                    </a:cubicBezTo>
                    <a:cubicBezTo>
                      <a:pt x="81600" y="103200"/>
                      <a:pt x="81600" y="103200"/>
                      <a:pt x="79200" y="103200"/>
                    </a:cubicBezTo>
                    <a:cubicBezTo>
                      <a:pt x="79200" y="103200"/>
                      <a:pt x="79200" y="103200"/>
                      <a:pt x="79200" y="103200"/>
                    </a:cubicBezTo>
                    <a:cubicBezTo>
                      <a:pt x="79200" y="103200"/>
                      <a:pt x="76800" y="103200"/>
                      <a:pt x="76800" y="103200"/>
                    </a:cubicBezTo>
                    <a:cubicBezTo>
                      <a:pt x="76800" y="103200"/>
                      <a:pt x="76800" y="105600"/>
                      <a:pt x="76800" y="108000"/>
                    </a:cubicBezTo>
                    <a:cubicBezTo>
                      <a:pt x="76800" y="110400"/>
                      <a:pt x="76800" y="110400"/>
                      <a:pt x="76800" y="110400"/>
                    </a:cubicBezTo>
                    <a:cubicBezTo>
                      <a:pt x="76800" y="112800"/>
                      <a:pt x="76800" y="112800"/>
                      <a:pt x="76800" y="112800"/>
                    </a:cubicBezTo>
                    <a:cubicBezTo>
                      <a:pt x="76800" y="112800"/>
                      <a:pt x="76800" y="112800"/>
                      <a:pt x="76800" y="112800"/>
                    </a:cubicBezTo>
                    <a:cubicBezTo>
                      <a:pt x="74400" y="112800"/>
                      <a:pt x="74400" y="115200"/>
                      <a:pt x="72000" y="115200"/>
                    </a:cubicBezTo>
                    <a:cubicBezTo>
                      <a:pt x="72000" y="115200"/>
                      <a:pt x="72000" y="115200"/>
                      <a:pt x="69600" y="115200"/>
                    </a:cubicBezTo>
                    <a:cubicBezTo>
                      <a:pt x="69600" y="115200"/>
                      <a:pt x="69600" y="115200"/>
                      <a:pt x="69600" y="115200"/>
                    </a:cubicBezTo>
                    <a:cubicBezTo>
                      <a:pt x="69600" y="115200"/>
                      <a:pt x="69600" y="115200"/>
                      <a:pt x="69600" y="115200"/>
                    </a:cubicBezTo>
                    <a:cubicBezTo>
                      <a:pt x="67200" y="115200"/>
                      <a:pt x="67200" y="115200"/>
                      <a:pt x="67200" y="112800"/>
                    </a:cubicBezTo>
                    <a:cubicBezTo>
                      <a:pt x="67200" y="112800"/>
                      <a:pt x="67200" y="112800"/>
                      <a:pt x="67200" y="112800"/>
                    </a:cubicBezTo>
                    <a:cubicBezTo>
                      <a:pt x="67200" y="112800"/>
                      <a:pt x="67200" y="110400"/>
                      <a:pt x="64800" y="110400"/>
                    </a:cubicBezTo>
                    <a:cubicBezTo>
                      <a:pt x="64800" y="110400"/>
                      <a:pt x="64800" y="108000"/>
                      <a:pt x="64800" y="108000"/>
                    </a:cubicBezTo>
                    <a:cubicBezTo>
                      <a:pt x="64800" y="108000"/>
                      <a:pt x="62400" y="108000"/>
                      <a:pt x="62400" y="108000"/>
                    </a:cubicBezTo>
                    <a:cubicBezTo>
                      <a:pt x="62400" y="108000"/>
                      <a:pt x="62400" y="108000"/>
                      <a:pt x="60000" y="108000"/>
                    </a:cubicBezTo>
                    <a:cubicBezTo>
                      <a:pt x="60000" y="108000"/>
                      <a:pt x="60000" y="108000"/>
                      <a:pt x="60000" y="108000"/>
                    </a:cubicBezTo>
                    <a:cubicBezTo>
                      <a:pt x="57600" y="108000"/>
                      <a:pt x="57600" y="108000"/>
                      <a:pt x="57600" y="108000"/>
                    </a:cubicBezTo>
                    <a:cubicBezTo>
                      <a:pt x="57600" y="108000"/>
                      <a:pt x="57600" y="108000"/>
                      <a:pt x="57600" y="108000"/>
                    </a:cubicBezTo>
                    <a:cubicBezTo>
                      <a:pt x="57600" y="108000"/>
                      <a:pt x="57600" y="108000"/>
                      <a:pt x="55200" y="108000"/>
                    </a:cubicBezTo>
                    <a:cubicBezTo>
                      <a:pt x="55200" y="108000"/>
                      <a:pt x="55200" y="108000"/>
                      <a:pt x="55200" y="108000"/>
                    </a:cubicBezTo>
                    <a:cubicBezTo>
                      <a:pt x="52800" y="108000"/>
                      <a:pt x="52800" y="108000"/>
                      <a:pt x="52800" y="108000"/>
                    </a:cubicBezTo>
                    <a:cubicBezTo>
                      <a:pt x="52800" y="108000"/>
                      <a:pt x="52800" y="108000"/>
                      <a:pt x="52800" y="108000"/>
                    </a:cubicBezTo>
                    <a:cubicBezTo>
                      <a:pt x="52800" y="110400"/>
                      <a:pt x="52800" y="110400"/>
                      <a:pt x="50400" y="110400"/>
                    </a:cubicBezTo>
                    <a:cubicBezTo>
                      <a:pt x="50400" y="112800"/>
                      <a:pt x="50400" y="112800"/>
                      <a:pt x="50400" y="112800"/>
                    </a:cubicBezTo>
                    <a:cubicBezTo>
                      <a:pt x="48000" y="115200"/>
                      <a:pt x="48000" y="115200"/>
                      <a:pt x="48000" y="115200"/>
                    </a:cubicBezTo>
                    <a:cubicBezTo>
                      <a:pt x="48000" y="115200"/>
                      <a:pt x="48000" y="115200"/>
                      <a:pt x="48000" y="115200"/>
                    </a:cubicBezTo>
                    <a:cubicBezTo>
                      <a:pt x="45600" y="115200"/>
                      <a:pt x="45600" y="115200"/>
                      <a:pt x="43200" y="115200"/>
                    </a:cubicBezTo>
                    <a:cubicBezTo>
                      <a:pt x="43200" y="112800"/>
                      <a:pt x="43200" y="112800"/>
                      <a:pt x="40800" y="112800"/>
                    </a:cubicBezTo>
                    <a:cubicBezTo>
                      <a:pt x="40800" y="112800"/>
                      <a:pt x="40800" y="112800"/>
                      <a:pt x="40800" y="112800"/>
                    </a:cubicBezTo>
                    <a:cubicBezTo>
                      <a:pt x="40800" y="112800"/>
                      <a:pt x="40800" y="112800"/>
                      <a:pt x="40800" y="112800"/>
                    </a:cubicBezTo>
                    <a:cubicBezTo>
                      <a:pt x="40800" y="112800"/>
                      <a:pt x="40800" y="112800"/>
                      <a:pt x="40800" y="110400"/>
                    </a:cubicBezTo>
                    <a:cubicBezTo>
                      <a:pt x="40800" y="110400"/>
                      <a:pt x="40800" y="110400"/>
                      <a:pt x="40800" y="110400"/>
                    </a:cubicBezTo>
                    <a:cubicBezTo>
                      <a:pt x="40800" y="108000"/>
                      <a:pt x="40800" y="108000"/>
                      <a:pt x="40800" y="108000"/>
                    </a:cubicBezTo>
                    <a:cubicBezTo>
                      <a:pt x="40800" y="105600"/>
                      <a:pt x="40800" y="103200"/>
                      <a:pt x="40800" y="103200"/>
                    </a:cubicBezTo>
                    <a:cubicBezTo>
                      <a:pt x="40800" y="103200"/>
                      <a:pt x="38400" y="103200"/>
                      <a:pt x="38400" y="103200"/>
                    </a:cubicBezTo>
                    <a:cubicBezTo>
                      <a:pt x="38400" y="103200"/>
                      <a:pt x="38400" y="103200"/>
                      <a:pt x="36000" y="103200"/>
                    </a:cubicBezTo>
                    <a:cubicBezTo>
                      <a:pt x="36000" y="103200"/>
                      <a:pt x="36000" y="100800"/>
                      <a:pt x="36000" y="100800"/>
                    </a:cubicBezTo>
                    <a:cubicBezTo>
                      <a:pt x="36000" y="100800"/>
                      <a:pt x="33600" y="100800"/>
                      <a:pt x="33600" y="100800"/>
                    </a:cubicBezTo>
                    <a:cubicBezTo>
                      <a:pt x="33600" y="100800"/>
                      <a:pt x="33600" y="100800"/>
                      <a:pt x="33600" y="100800"/>
                    </a:cubicBezTo>
                    <a:cubicBezTo>
                      <a:pt x="31200" y="98400"/>
                      <a:pt x="31200" y="98400"/>
                      <a:pt x="31200" y="98400"/>
                    </a:cubicBezTo>
                    <a:cubicBezTo>
                      <a:pt x="31200" y="98400"/>
                      <a:pt x="31200" y="98400"/>
                      <a:pt x="31200" y="98400"/>
                    </a:cubicBezTo>
                    <a:cubicBezTo>
                      <a:pt x="31200" y="98400"/>
                      <a:pt x="31200" y="98400"/>
                      <a:pt x="31200" y="98400"/>
                    </a:cubicBezTo>
                    <a:cubicBezTo>
                      <a:pt x="31200" y="98400"/>
                      <a:pt x="28800" y="98400"/>
                      <a:pt x="26400" y="100800"/>
                    </a:cubicBezTo>
                    <a:cubicBezTo>
                      <a:pt x="26400" y="100800"/>
                      <a:pt x="26400" y="100800"/>
                      <a:pt x="26400" y="100800"/>
                    </a:cubicBezTo>
                    <a:cubicBezTo>
                      <a:pt x="24000" y="100800"/>
                      <a:pt x="24000" y="100800"/>
                      <a:pt x="24000" y="100800"/>
                    </a:cubicBezTo>
                    <a:cubicBezTo>
                      <a:pt x="24000" y="103200"/>
                      <a:pt x="24000" y="103200"/>
                      <a:pt x="21600" y="103200"/>
                    </a:cubicBezTo>
                    <a:cubicBezTo>
                      <a:pt x="21600" y="103200"/>
                      <a:pt x="21600" y="103200"/>
                      <a:pt x="21600" y="103200"/>
                    </a:cubicBezTo>
                    <a:cubicBezTo>
                      <a:pt x="21600" y="103200"/>
                      <a:pt x="21600" y="100800"/>
                      <a:pt x="21600" y="100800"/>
                    </a:cubicBezTo>
                    <a:cubicBezTo>
                      <a:pt x="21600" y="100800"/>
                      <a:pt x="19200" y="100800"/>
                      <a:pt x="19200" y="98400"/>
                    </a:cubicBezTo>
                    <a:cubicBezTo>
                      <a:pt x="19200" y="98400"/>
                      <a:pt x="16800" y="98400"/>
                      <a:pt x="16800" y="98400"/>
                    </a:cubicBezTo>
                    <a:cubicBezTo>
                      <a:pt x="16800" y="96000"/>
                      <a:pt x="16800" y="96000"/>
                      <a:pt x="16800" y="96000"/>
                    </a:cubicBezTo>
                    <a:cubicBezTo>
                      <a:pt x="16800" y="96000"/>
                      <a:pt x="16800" y="96000"/>
                      <a:pt x="16800" y="93600"/>
                    </a:cubicBezTo>
                    <a:cubicBezTo>
                      <a:pt x="16800" y="93600"/>
                      <a:pt x="16800" y="93600"/>
                      <a:pt x="19200" y="91200"/>
                    </a:cubicBezTo>
                    <a:cubicBezTo>
                      <a:pt x="19200" y="91200"/>
                      <a:pt x="19200" y="88800"/>
                      <a:pt x="19200" y="88800"/>
                    </a:cubicBezTo>
                    <a:cubicBezTo>
                      <a:pt x="19200" y="88800"/>
                      <a:pt x="21600" y="88800"/>
                      <a:pt x="21600" y="88800"/>
                    </a:cubicBezTo>
                    <a:cubicBezTo>
                      <a:pt x="21600" y="88800"/>
                      <a:pt x="21600" y="88800"/>
                      <a:pt x="19200" y="88800"/>
                    </a:cubicBezTo>
                    <a:cubicBezTo>
                      <a:pt x="19200" y="86400"/>
                      <a:pt x="19200" y="86400"/>
                      <a:pt x="19200" y="86400"/>
                    </a:cubicBezTo>
                    <a:cubicBezTo>
                      <a:pt x="19200" y="84000"/>
                      <a:pt x="16800" y="84000"/>
                      <a:pt x="16800" y="84000"/>
                    </a:cubicBezTo>
                    <a:cubicBezTo>
                      <a:pt x="16800" y="84000"/>
                      <a:pt x="16800" y="84000"/>
                      <a:pt x="16800" y="84000"/>
                    </a:cubicBezTo>
                    <a:cubicBezTo>
                      <a:pt x="16800" y="81600"/>
                      <a:pt x="16800" y="81600"/>
                      <a:pt x="16800" y="81600"/>
                    </a:cubicBezTo>
                    <a:cubicBezTo>
                      <a:pt x="16800" y="81600"/>
                      <a:pt x="16800" y="79200"/>
                      <a:pt x="16800" y="79200"/>
                    </a:cubicBezTo>
                    <a:cubicBezTo>
                      <a:pt x="14400" y="79200"/>
                      <a:pt x="14400" y="79200"/>
                      <a:pt x="14400" y="79200"/>
                    </a:cubicBezTo>
                    <a:cubicBezTo>
                      <a:pt x="14400" y="79200"/>
                      <a:pt x="14400" y="79200"/>
                      <a:pt x="14400" y="79200"/>
                    </a:cubicBezTo>
                    <a:cubicBezTo>
                      <a:pt x="14400" y="79200"/>
                      <a:pt x="14400" y="79200"/>
                      <a:pt x="12000" y="79200"/>
                    </a:cubicBezTo>
                    <a:cubicBezTo>
                      <a:pt x="9600" y="79200"/>
                      <a:pt x="7200" y="79200"/>
                      <a:pt x="7200" y="79200"/>
                    </a:cubicBezTo>
                    <a:cubicBezTo>
                      <a:pt x="7200" y="79200"/>
                      <a:pt x="7200" y="79200"/>
                      <a:pt x="7200" y="79200"/>
                    </a:cubicBezTo>
                    <a:cubicBezTo>
                      <a:pt x="7200" y="79200"/>
                      <a:pt x="7200" y="79200"/>
                      <a:pt x="7200" y="79200"/>
                    </a:cubicBezTo>
                    <a:cubicBezTo>
                      <a:pt x="7200" y="79200"/>
                      <a:pt x="7200" y="76800"/>
                      <a:pt x="7200" y="76800"/>
                    </a:cubicBezTo>
                    <a:cubicBezTo>
                      <a:pt x="4800" y="76800"/>
                      <a:pt x="4800" y="74400"/>
                      <a:pt x="4800" y="74400"/>
                    </a:cubicBezTo>
                    <a:cubicBezTo>
                      <a:pt x="4800" y="74400"/>
                      <a:pt x="4800" y="72000"/>
                      <a:pt x="4800" y="72000"/>
                    </a:cubicBezTo>
                    <a:cubicBezTo>
                      <a:pt x="4800" y="72000"/>
                      <a:pt x="4800" y="69600"/>
                      <a:pt x="4800" y="69600"/>
                    </a:cubicBezTo>
                    <a:cubicBezTo>
                      <a:pt x="4800" y="69600"/>
                      <a:pt x="4800" y="69600"/>
                      <a:pt x="4800" y="69600"/>
                    </a:cubicBezTo>
                    <a:cubicBezTo>
                      <a:pt x="4800" y="69600"/>
                      <a:pt x="7200" y="69600"/>
                      <a:pt x="7200" y="67200"/>
                    </a:cubicBezTo>
                    <a:cubicBezTo>
                      <a:pt x="7200" y="67200"/>
                      <a:pt x="7200" y="67200"/>
                      <a:pt x="9600" y="67200"/>
                    </a:cubicBezTo>
                    <a:cubicBezTo>
                      <a:pt x="9600" y="67200"/>
                      <a:pt x="12000" y="64800"/>
                      <a:pt x="12000" y="64800"/>
                    </a:cubicBezTo>
                    <a:cubicBezTo>
                      <a:pt x="12000" y="64800"/>
                      <a:pt x="12000" y="64800"/>
                      <a:pt x="12000" y="64800"/>
                    </a:cubicBezTo>
                    <a:cubicBezTo>
                      <a:pt x="12000" y="64800"/>
                      <a:pt x="12000" y="62400"/>
                      <a:pt x="12000" y="62400"/>
                    </a:cubicBezTo>
                    <a:cubicBezTo>
                      <a:pt x="12000" y="62400"/>
                      <a:pt x="12000" y="60000"/>
                      <a:pt x="12000" y="60000"/>
                    </a:cubicBezTo>
                    <a:cubicBezTo>
                      <a:pt x="12000" y="60000"/>
                      <a:pt x="12000" y="60000"/>
                      <a:pt x="12000" y="60000"/>
                    </a:cubicBezTo>
                    <a:cubicBezTo>
                      <a:pt x="12000" y="60000"/>
                      <a:pt x="12000" y="60000"/>
                      <a:pt x="12000" y="60000"/>
                    </a:cubicBezTo>
                    <a:cubicBezTo>
                      <a:pt x="12000" y="57600"/>
                      <a:pt x="12000" y="57600"/>
                      <a:pt x="12000" y="57600"/>
                    </a:cubicBezTo>
                    <a:cubicBezTo>
                      <a:pt x="12000" y="57600"/>
                      <a:pt x="12000" y="55200"/>
                      <a:pt x="12000" y="55200"/>
                    </a:cubicBezTo>
                    <a:cubicBezTo>
                      <a:pt x="12000" y="55200"/>
                      <a:pt x="12000" y="55200"/>
                      <a:pt x="12000" y="55200"/>
                    </a:cubicBezTo>
                    <a:cubicBezTo>
                      <a:pt x="12000" y="55200"/>
                      <a:pt x="12000" y="55200"/>
                      <a:pt x="12000" y="55200"/>
                    </a:cubicBezTo>
                    <a:cubicBezTo>
                      <a:pt x="12000" y="55200"/>
                      <a:pt x="9600" y="55200"/>
                      <a:pt x="9600" y="52800"/>
                    </a:cubicBezTo>
                    <a:cubicBezTo>
                      <a:pt x="9600" y="52800"/>
                      <a:pt x="9600" y="52800"/>
                      <a:pt x="9600" y="52800"/>
                    </a:cubicBezTo>
                    <a:cubicBezTo>
                      <a:pt x="7200" y="52800"/>
                      <a:pt x="7200" y="50400"/>
                      <a:pt x="7200" y="50400"/>
                    </a:cubicBezTo>
                    <a:cubicBezTo>
                      <a:pt x="4800" y="50400"/>
                      <a:pt x="4800" y="50400"/>
                      <a:pt x="4800" y="50400"/>
                    </a:cubicBezTo>
                    <a:cubicBezTo>
                      <a:pt x="4800" y="50400"/>
                      <a:pt x="4800" y="50400"/>
                      <a:pt x="4800" y="50400"/>
                    </a:cubicBezTo>
                    <a:cubicBezTo>
                      <a:pt x="4800" y="50400"/>
                      <a:pt x="4800" y="48000"/>
                      <a:pt x="4800" y="48000"/>
                    </a:cubicBezTo>
                    <a:cubicBezTo>
                      <a:pt x="4800" y="48000"/>
                      <a:pt x="4800" y="45600"/>
                      <a:pt x="4800" y="45600"/>
                    </a:cubicBezTo>
                    <a:cubicBezTo>
                      <a:pt x="4800" y="45600"/>
                      <a:pt x="7200" y="43200"/>
                      <a:pt x="7200" y="43200"/>
                    </a:cubicBezTo>
                    <a:cubicBezTo>
                      <a:pt x="7200" y="43200"/>
                      <a:pt x="7200" y="40800"/>
                      <a:pt x="7200" y="40800"/>
                    </a:cubicBezTo>
                    <a:cubicBezTo>
                      <a:pt x="7200" y="40800"/>
                      <a:pt x="7200" y="40800"/>
                      <a:pt x="9600" y="40800"/>
                    </a:cubicBezTo>
                    <a:cubicBezTo>
                      <a:pt x="9600" y="40800"/>
                      <a:pt x="9600" y="40800"/>
                      <a:pt x="9600" y="40800"/>
                    </a:cubicBezTo>
                    <a:cubicBezTo>
                      <a:pt x="9600" y="40800"/>
                      <a:pt x="12000" y="40800"/>
                      <a:pt x="12000" y="40800"/>
                    </a:cubicBezTo>
                    <a:cubicBezTo>
                      <a:pt x="14400" y="40800"/>
                      <a:pt x="16800" y="40800"/>
                      <a:pt x="16800" y="40800"/>
                    </a:cubicBezTo>
                    <a:cubicBezTo>
                      <a:pt x="16800" y="40800"/>
                      <a:pt x="16800" y="40800"/>
                      <a:pt x="16800" y="40800"/>
                    </a:cubicBezTo>
                    <a:cubicBezTo>
                      <a:pt x="16800" y="40800"/>
                      <a:pt x="16800" y="38400"/>
                      <a:pt x="16800" y="38400"/>
                    </a:cubicBezTo>
                    <a:cubicBezTo>
                      <a:pt x="16800" y="38400"/>
                      <a:pt x="16800" y="38400"/>
                      <a:pt x="16800" y="36000"/>
                    </a:cubicBezTo>
                    <a:cubicBezTo>
                      <a:pt x="19200" y="36000"/>
                      <a:pt x="19200" y="36000"/>
                      <a:pt x="19200" y="36000"/>
                    </a:cubicBezTo>
                    <a:cubicBezTo>
                      <a:pt x="19200" y="36000"/>
                      <a:pt x="19200" y="36000"/>
                      <a:pt x="19200" y="33600"/>
                    </a:cubicBezTo>
                    <a:cubicBezTo>
                      <a:pt x="19200" y="33600"/>
                      <a:pt x="21600" y="33600"/>
                      <a:pt x="21600" y="33600"/>
                    </a:cubicBezTo>
                    <a:cubicBezTo>
                      <a:pt x="21600" y="33600"/>
                      <a:pt x="21600" y="31200"/>
                      <a:pt x="21600" y="31200"/>
                    </a:cubicBezTo>
                    <a:cubicBezTo>
                      <a:pt x="21600" y="31200"/>
                      <a:pt x="21600" y="31200"/>
                      <a:pt x="21600" y="31200"/>
                    </a:cubicBezTo>
                    <a:cubicBezTo>
                      <a:pt x="21600" y="31200"/>
                      <a:pt x="19200" y="31200"/>
                      <a:pt x="19200" y="28800"/>
                    </a:cubicBezTo>
                    <a:cubicBezTo>
                      <a:pt x="19200" y="28800"/>
                      <a:pt x="19200" y="26400"/>
                      <a:pt x="19200" y="26400"/>
                    </a:cubicBezTo>
                    <a:cubicBezTo>
                      <a:pt x="19200" y="26400"/>
                      <a:pt x="16800" y="26400"/>
                      <a:pt x="16800" y="26400"/>
                    </a:cubicBezTo>
                    <a:cubicBezTo>
                      <a:pt x="16800" y="24000"/>
                      <a:pt x="16800" y="24000"/>
                      <a:pt x="16800" y="24000"/>
                    </a:cubicBezTo>
                    <a:cubicBezTo>
                      <a:pt x="16800" y="24000"/>
                      <a:pt x="16800" y="24000"/>
                      <a:pt x="19200" y="24000"/>
                    </a:cubicBezTo>
                    <a:cubicBezTo>
                      <a:pt x="19200" y="21600"/>
                      <a:pt x="19200" y="21600"/>
                      <a:pt x="19200" y="21600"/>
                    </a:cubicBezTo>
                    <a:cubicBezTo>
                      <a:pt x="21600" y="19200"/>
                      <a:pt x="21600" y="19200"/>
                      <a:pt x="21600" y="19200"/>
                    </a:cubicBezTo>
                    <a:cubicBezTo>
                      <a:pt x="24000" y="19200"/>
                      <a:pt x="24000" y="19200"/>
                      <a:pt x="24000" y="19200"/>
                    </a:cubicBezTo>
                    <a:cubicBezTo>
                      <a:pt x="24000" y="16800"/>
                      <a:pt x="24000" y="16800"/>
                      <a:pt x="24000" y="19200"/>
                    </a:cubicBezTo>
                    <a:cubicBezTo>
                      <a:pt x="24000" y="19200"/>
                      <a:pt x="24000" y="19200"/>
                      <a:pt x="24000" y="19200"/>
                    </a:cubicBezTo>
                    <a:cubicBezTo>
                      <a:pt x="24000" y="19200"/>
                      <a:pt x="26400" y="19200"/>
                      <a:pt x="28800" y="19200"/>
                    </a:cubicBezTo>
                    <a:cubicBezTo>
                      <a:pt x="28800" y="21600"/>
                      <a:pt x="28800" y="21600"/>
                      <a:pt x="31200" y="21600"/>
                    </a:cubicBezTo>
                    <a:cubicBezTo>
                      <a:pt x="31200" y="21600"/>
                      <a:pt x="31200" y="21600"/>
                      <a:pt x="31200" y="21600"/>
                    </a:cubicBezTo>
                    <a:cubicBezTo>
                      <a:pt x="31200" y="21600"/>
                      <a:pt x="31200" y="21600"/>
                      <a:pt x="31200" y="21600"/>
                    </a:cubicBezTo>
                    <a:cubicBezTo>
                      <a:pt x="33600" y="21600"/>
                      <a:pt x="33600" y="21600"/>
                      <a:pt x="33600" y="21600"/>
                    </a:cubicBezTo>
                    <a:cubicBezTo>
                      <a:pt x="36000" y="19200"/>
                      <a:pt x="36000" y="19200"/>
                      <a:pt x="36000" y="19200"/>
                    </a:cubicBezTo>
                    <a:cubicBezTo>
                      <a:pt x="36000" y="19200"/>
                      <a:pt x="36000" y="19200"/>
                      <a:pt x="36000" y="19200"/>
                    </a:cubicBezTo>
                    <a:cubicBezTo>
                      <a:pt x="36000" y="19200"/>
                      <a:pt x="38400" y="19200"/>
                      <a:pt x="38400" y="16800"/>
                    </a:cubicBezTo>
                    <a:cubicBezTo>
                      <a:pt x="38400" y="16800"/>
                      <a:pt x="38400" y="16800"/>
                      <a:pt x="40800" y="16800"/>
                    </a:cubicBezTo>
                    <a:cubicBezTo>
                      <a:pt x="40800" y="16800"/>
                      <a:pt x="40800" y="16800"/>
                      <a:pt x="40800" y="16800"/>
                    </a:cubicBezTo>
                    <a:cubicBezTo>
                      <a:pt x="40800" y="16800"/>
                      <a:pt x="40800" y="14400"/>
                      <a:pt x="40800" y="14400"/>
                    </a:cubicBezTo>
                    <a:cubicBezTo>
                      <a:pt x="40800" y="12000"/>
                      <a:pt x="40800" y="9600"/>
                      <a:pt x="40800" y="9600"/>
                    </a:cubicBezTo>
                    <a:cubicBezTo>
                      <a:pt x="40800" y="9600"/>
                      <a:pt x="40800" y="7200"/>
                      <a:pt x="40800" y="7200"/>
                    </a:cubicBezTo>
                    <a:cubicBezTo>
                      <a:pt x="40800" y="7200"/>
                      <a:pt x="40800" y="7200"/>
                      <a:pt x="43200" y="7200"/>
                    </a:cubicBezTo>
                    <a:cubicBezTo>
                      <a:pt x="43200" y="7200"/>
                      <a:pt x="43200" y="7200"/>
                      <a:pt x="45600" y="7200"/>
                    </a:cubicBezTo>
                    <a:cubicBezTo>
                      <a:pt x="45600" y="7200"/>
                      <a:pt x="48000" y="7200"/>
                      <a:pt x="48000" y="7200"/>
                    </a:cubicBezTo>
                    <a:cubicBezTo>
                      <a:pt x="48000" y="4800"/>
                      <a:pt x="50400" y="4800"/>
                      <a:pt x="50400" y="4800"/>
                    </a:cubicBezTo>
                    <a:cubicBezTo>
                      <a:pt x="50400" y="4800"/>
                      <a:pt x="50400" y="4800"/>
                      <a:pt x="50400" y="4800"/>
                    </a:cubicBezTo>
                    <a:cubicBezTo>
                      <a:pt x="50400" y="7200"/>
                      <a:pt x="50400" y="7200"/>
                      <a:pt x="50400" y="7200"/>
                    </a:cubicBezTo>
                    <a:cubicBezTo>
                      <a:pt x="50400" y="7200"/>
                      <a:pt x="50400" y="7200"/>
                      <a:pt x="50400" y="7200"/>
                    </a:cubicBezTo>
                    <a:cubicBezTo>
                      <a:pt x="52800" y="9600"/>
                      <a:pt x="52800" y="9600"/>
                      <a:pt x="52800" y="9600"/>
                    </a:cubicBezTo>
                    <a:cubicBezTo>
                      <a:pt x="52800" y="12000"/>
                      <a:pt x="55200" y="14400"/>
                      <a:pt x="55200" y="14400"/>
                    </a:cubicBezTo>
                    <a:cubicBezTo>
                      <a:pt x="55200" y="14400"/>
                      <a:pt x="55200" y="14400"/>
                      <a:pt x="55200" y="14400"/>
                    </a:cubicBezTo>
                    <a:cubicBezTo>
                      <a:pt x="55200" y="14400"/>
                      <a:pt x="57600" y="12000"/>
                      <a:pt x="57600" y="12000"/>
                    </a:cubicBezTo>
                    <a:cubicBezTo>
                      <a:pt x="57600" y="12000"/>
                      <a:pt x="57600" y="12000"/>
                      <a:pt x="60000" y="12000"/>
                    </a:cubicBezTo>
                    <a:cubicBezTo>
                      <a:pt x="60000" y="12000"/>
                      <a:pt x="60000" y="12000"/>
                      <a:pt x="60000" y="12000"/>
                    </a:cubicBezTo>
                    <a:cubicBezTo>
                      <a:pt x="60000" y="12000"/>
                      <a:pt x="60000" y="12000"/>
                      <a:pt x="60000" y="12000"/>
                    </a:cubicBezTo>
                    <a:cubicBezTo>
                      <a:pt x="60000" y="12000"/>
                      <a:pt x="62400" y="12000"/>
                      <a:pt x="62400" y="12000"/>
                    </a:cubicBezTo>
                    <a:cubicBezTo>
                      <a:pt x="62400" y="14400"/>
                      <a:pt x="64800" y="14400"/>
                      <a:pt x="64800" y="14400"/>
                    </a:cubicBezTo>
                    <a:cubicBezTo>
                      <a:pt x="64800" y="14400"/>
                      <a:pt x="64800" y="14400"/>
                      <a:pt x="64800" y="14400"/>
                    </a:cubicBezTo>
                    <a:cubicBezTo>
                      <a:pt x="64800" y="14400"/>
                      <a:pt x="64800" y="12000"/>
                      <a:pt x="64800" y="12000"/>
                    </a:cubicBezTo>
                    <a:cubicBezTo>
                      <a:pt x="64800" y="12000"/>
                      <a:pt x="67200" y="12000"/>
                      <a:pt x="67200" y="9600"/>
                    </a:cubicBezTo>
                    <a:cubicBezTo>
                      <a:pt x="67200" y="9600"/>
                      <a:pt x="69600" y="7200"/>
                      <a:pt x="69600" y="7200"/>
                    </a:cubicBezTo>
                    <a:cubicBezTo>
                      <a:pt x="69600" y="7200"/>
                      <a:pt x="69600" y="4800"/>
                      <a:pt x="69600" y="7200"/>
                    </a:cubicBezTo>
                    <a:cubicBezTo>
                      <a:pt x="69600" y="7200"/>
                      <a:pt x="69600" y="7200"/>
                      <a:pt x="72000" y="7200"/>
                    </a:cubicBezTo>
                    <a:cubicBezTo>
                      <a:pt x="72000" y="7200"/>
                      <a:pt x="72000" y="7200"/>
                      <a:pt x="74400" y="7200"/>
                    </a:cubicBezTo>
                    <a:cubicBezTo>
                      <a:pt x="74400" y="7200"/>
                      <a:pt x="76800" y="7200"/>
                      <a:pt x="76800" y="7200"/>
                    </a:cubicBezTo>
                    <a:cubicBezTo>
                      <a:pt x="76800" y="7200"/>
                      <a:pt x="79200" y="7200"/>
                      <a:pt x="79200" y="7200"/>
                    </a:cubicBezTo>
                    <a:cubicBezTo>
                      <a:pt x="79200" y="7200"/>
                      <a:pt x="79200" y="7200"/>
                      <a:pt x="79200" y="7200"/>
                    </a:cubicBezTo>
                    <a:cubicBezTo>
                      <a:pt x="79200" y="9600"/>
                      <a:pt x="79200" y="9600"/>
                      <a:pt x="79200" y="9600"/>
                    </a:cubicBezTo>
                    <a:cubicBezTo>
                      <a:pt x="79200" y="9600"/>
                      <a:pt x="79200" y="9600"/>
                      <a:pt x="79200" y="12000"/>
                    </a:cubicBezTo>
                    <a:cubicBezTo>
                      <a:pt x="79200" y="12000"/>
                      <a:pt x="79200" y="12000"/>
                      <a:pt x="79200" y="14400"/>
                    </a:cubicBezTo>
                    <a:cubicBezTo>
                      <a:pt x="79200" y="14400"/>
                      <a:pt x="79200" y="16800"/>
                      <a:pt x="79200" y="16800"/>
                    </a:cubicBezTo>
                    <a:cubicBezTo>
                      <a:pt x="79200" y="16800"/>
                      <a:pt x="79200" y="16800"/>
                      <a:pt x="79200" y="16800"/>
                    </a:cubicBezTo>
                    <a:cubicBezTo>
                      <a:pt x="79200" y="16800"/>
                      <a:pt x="81600" y="19200"/>
                      <a:pt x="81600" y="19200"/>
                    </a:cubicBezTo>
                    <a:cubicBezTo>
                      <a:pt x="81600" y="19200"/>
                      <a:pt x="81600" y="19200"/>
                      <a:pt x="81600" y="19200"/>
                    </a:cubicBezTo>
                    <a:cubicBezTo>
                      <a:pt x="84000" y="19200"/>
                      <a:pt x="84000" y="19200"/>
                      <a:pt x="84000" y="19200"/>
                    </a:cubicBezTo>
                    <a:cubicBezTo>
                      <a:pt x="84000" y="19200"/>
                      <a:pt x="84000" y="21600"/>
                      <a:pt x="86400" y="21600"/>
                    </a:cubicBezTo>
                    <a:cubicBezTo>
                      <a:pt x="86400" y="21600"/>
                      <a:pt x="86400" y="21600"/>
                      <a:pt x="86400" y="21600"/>
                    </a:cubicBezTo>
                    <a:cubicBezTo>
                      <a:pt x="86400" y="21600"/>
                      <a:pt x="86400" y="21600"/>
                      <a:pt x="86400" y="21600"/>
                    </a:cubicBezTo>
                    <a:cubicBezTo>
                      <a:pt x="88800" y="21600"/>
                      <a:pt x="88800" y="21600"/>
                      <a:pt x="88800" y="21600"/>
                    </a:cubicBezTo>
                    <a:cubicBezTo>
                      <a:pt x="88800" y="21600"/>
                      <a:pt x="88800" y="21600"/>
                      <a:pt x="91200" y="21600"/>
                    </a:cubicBezTo>
                    <a:cubicBezTo>
                      <a:pt x="91200" y="21600"/>
                      <a:pt x="91200" y="19200"/>
                      <a:pt x="93600" y="19200"/>
                    </a:cubicBezTo>
                    <a:cubicBezTo>
                      <a:pt x="93600" y="19200"/>
                      <a:pt x="93600" y="19200"/>
                      <a:pt x="93600" y="19200"/>
                    </a:cubicBezTo>
                    <a:cubicBezTo>
                      <a:pt x="96000" y="19200"/>
                      <a:pt x="96000" y="19200"/>
                      <a:pt x="96000" y="19200"/>
                    </a:cubicBezTo>
                    <a:moveTo>
                      <a:pt x="38400" y="93600"/>
                    </a:moveTo>
                    <a:cubicBezTo>
                      <a:pt x="38400" y="93600"/>
                      <a:pt x="38400" y="93600"/>
                      <a:pt x="40800" y="93600"/>
                    </a:cubicBezTo>
                    <a:cubicBezTo>
                      <a:pt x="40800" y="96000"/>
                      <a:pt x="40800" y="96000"/>
                      <a:pt x="40800" y="96000"/>
                    </a:cubicBezTo>
                    <a:cubicBezTo>
                      <a:pt x="40800" y="96000"/>
                      <a:pt x="40800" y="96000"/>
                      <a:pt x="40800" y="96000"/>
                    </a:cubicBezTo>
                    <a:cubicBezTo>
                      <a:pt x="43200" y="96000"/>
                      <a:pt x="45600" y="98400"/>
                      <a:pt x="48000" y="98400"/>
                    </a:cubicBezTo>
                    <a:cubicBezTo>
                      <a:pt x="50400" y="98400"/>
                      <a:pt x="52800" y="98400"/>
                      <a:pt x="55200" y="100800"/>
                    </a:cubicBezTo>
                    <a:cubicBezTo>
                      <a:pt x="55200" y="100800"/>
                      <a:pt x="57600" y="100800"/>
                      <a:pt x="57600" y="100800"/>
                    </a:cubicBezTo>
                    <a:cubicBezTo>
                      <a:pt x="57600" y="100800"/>
                      <a:pt x="57600" y="100800"/>
                      <a:pt x="57600" y="100800"/>
                    </a:cubicBezTo>
                    <a:cubicBezTo>
                      <a:pt x="57600" y="100800"/>
                      <a:pt x="60000" y="100800"/>
                      <a:pt x="60000" y="100800"/>
                    </a:cubicBezTo>
                    <a:cubicBezTo>
                      <a:pt x="60000" y="100800"/>
                      <a:pt x="60000" y="100800"/>
                      <a:pt x="62400" y="100800"/>
                    </a:cubicBezTo>
                    <a:cubicBezTo>
                      <a:pt x="64800" y="100800"/>
                      <a:pt x="67200" y="98400"/>
                      <a:pt x="69600" y="98400"/>
                    </a:cubicBezTo>
                    <a:cubicBezTo>
                      <a:pt x="72000" y="98400"/>
                      <a:pt x="74400" y="98400"/>
                      <a:pt x="74400" y="96000"/>
                    </a:cubicBezTo>
                    <a:cubicBezTo>
                      <a:pt x="76800" y="96000"/>
                      <a:pt x="76800" y="96000"/>
                      <a:pt x="76800" y="96000"/>
                    </a:cubicBezTo>
                    <a:cubicBezTo>
                      <a:pt x="79200" y="96000"/>
                      <a:pt x="79200" y="96000"/>
                      <a:pt x="79200" y="96000"/>
                    </a:cubicBezTo>
                    <a:cubicBezTo>
                      <a:pt x="79200" y="96000"/>
                      <a:pt x="79200" y="93600"/>
                      <a:pt x="79200" y="93600"/>
                    </a:cubicBezTo>
                    <a:cubicBezTo>
                      <a:pt x="79200" y="93600"/>
                      <a:pt x="79200" y="93600"/>
                      <a:pt x="81600" y="93600"/>
                    </a:cubicBezTo>
                    <a:cubicBezTo>
                      <a:pt x="81600" y="91200"/>
                      <a:pt x="84000" y="91200"/>
                      <a:pt x="86400" y="88800"/>
                    </a:cubicBezTo>
                    <a:cubicBezTo>
                      <a:pt x="88800" y="86400"/>
                      <a:pt x="91200" y="84000"/>
                      <a:pt x="91200" y="84000"/>
                    </a:cubicBezTo>
                    <a:cubicBezTo>
                      <a:pt x="91200" y="84000"/>
                      <a:pt x="91200" y="81600"/>
                      <a:pt x="91200" y="81600"/>
                    </a:cubicBezTo>
                    <a:cubicBezTo>
                      <a:pt x="91200" y="81600"/>
                      <a:pt x="91200" y="81600"/>
                      <a:pt x="93600" y="81600"/>
                    </a:cubicBezTo>
                    <a:cubicBezTo>
                      <a:pt x="93600" y="81600"/>
                      <a:pt x="93600" y="81600"/>
                      <a:pt x="93600" y="81600"/>
                    </a:cubicBezTo>
                    <a:cubicBezTo>
                      <a:pt x="93600" y="81600"/>
                      <a:pt x="93600" y="81600"/>
                      <a:pt x="93600" y="79200"/>
                    </a:cubicBezTo>
                    <a:cubicBezTo>
                      <a:pt x="93600" y="79200"/>
                      <a:pt x="93600" y="79200"/>
                      <a:pt x="93600" y="79200"/>
                    </a:cubicBezTo>
                    <a:cubicBezTo>
                      <a:pt x="93600" y="79200"/>
                      <a:pt x="93600" y="79200"/>
                      <a:pt x="93600" y="76800"/>
                    </a:cubicBezTo>
                    <a:cubicBezTo>
                      <a:pt x="96000" y="76800"/>
                      <a:pt x="96000" y="74400"/>
                      <a:pt x="96000" y="72000"/>
                    </a:cubicBezTo>
                    <a:cubicBezTo>
                      <a:pt x="98400" y="69600"/>
                      <a:pt x="98400" y="67200"/>
                      <a:pt x="98400" y="64800"/>
                    </a:cubicBezTo>
                    <a:cubicBezTo>
                      <a:pt x="98400" y="62400"/>
                      <a:pt x="98400" y="62400"/>
                      <a:pt x="98400" y="62400"/>
                    </a:cubicBezTo>
                    <a:cubicBezTo>
                      <a:pt x="98400" y="62400"/>
                      <a:pt x="98400" y="60000"/>
                      <a:pt x="98400" y="60000"/>
                    </a:cubicBezTo>
                    <a:cubicBezTo>
                      <a:pt x="98400" y="60000"/>
                      <a:pt x="98400" y="60000"/>
                      <a:pt x="98400" y="60000"/>
                    </a:cubicBezTo>
                    <a:cubicBezTo>
                      <a:pt x="98400" y="60000"/>
                      <a:pt x="98400" y="60000"/>
                      <a:pt x="98400" y="57600"/>
                    </a:cubicBezTo>
                    <a:cubicBezTo>
                      <a:pt x="98400" y="55200"/>
                      <a:pt x="98400" y="52800"/>
                      <a:pt x="98400" y="50400"/>
                    </a:cubicBezTo>
                    <a:cubicBezTo>
                      <a:pt x="96000" y="48000"/>
                      <a:pt x="96000" y="45600"/>
                      <a:pt x="96000" y="43200"/>
                    </a:cubicBezTo>
                    <a:cubicBezTo>
                      <a:pt x="93600" y="43200"/>
                      <a:pt x="93600" y="43200"/>
                      <a:pt x="93600" y="43200"/>
                    </a:cubicBezTo>
                    <a:cubicBezTo>
                      <a:pt x="93600" y="40800"/>
                      <a:pt x="93600" y="40800"/>
                      <a:pt x="93600" y="40800"/>
                    </a:cubicBezTo>
                    <a:cubicBezTo>
                      <a:pt x="93600" y="40800"/>
                      <a:pt x="93600" y="40800"/>
                      <a:pt x="93600" y="40800"/>
                    </a:cubicBezTo>
                    <a:cubicBezTo>
                      <a:pt x="93600" y="40800"/>
                      <a:pt x="91200" y="38400"/>
                      <a:pt x="91200" y="38400"/>
                    </a:cubicBezTo>
                    <a:cubicBezTo>
                      <a:pt x="91200" y="36000"/>
                      <a:pt x="88800" y="36000"/>
                      <a:pt x="86400" y="33600"/>
                    </a:cubicBezTo>
                    <a:cubicBezTo>
                      <a:pt x="86400" y="31200"/>
                      <a:pt x="84000" y="28800"/>
                      <a:pt x="81600" y="28800"/>
                    </a:cubicBezTo>
                    <a:cubicBezTo>
                      <a:pt x="81600" y="28800"/>
                      <a:pt x="81600" y="28800"/>
                      <a:pt x="81600" y="28800"/>
                    </a:cubicBezTo>
                    <a:cubicBezTo>
                      <a:pt x="81600" y="28800"/>
                      <a:pt x="79200" y="26400"/>
                      <a:pt x="79200" y="26400"/>
                    </a:cubicBezTo>
                    <a:cubicBezTo>
                      <a:pt x="79200" y="26400"/>
                      <a:pt x="79200" y="26400"/>
                      <a:pt x="79200" y="26400"/>
                    </a:cubicBezTo>
                    <a:cubicBezTo>
                      <a:pt x="79200" y="26400"/>
                      <a:pt x="79200" y="26400"/>
                      <a:pt x="79200" y="26400"/>
                    </a:cubicBezTo>
                    <a:cubicBezTo>
                      <a:pt x="79200" y="26400"/>
                      <a:pt x="79200" y="26400"/>
                      <a:pt x="76800" y="26400"/>
                    </a:cubicBezTo>
                    <a:cubicBezTo>
                      <a:pt x="76800" y="26400"/>
                      <a:pt x="76800" y="26400"/>
                      <a:pt x="76800" y="26400"/>
                    </a:cubicBezTo>
                    <a:cubicBezTo>
                      <a:pt x="74400" y="24000"/>
                      <a:pt x="72000" y="24000"/>
                      <a:pt x="69600" y="21600"/>
                    </a:cubicBezTo>
                    <a:cubicBezTo>
                      <a:pt x="67200" y="21600"/>
                      <a:pt x="64800" y="21600"/>
                      <a:pt x="62400" y="21600"/>
                    </a:cubicBezTo>
                    <a:cubicBezTo>
                      <a:pt x="62400" y="21600"/>
                      <a:pt x="62400" y="21600"/>
                      <a:pt x="60000" y="21600"/>
                    </a:cubicBezTo>
                    <a:cubicBezTo>
                      <a:pt x="60000" y="21600"/>
                      <a:pt x="60000" y="21600"/>
                      <a:pt x="60000" y="21600"/>
                    </a:cubicBezTo>
                    <a:cubicBezTo>
                      <a:pt x="60000" y="21600"/>
                      <a:pt x="60000" y="21600"/>
                      <a:pt x="60000" y="21600"/>
                    </a:cubicBezTo>
                    <a:cubicBezTo>
                      <a:pt x="57600" y="21600"/>
                      <a:pt x="57600" y="21600"/>
                      <a:pt x="57600" y="21600"/>
                    </a:cubicBezTo>
                    <a:cubicBezTo>
                      <a:pt x="55200" y="21600"/>
                      <a:pt x="52800" y="21600"/>
                      <a:pt x="50400" y="21600"/>
                    </a:cubicBezTo>
                    <a:cubicBezTo>
                      <a:pt x="48000" y="24000"/>
                      <a:pt x="45600" y="24000"/>
                      <a:pt x="43200" y="24000"/>
                    </a:cubicBezTo>
                    <a:cubicBezTo>
                      <a:pt x="40800" y="24000"/>
                      <a:pt x="40800" y="26400"/>
                      <a:pt x="40800" y="26400"/>
                    </a:cubicBezTo>
                    <a:cubicBezTo>
                      <a:pt x="40800" y="26400"/>
                      <a:pt x="40800" y="26400"/>
                      <a:pt x="40800" y="26400"/>
                    </a:cubicBezTo>
                    <a:cubicBezTo>
                      <a:pt x="40800" y="26400"/>
                      <a:pt x="40800" y="26400"/>
                      <a:pt x="38400" y="26400"/>
                    </a:cubicBezTo>
                    <a:cubicBezTo>
                      <a:pt x="38400" y="26400"/>
                      <a:pt x="38400" y="26400"/>
                      <a:pt x="38400" y="28800"/>
                    </a:cubicBezTo>
                    <a:cubicBezTo>
                      <a:pt x="36000" y="28800"/>
                      <a:pt x="33600" y="31200"/>
                      <a:pt x="31200" y="31200"/>
                    </a:cubicBezTo>
                    <a:cubicBezTo>
                      <a:pt x="28800" y="33600"/>
                      <a:pt x="28800" y="36000"/>
                      <a:pt x="26400" y="38400"/>
                    </a:cubicBezTo>
                    <a:cubicBezTo>
                      <a:pt x="26400" y="38400"/>
                      <a:pt x="26400" y="38400"/>
                      <a:pt x="26400" y="38400"/>
                    </a:cubicBezTo>
                    <a:cubicBezTo>
                      <a:pt x="26400" y="38400"/>
                      <a:pt x="26400" y="38400"/>
                      <a:pt x="26400" y="38400"/>
                    </a:cubicBezTo>
                    <a:cubicBezTo>
                      <a:pt x="26400" y="40800"/>
                      <a:pt x="26400" y="40800"/>
                      <a:pt x="26400" y="40800"/>
                    </a:cubicBezTo>
                    <a:cubicBezTo>
                      <a:pt x="26400" y="40800"/>
                      <a:pt x="26400" y="40800"/>
                      <a:pt x="24000" y="40800"/>
                    </a:cubicBezTo>
                    <a:cubicBezTo>
                      <a:pt x="24000" y="40800"/>
                      <a:pt x="24000" y="40800"/>
                      <a:pt x="24000" y="43200"/>
                    </a:cubicBezTo>
                    <a:cubicBezTo>
                      <a:pt x="24000" y="43200"/>
                      <a:pt x="24000" y="43200"/>
                      <a:pt x="24000" y="43200"/>
                    </a:cubicBezTo>
                    <a:cubicBezTo>
                      <a:pt x="24000" y="45600"/>
                      <a:pt x="21600" y="48000"/>
                      <a:pt x="21600" y="50400"/>
                    </a:cubicBezTo>
                    <a:cubicBezTo>
                      <a:pt x="21600" y="52800"/>
                      <a:pt x="19200" y="55200"/>
                      <a:pt x="19200" y="57600"/>
                    </a:cubicBezTo>
                    <a:cubicBezTo>
                      <a:pt x="19200" y="57600"/>
                      <a:pt x="19200" y="57600"/>
                      <a:pt x="19200" y="60000"/>
                    </a:cubicBezTo>
                    <a:cubicBezTo>
                      <a:pt x="19200" y="60000"/>
                      <a:pt x="19200" y="60000"/>
                      <a:pt x="19200" y="60000"/>
                    </a:cubicBezTo>
                    <a:cubicBezTo>
                      <a:pt x="19200" y="60000"/>
                      <a:pt x="19200" y="60000"/>
                      <a:pt x="19200" y="60000"/>
                    </a:cubicBezTo>
                    <a:cubicBezTo>
                      <a:pt x="19200" y="62400"/>
                      <a:pt x="19200" y="62400"/>
                      <a:pt x="19200" y="62400"/>
                    </a:cubicBezTo>
                    <a:cubicBezTo>
                      <a:pt x="19200" y="64800"/>
                      <a:pt x="19200" y="67200"/>
                      <a:pt x="21600" y="69600"/>
                    </a:cubicBezTo>
                    <a:cubicBezTo>
                      <a:pt x="21600" y="72000"/>
                      <a:pt x="21600" y="74400"/>
                      <a:pt x="24000" y="76800"/>
                    </a:cubicBezTo>
                    <a:cubicBezTo>
                      <a:pt x="24000" y="76800"/>
                      <a:pt x="24000" y="79200"/>
                      <a:pt x="24000" y="79200"/>
                    </a:cubicBezTo>
                    <a:cubicBezTo>
                      <a:pt x="24000" y="79200"/>
                      <a:pt x="24000" y="79200"/>
                      <a:pt x="24000" y="79200"/>
                    </a:cubicBezTo>
                    <a:cubicBezTo>
                      <a:pt x="24000" y="79200"/>
                      <a:pt x="24000" y="79200"/>
                      <a:pt x="24000" y="81600"/>
                    </a:cubicBezTo>
                    <a:cubicBezTo>
                      <a:pt x="26400" y="81600"/>
                      <a:pt x="26400" y="81600"/>
                      <a:pt x="26400" y="81600"/>
                    </a:cubicBezTo>
                    <a:cubicBezTo>
                      <a:pt x="26400" y="84000"/>
                      <a:pt x="28800" y="86400"/>
                      <a:pt x="31200" y="88800"/>
                    </a:cubicBezTo>
                    <a:cubicBezTo>
                      <a:pt x="33600" y="88800"/>
                      <a:pt x="33600" y="91200"/>
                      <a:pt x="36000" y="93600"/>
                    </a:cubicBezTo>
                    <a:cubicBezTo>
                      <a:pt x="36000" y="93600"/>
                      <a:pt x="36000" y="93600"/>
                      <a:pt x="38400" y="93600"/>
                    </a:cubicBezTo>
                    <a:cubicBezTo>
                      <a:pt x="38400" y="93600"/>
                      <a:pt x="38400" y="93600"/>
                      <a:pt x="38400" y="93600"/>
                    </a:cubicBezTo>
                    <a:cubicBezTo>
                      <a:pt x="38400" y="93600"/>
                      <a:pt x="38400" y="93600"/>
                      <a:pt x="38400" y="93600"/>
                    </a:cubicBezTo>
                    <a:moveTo>
                      <a:pt x="98400" y="14400"/>
                    </a:moveTo>
                    <a:cubicBezTo>
                      <a:pt x="98400" y="14400"/>
                      <a:pt x="98400" y="14400"/>
                      <a:pt x="98400" y="14400"/>
                    </a:cubicBezTo>
                    <a:cubicBezTo>
                      <a:pt x="96000" y="12000"/>
                      <a:pt x="93600" y="14400"/>
                      <a:pt x="91200" y="14400"/>
                    </a:cubicBezTo>
                    <a:cubicBezTo>
                      <a:pt x="91200" y="14400"/>
                      <a:pt x="91200" y="14400"/>
                      <a:pt x="91200" y="14400"/>
                    </a:cubicBezTo>
                    <a:cubicBezTo>
                      <a:pt x="91200" y="14400"/>
                      <a:pt x="91200" y="14400"/>
                      <a:pt x="91200" y="14400"/>
                    </a:cubicBezTo>
                    <a:cubicBezTo>
                      <a:pt x="91200" y="14400"/>
                      <a:pt x="91200" y="14400"/>
                      <a:pt x="91200" y="14400"/>
                    </a:cubicBezTo>
                    <a:cubicBezTo>
                      <a:pt x="91200" y="14400"/>
                      <a:pt x="88800" y="16800"/>
                      <a:pt x="88800" y="16800"/>
                    </a:cubicBezTo>
                    <a:cubicBezTo>
                      <a:pt x="88800" y="16800"/>
                      <a:pt x="88800" y="16800"/>
                      <a:pt x="88800" y="16800"/>
                    </a:cubicBezTo>
                    <a:cubicBezTo>
                      <a:pt x="86400" y="14400"/>
                      <a:pt x="86400" y="14400"/>
                      <a:pt x="86400" y="14400"/>
                    </a:cubicBezTo>
                    <a:cubicBezTo>
                      <a:pt x="86400" y="14400"/>
                      <a:pt x="86400" y="14400"/>
                      <a:pt x="86400" y="14400"/>
                    </a:cubicBezTo>
                    <a:cubicBezTo>
                      <a:pt x="86400" y="14400"/>
                      <a:pt x="86400" y="14400"/>
                      <a:pt x="86400" y="14400"/>
                    </a:cubicBezTo>
                    <a:cubicBezTo>
                      <a:pt x="86400" y="14400"/>
                      <a:pt x="86400" y="14400"/>
                      <a:pt x="86400" y="14400"/>
                    </a:cubicBezTo>
                    <a:cubicBezTo>
                      <a:pt x="86400" y="14400"/>
                      <a:pt x="86400" y="14400"/>
                      <a:pt x="86400" y="14400"/>
                    </a:cubicBezTo>
                    <a:cubicBezTo>
                      <a:pt x="86400" y="14400"/>
                      <a:pt x="86400" y="14400"/>
                      <a:pt x="86400" y="14400"/>
                    </a:cubicBezTo>
                    <a:cubicBezTo>
                      <a:pt x="84000" y="14400"/>
                      <a:pt x="84000" y="14400"/>
                      <a:pt x="84000" y="14400"/>
                    </a:cubicBezTo>
                    <a:cubicBezTo>
                      <a:pt x="84000" y="14400"/>
                      <a:pt x="84000" y="14400"/>
                      <a:pt x="84000" y="14400"/>
                    </a:cubicBezTo>
                    <a:cubicBezTo>
                      <a:pt x="84000" y="14400"/>
                      <a:pt x="84000" y="14400"/>
                      <a:pt x="84000" y="14400"/>
                    </a:cubicBezTo>
                    <a:cubicBezTo>
                      <a:pt x="84000" y="12000"/>
                      <a:pt x="84000" y="12000"/>
                      <a:pt x="84000" y="12000"/>
                    </a:cubicBezTo>
                    <a:cubicBezTo>
                      <a:pt x="84000" y="12000"/>
                      <a:pt x="84000" y="12000"/>
                      <a:pt x="84000" y="12000"/>
                    </a:cubicBezTo>
                    <a:cubicBezTo>
                      <a:pt x="84000" y="12000"/>
                      <a:pt x="84000" y="12000"/>
                      <a:pt x="84000" y="12000"/>
                    </a:cubicBezTo>
                    <a:cubicBezTo>
                      <a:pt x="84000" y="9600"/>
                      <a:pt x="84000" y="9600"/>
                      <a:pt x="84000" y="9600"/>
                    </a:cubicBezTo>
                    <a:cubicBezTo>
                      <a:pt x="84000" y="9600"/>
                      <a:pt x="84000" y="4800"/>
                      <a:pt x="81600" y="4800"/>
                    </a:cubicBezTo>
                    <a:cubicBezTo>
                      <a:pt x="81600" y="4800"/>
                      <a:pt x="79200" y="4800"/>
                      <a:pt x="79200" y="2400"/>
                    </a:cubicBezTo>
                    <a:cubicBezTo>
                      <a:pt x="79200" y="2400"/>
                      <a:pt x="79200" y="2400"/>
                      <a:pt x="79200" y="2400"/>
                    </a:cubicBezTo>
                    <a:cubicBezTo>
                      <a:pt x="76800" y="2400"/>
                      <a:pt x="76800" y="2400"/>
                      <a:pt x="76800" y="2400"/>
                    </a:cubicBezTo>
                    <a:cubicBezTo>
                      <a:pt x="76800" y="2400"/>
                      <a:pt x="76800" y="2400"/>
                      <a:pt x="76800" y="2400"/>
                    </a:cubicBezTo>
                    <a:cubicBezTo>
                      <a:pt x="76800" y="2400"/>
                      <a:pt x="74400" y="2400"/>
                      <a:pt x="74400" y="2400"/>
                    </a:cubicBezTo>
                    <a:cubicBezTo>
                      <a:pt x="74400" y="2400"/>
                      <a:pt x="74400" y="2400"/>
                      <a:pt x="74400" y="2400"/>
                    </a:cubicBezTo>
                    <a:cubicBezTo>
                      <a:pt x="74400" y="2400"/>
                      <a:pt x="74400" y="2400"/>
                      <a:pt x="72000" y="2400"/>
                    </a:cubicBez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9600" y="0"/>
                      <a:pt x="67200" y="2400"/>
                      <a:pt x="64800" y="2400"/>
                    </a:cubicBezTo>
                    <a:cubicBezTo>
                      <a:pt x="64800" y="2400"/>
                      <a:pt x="64800" y="4800"/>
                      <a:pt x="64800" y="4800"/>
                    </a:cubicBezTo>
                    <a:cubicBezTo>
                      <a:pt x="64800" y="4800"/>
                      <a:pt x="62400" y="7200"/>
                      <a:pt x="62400" y="7200"/>
                    </a:cubicBezTo>
                    <a:cubicBezTo>
                      <a:pt x="62400" y="7200"/>
                      <a:pt x="62400" y="7200"/>
                      <a:pt x="62400" y="7200"/>
                    </a:cubicBezTo>
                    <a:cubicBezTo>
                      <a:pt x="62400" y="7200"/>
                      <a:pt x="62400" y="7200"/>
                      <a:pt x="60000" y="7200"/>
                    </a:cubicBezTo>
                    <a:cubicBezTo>
                      <a:pt x="60000" y="7200"/>
                      <a:pt x="60000" y="7200"/>
                      <a:pt x="60000" y="7200"/>
                    </a:cubicBezTo>
                    <a:cubicBezTo>
                      <a:pt x="60000" y="7200"/>
                      <a:pt x="60000" y="7200"/>
                      <a:pt x="60000" y="7200"/>
                    </a:cubicBezTo>
                    <a:cubicBezTo>
                      <a:pt x="60000" y="7200"/>
                      <a:pt x="60000" y="7200"/>
                      <a:pt x="60000" y="7200"/>
                    </a:cubicBezTo>
                    <a:cubicBezTo>
                      <a:pt x="60000" y="7200"/>
                      <a:pt x="60000" y="7200"/>
                      <a:pt x="60000" y="7200"/>
                    </a:cubicBezTo>
                    <a:cubicBezTo>
                      <a:pt x="57600" y="7200"/>
                      <a:pt x="57600" y="7200"/>
                      <a:pt x="57600" y="7200"/>
                    </a:cubicBezTo>
                    <a:cubicBezTo>
                      <a:pt x="57600" y="7200"/>
                      <a:pt x="57600" y="7200"/>
                      <a:pt x="57600" y="7200"/>
                    </a:cubicBezTo>
                    <a:cubicBezTo>
                      <a:pt x="57600" y="7200"/>
                      <a:pt x="57600" y="7200"/>
                      <a:pt x="57600" y="7200"/>
                    </a:cubicBezTo>
                    <a:cubicBezTo>
                      <a:pt x="55200" y="7200"/>
                      <a:pt x="55200" y="4800"/>
                      <a:pt x="55200" y="4800"/>
                    </a:cubicBezTo>
                    <a:cubicBezTo>
                      <a:pt x="55200" y="4800"/>
                      <a:pt x="55200" y="4800"/>
                      <a:pt x="55200" y="4800"/>
                    </a:cubicBezTo>
                    <a:cubicBezTo>
                      <a:pt x="55200" y="4800"/>
                      <a:pt x="55200" y="4800"/>
                      <a:pt x="55200" y="4800"/>
                    </a:cubicBezTo>
                    <a:cubicBezTo>
                      <a:pt x="55200" y="4800"/>
                      <a:pt x="55200" y="4800"/>
                      <a:pt x="55200" y="4800"/>
                    </a:cubicBezTo>
                    <a:cubicBezTo>
                      <a:pt x="55200" y="4800"/>
                      <a:pt x="52800" y="2400"/>
                      <a:pt x="52800" y="2400"/>
                    </a:cubicBezTo>
                    <a:cubicBezTo>
                      <a:pt x="50400" y="0"/>
                      <a:pt x="50400" y="0"/>
                      <a:pt x="48000" y="0"/>
                    </a:cubicBezTo>
                    <a:cubicBezTo>
                      <a:pt x="48000" y="0"/>
                      <a:pt x="48000" y="0"/>
                      <a:pt x="48000" y="0"/>
                    </a:cubicBezTo>
                    <a:cubicBezTo>
                      <a:pt x="48000" y="0"/>
                      <a:pt x="48000" y="0"/>
                      <a:pt x="48000" y="0"/>
                    </a:cubicBezTo>
                    <a:cubicBezTo>
                      <a:pt x="48000" y="0"/>
                      <a:pt x="48000" y="0"/>
                      <a:pt x="48000" y="0"/>
                    </a:cubicBezTo>
                    <a:cubicBezTo>
                      <a:pt x="48000" y="0"/>
                      <a:pt x="48000" y="0"/>
                      <a:pt x="48000" y="0"/>
                    </a:cubicBezTo>
                    <a:cubicBezTo>
                      <a:pt x="48000" y="0"/>
                      <a:pt x="48000" y="0"/>
                      <a:pt x="48000" y="0"/>
                    </a:cubicBezTo>
                    <a:cubicBezTo>
                      <a:pt x="45600" y="0"/>
                      <a:pt x="45600" y="2400"/>
                      <a:pt x="45600" y="2400"/>
                    </a:cubicBezTo>
                    <a:cubicBezTo>
                      <a:pt x="45600" y="2400"/>
                      <a:pt x="45600" y="2400"/>
                      <a:pt x="43200" y="2400"/>
                    </a:cubicBezTo>
                    <a:cubicBezTo>
                      <a:pt x="43200" y="2400"/>
                      <a:pt x="43200" y="2400"/>
                      <a:pt x="43200" y="2400"/>
                    </a:cubicBezTo>
                    <a:cubicBezTo>
                      <a:pt x="43200" y="2400"/>
                      <a:pt x="43200" y="2400"/>
                      <a:pt x="43200" y="2400"/>
                    </a:cubicBezTo>
                    <a:cubicBezTo>
                      <a:pt x="43200" y="2400"/>
                      <a:pt x="43200" y="2400"/>
                      <a:pt x="43200" y="2400"/>
                    </a:cubicBezTo>
                    <a:cubicBezTo>
                      <a:pt x="43200" y="2400"/>
                      <a:pt x="40800" y="2400"/>
                      <a:pt x="40800" y="2400"/>
                    </a:cubicBezTo>
                    <a:cubicBezTo>
                      <a:pt x="40800" y="2400"/>
                      <a:pt x="40800" y="2400"/>
                      <a:pt x="40800" y="2400"/>
                    </a:cubicBezTo>
                    <a:cubicBezTo>
                      <a:pt x="40800" y="2400"/>
                      <a:pt x="40800" y="2400"/>
                      <a:pt x="40800" y="2400"/>
                    </a:cubicBezTo>
                    <a:cubicBezTo>
                      <a:pt x="40800" y="2400"/>
                      <a:pt x="40800" y="2400"/>
                      <a:pt x="40800" y="2400"/>
                    </a:cubicBezTo>
                    <a:cubicBezTo>
                      <a:pt x="38400" y="4800"/>
                      <a:pt x="36000" y="4800"/>
                      <a:pt x="36000" y="7200"/>
                    </a:cubicBezTo>
                    <a:cubicBezTo>
                      <a:pt x="36000" y="7200"/>
                      <a:pt x="36000" y="9600"/>
                      <a:pt x="36000" y="9600"/>
                    </a:cubicBezTo>
                    <a:cubicBezTo>
                      <a:pt x="36000" y="9600"/>
                      <a:pt x="36000" y="12000"/>
                      <a:pt x="36000" y="12000"/>
                    </a:cubicBezTo>
                    <a:cubicBezTo>
                      <a:pt x="36000" y="14400"/>
                      <a:pt x="36000" y="14400"/>
                      <a:pt x="36000" y="14400"/>
                    </a:cubicBezTo>
                    <a:cubicBezTo>
                      <a:pt x="36000" y="14400"/>
                      <a:pt x="36000" y="14400"/>
                      <a:pt x="36000" y="14400"/>
                    </a:cubicBezTo>
                    <a:cubicBezTo>
                      <a:pt x="36000" y="14400"/>
                      <a:pt x="33600" y="14400"/>
                      <a:pt x="33600" y="14400"/>
                    </a:cubicBezTo>
                    <a:cubicBezTo>
                      <a:pt x="33600" y="14400"/>
                      <a:pt x="33600" y="14400"/>
                      <a:pt x="33600" y="14400"/>
                    </a:cubicBezTo>
                    <a:cubicBezTo>
                      <a:pt x="33600" y="14400"/>
                      <a:pt x="33600" y="14400"/>
                      <a:pt x="33600" y="14400"/>
                    </a:cubicBezTo>
                    <a:cubicBezTo>
                      <a:pt x="31200" y="16800"/>
                      <a:pt x="31200" y="16800"/>
                      <a:pt x="31200" y="16800"/>
                    </a:cubicBezTo>
                    <a:cubicBezTo>
                      <a:pt x="31200" y="16800"/>
                      <a:pt x="31200" y="16800"/>
                      <a:pt x="31200" y="16800"/>
                    </a:cubicBezTo>
                    <a:cubicBezTo>
                      <a:pt x="28800" y="14400"/>
                      <a:pt x="28800" y="14400"/>
                      <a:pt x="28800" y="14400"/>
                    </a:cubicBezTo>
                    <a:cubicBezTo>
                      <a:pt x="28800" y="14400"/>
                      <a:pt x="26400" y="14400"/>
                      <a:pt x="26400" y="14400"/>
                    </a:cubicBezTo>
                    <a:cubicBezTo>
                      <a:pt x="24000" y="12000"/>
                      <a:pt x="21600" y="12000"/>
                      <a:pt x="19200" y="14400"/>
                    </a:cubicBezTo>
                    <a:cubicBezTo>
                      <a:pt x="19200" y="14400"/>
                      <a:pt x="19200" y="14400"/>
                      <a:pt x="19200" y="14400"/>
                    </a:cubicBezTo>
                    <a:cubicBezTo>
                      <a:pt x="19200" y="14400"/>
                      <a:pt x="19200" y="14400"/>
                      <a:pt x="19200" y="14400"/>
                    </a:cubicBezTo>
                    <a:cubicBezTo>
                      <a:pt x="19200" y="14400"/>
                      <a:pt x="19200" y="14400"/>
                      <a:pt x="19200" y="14400"/>
                    </a:cubicBezTo>
                    <a:cubicBezTo>
                      <a:pt x="19200" y="14400"/>
                      <a:pt x="16800" y="16800"/>
                      <a:pt x="16800" y="16800"/>
                    </a:cubicBezTo>
                    <a:cubicBezTo>
                      <a:pt x="16800" y="16800"/>
                      <a:pt x="16800" y="16800"/>
                      <a:pt x="16800" y="16800"/>
                    </a:cubicBezTo>
                    <a:cubicBezTo>
                      <a:pt x="16800" y="16800"/>
                      <a:pt x="16800" y="16800"/>
                      <a:pt x="16800" y="16800"/>
                    </a:cubicBezTo>
                    <a:cubicBezTo>
                      <a:pt x="16800" y="16800"/>
                      <a:pt x="16800" y="16800"/>
                      <a:pt x="16800" y="16800"/>
                    </a:cubicBezTo>
                    <a:cubicBezTo>
                      <a:pt x="16800" y="16800"/>
                      <a:pt x="14400" y="19200"/>
                      <a:pt x="14400" y="19200"/>
                    </a:cubicBezTo>
                    <a:cubicBezTo>
                      <a:pt x="14400" y="19200"/>
                      <a:pt x="14400" y="19200"/>
                      <a:pt x="14400" y="19200"/>
                    </a:cubicBezTo>
                    <a:cubicBezTo>
                      <a:pt x="14400" y="19200"/>
                      <a:pt x="14400" y="19200"/>
                      <a:pt x="14400" y="19200"/>
                    </a:cubicBezTo>
                    <a:cubicBezTo>
                      <a:pt x="14400" y="19200"/>
                      <a:pt x="14400" y="19200"/>
                      <a:pt x="14400" y="19200"/>
                    </a:cubicBezTo>
                    <a:cubicBezTo>
                      <a:pt x="14400" y="19200"/>
                      <a:pt x="14400" y="19200"/>
                      <a:pt x="14400" y="21600"/>
                    </a:cubicBezTo>
                    <a:cubicBezTo>
                      <a:pt x="12000" y="21600"/>
                      <a:pt x="12000" y="24000"/>
                      <a:pt x="12000" y="26400"/>
                    </a:cubicBezTo>
                    <a:cubicBezTo>
                      <a:pt x="12000" y="26400"/>
                      <a:pt x="12000" y="26400"/>
                      <a:pt x="14400" y="28800"/>
                    </a:cubicBezTo>
                    <a:cubicBezTo>
                      <a:pt x="14400" y="28800"/>
                      <a:pt x="14400" y="28800"/>
                      <a:pt x="14400" y="28800"/>
                    </a:cubicBezTo>
                    <a:cubicBezTo>
                      <a:pt x="14400" y="28800"/>
                      <a:pt x="14400" y="28800"/>
                      <a:pt x="14400" y="28800"/>
                    </a:cubicBezTo>
                    <a:cubicBezTo>
                      <a:pt x="14400" y="28800"/>
                      <a:pt x="14400" y="28800"/>
                      <a:pt x="14400" y="28800"/>
                    </a:cubicBezTo>
                    <a:cubicBezTo>
                      <a:pt x="14400" y="28800"/>
                      <a:pt x="14400" y="31200"/>
                      <a:pt x="14400" y="31200"/>
                    </a:cubicBezTo>
                    <a:cubicBezTo>
                      <a:pt x="14400" y="31200"/>
                      <a:pt x="14400" y="31200"/>
                      <a:pt x="14400" y="31200"/>
                    </a:cubicBezTo>
                    <a:cubicBezTo>
                      <a:pt x="14400" y="33600"/>
                      <a:pt x="14400" y="33600"/>
                      <a:pt x="14400" y="33600"/>
                    </a:cubicBezTo>
                    <a:cubicBezTo>
                      <a:pt x="14400" y="33600"/>
                      <a:pt x="14400" y="33600"/>
                      <a:pt x="14400" y="33600"/>
                    </a:cubicBezTo>
                    <a:cubicBezTo>
                      <a:pt x="14400" y="33600"/>
                      <a:pt x="14400" y="33600"/>
                      <a:pt x="14400" y="33600"/>
                    </a:cubicBezTo>
                    <a:cubicBezTo>
                      <a:pt x="14400" y="33600"/>
                      <a:pt x="14400" y="33600"/>
                      <a:pt x="14400" y="33600"/>
                    </a:cubicBezTo>
                    <a:cubicBezTo>
                      <a:pt x="14400" y="33600"/>
                      <a:pt x="14400" y="33600"/>
                      <a:pt x="14400" y="33600"/>
                    </a:cubicBezTo>
                    <a:cubicBezTo>
                      <a:pt x="14400" y="33600"/>
                      <a:pt x="14400" y="33600"/>
                      <a:pt x="14400" y="33600"/>
                    </a:cubicBezTo>
                    <a:cubicBezTo>
                      <a:pt x="14400" y="33600"/>
                      <a:pt x="14400" y="33600"/>
                      <a:pt x="14400" y="36000"/>
                    </a:cubicBezTo>
                    <a:cubicBezTo>
                      <a:pt x="12000" y="36000"/>
                      <a:pt x="12000" y="36000"/>
                      <a:pt x="12000" y="36000"/>
                    </a:cubicBezTo>
                    <a:cubicBezTo>
                      <a:pt x="12000" y="36000"/>
                      <a:pt x="12000" y="36000"/>
                      <a:pt x="12000" y="36000"/>
                    </a:cubicBezTo>
                    <a:cubicBezTo>
                      <a:pt x="12000" y="36000"/>
                      <a:pt x="9600" y="36000"/>
                      <a:pt x="9600" y="36000"/>
                    </a:cubicBezTo>
                    <a:cubicBezTo>
                      <a:pt x="9600" y="36000"/>
                      <a:pt x="9600" y="36000"/>
                      <a:pt x="9600" y="36000"/>
                    </a:cubicBezTo>
                    <a:cubicBezTo>
                      <a:pt x="9600" y="36000"/>
                      <a:pt x="9600" y="36000"/>
                      <a:pt x="9600" y="36000"/>
                    </a:cubicBezTo>
                    <a:cubicBezTo>
                      <a:pt x="9600" y="36000"/>
                      <a:pt x="9600" y="36000"/>
                      <a:pt x="9600" y="36000"/>
                    </a:cubicBezTo>
                    <a:cubicBezTo>
                      <a:pt x="7200" y="36000"/>
                      <a:pt x="7200" y="36000"/>
                      <a:pt x="7200" y="36000"/>
                    </a:cubicBezTo>
                    <a:cubicBezTo>
                      <a:pt x="4800" y="36000"/>
                      <a:pt x="2400" y="38400"/>
                      <a:pt x="2400" y="40800"/>
                    </a:cubicBezTo>
                    <a:cubicBezTo>
                      <a:pt x="2400" y="40800"/>
                      <a:pt x="2400" y="40800"/>
                      <a:pt x="2400" y="40800"/>
                    </a:cubicBezTo>
                    <a:cubicBezTo>
                      <a:pt x="0" y="43200"/>
                      <a:pt x="0" y="43200"/>
                      <a:pt x="0" y="43200"/>
                    </a:cubicBezTo>
                    <a:cubicBezTo>
                      <a:pt x="0" y="43200"/>
                      <a:pt x="0" y="43200"/>
                      <a:pt x="0" y="43200"/>
                    </a:cubicBezTo>
                    <a:cubicBezTo>
                      <a:pt x="0" y="43200"/>
                      <a:pt x="0" y="43200"/>
                      <a:pt x="0" y="43200"/>
                    </a:cubicBezTo>
                    <a:cubicBezTo>
                      <a:pt x="0" y="45600"/>
                      <a:pt x="0" y="45600"/>
                      <a:pt x="0" y="45600"/>
                    </a:cubicBezTo>
                    <a:cubicBezTo>
                      <a:pt x="0" y="45600"/>
                      <a:pt x="0" y="45600"/>
                      <a:pt x="0" y="48000"/>
                    </a:cubicBezTo>
                    <a:cubicBezTo>
                      <a:pt x="0" y="48000"/>
                      <a:pt x="0" y="48000"/>
                      <a:pt x="0" y="48000"/>
                    </a:cubicBezTo>
                    <a:cubicBezTo>
                      <a:pt x="0" y="50400"/>
                      <a:pt x="0" y="52800"/>
                      <a:pt x="2400" y="55200"/>
                    </a:cubicBezTo>
                    <a:cubicBezTo>
                      <a:pt x="2400" y="55200"/>
                      <a:pt x="2400" y="55200"/>
                      <a:pt x="2400" y="55200"/>
                    </a:cubicBezTo>
                    <a:cubicBezTo>
                      <a:pt x="4800" y="55200"/>
                      <a:pt x="4800" y="57600"/>
                      <a:pt x="7200" y="57600"/>
                    </a:cubicBezTo>
                    <a:cubicBezTo>
                      <a:pt x="7200" y="57600"/>
                      <a:pt x="7200" y="57600"/>
                      <a:pt x="7200" y="57600"/>
                    </a:cubicBezTo>
                    <a:cubicBezTo>
                      <a:pt x="7200" y="57600"/>
                      <a:pt x="7200" y="57600"/>
                      <a:pt x="7200" y="60000"/>
                    </a:cubicBezTo>
                    <a:cubicBezTo>
                      <a:pt x="7200" y="60000"/>
                      <a:pt x="7200" y="60000"/>
                      <a:pt x="7200" y="60000"/>
                    </a:cubicBezTo>
                    <a:cubicBezTo>
                      <a:pt x="7200" y="60000"/>
                      <a:pt x="7200" y="60000"/>
                      <a:pt x="7200" y="60000"/>
                    </a:cubicBezTo>
                    <a:cubicBezTo>
                      <a:pt x="7200" y="60000"/>
                      <a:pt x="7200" y="60000"/>
                      <a:pt x="7200" y="60000"/>
                    </a:cubicBezTo>
                    <a:cubicBezTo>
                      <a:pt x="7200" y="60000"/>
                      <a:pt x="7200" y="60000"/>
                      <a:pt x="7200" y="60000"/>
                    </a:cubicBezTo>
                    <a:cubicBezTo>
                      <a:pt x="7200" y="60000"/>
                      <a:pt x="7200" y="62400"/>
                      <a:pt x="7200" y="62400"/>
                    </a:cubicBezTo>
                    <a:cubicBezTo>
                      <a:pt x="7200" y="62400"/>
                      <a:pt x="7200" y="62400"/>
                      <a:pt x="7200" y="62400"/>
                    </a:cubicBezTo>
                    <a:cubicBezTo>
                      <a:pt x="7200" y="62400"/>
                      <a:pt x="7200" y="62400"/>
                      <a:pt x="7200" y="62400"/>
                    </a:cubicBezTo>
                    <a:cubicBezTo>
                      <a:pt x="4800" y="62400"/>
                      <a:pt x="4800" y="64800"/>
                      <a:pt x="4800" y="64800"/>
                    </a:cubicBezTo>
                    <a:cubicBezTo>
                      <a:pt x="4800" y="64800"/>
                      <a:pt x="4800" y="64800"/>
                      <a:pt x="4800" y="64800"/>
                    </a:cubicBezTo>
                    <a:cubicBezTo>
                      <a:pt x="4800" y="64800"/>
                      <a:pt x="4800" y="64800"/>
                      <a:pt x="4800" y="64800"/>
                    </a:cubicBezTo>
                    <a:cubicBezTo>
                      <a:pt x="2400" y="64800"/>
                      <a:pt x="2400" y="64800"/>
                      <a:pt x="2400" y="64800"/>
                    </a:cubicBezTo>
                    <a:cubicBezTo>
                      <a:pt x="2400" y="64800"/>
                      <a:pt x="2400" y="64800"/>
                      <a:pt x="2400" y="64800"/>
                    </a:cubicBezTo>
                    <a:cubicBezTo>
                      <a:pt x="0" y="67200"/>
                      <a:pt x="0" y="69600"/>
                      <a:pt x="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72000"/>
                      <a:pt x="0" y="72000"/>
                      <a:pt x="0" y="74400"/>
                    </a:cubicBezTo>
                    <a:cubicBezTo>
                      <a:pt x="0" y="74400"/>
                      <a:pt x="0" y="74400"/>
                      <a:pt x="0" y="76800"/>
                    </a:cubicBezTo>
                    <a:cubicBezTo>
                      <a:pt x="0" y="76800"/>
                      <a:pt x="0" y="76800"/>
                      <a:pt x="0" y="76800"/>
                    </a:cubicBezTo>
                    <a:cubicBezTo>
                      <a:pt x="0" y="76800"/>
                      <a:pt x="0" y="76800"/>
                      <a:pt x="0" y="76800"/>
                    </a:cubicBezTo>
                    <a:cubicBezTo>
                      <a:pt x="0" y="76800"/>
                      <a:pt x="0" y="76800"/>
                      <a:pt x="0" y="76800"/>
                    </a:cubicBezTo>
                    <a:cubicBezTo>
                      <a:pt x="0" y="76800"/>
                      <a:pt x="0" y="79200"/>
                      <a:pt x="2400" y="79200"/>
                    </a:cubicBezTo>
                    <a:cubicBezTo>
                      <a:pt x="2400" y="79200"/>
                      <a:pt x="2400" y="79200"/>
                      <a:pt x="2400" y="79200"/>
                    </a:cubicBezTo>
                    <a:cubicBezTo>
                      <a:pt x="2400" y="79200"/>
                      <a:pt x="2400" y="79200"/>
                      <a:pt x="2400" y="79200"/>
                    </a:cubicBezTo>
                    <a:cubicBezTo>
                      <a:pt x="2400" y="79200"/>
                      <a:pt x="2400" y="79200"/>
                      <a:pt x="2400" y="79200"/>
                    </a:cubicBezTo>
                    <a:cubicBezTo>
                      <a:pt x="2400" y="81600"/>
                      <a:pt x="2400" y="81600"/>
                      <a:pt x="4800" y="84000"/>
                    </a:cubicBezTo>
                    <a:cubicBezTo>
                      <a:pt x="4800" y="84000"/>
                      <a:pt x="7200" y="84000"/>
                      <a:pt x="7200" y="84000"/>
                    </a:cubicBezTo>
                    <a:cubicBezTo>
                      <a:pt x="9600" y="84000"/>
                      <a:pt x="9600" y="84000"/>
                      <a:pt x="12000" y="84000"/>
                    </a:cubicBezTo>
                    <a:cubicBezTo>
                      <a:pt x="12000" y="84000"/>
                      <a:pt x="12000" y="84000"/>
                      <a:pt x="12000" y="84000"/>
                    </a:cubicBezTo>
                    <a:cubicBezTo>
                      <a:pt x="12000" y="84000"/>
                      <a:pt x="12000" y="84000"/>
                      <a:pt x="12000" y="84000"/>
                    </a:cubicBezTo>
                    <a:cubicBezTo>
                      <a:pt x="12000" y="84000"/>
                      <a:pt x="12000" y="84000"/>
                      <a:pt x="12000" y="86400"/>
                    </a:cubicBezTo>
                    <a:cubicBezTo>
                      <a:pt x="12000" y="86400"/>
                      <a:pt x="12000" y="86400"/>
                      <a:pt x="12000" y="86400"/>
                    </a:cubicBezTo>
                    <a:cubicBezTo>
                      <a:pt x="14400" y="86400"/>
                      <a:pt x="14400" y="86400"/>
                      <a:pt x="14400" y="86400"/>
                    </a:cubicBezTo>
                    <a:cubicBezTo>
                      <a:pt x="14400" y="86400"/>
                      <a:pt x="14400" y="86400"/>
                      <a:pt x="14400" y="86400"/>
                    </a:cubicBezTo>
                    <a:cubicBezTo>
                      <a:pt x="14400" y="86400"/>
                      <a:pt x="14400" y="86400"/>
                      <a:pt x="14400" y="86400"/>
                    </a:cubicBezTo>
                    <a:cubicBezTo>
                      <a:pt x="14400" y="88800"/>
                      <a:pt x="14400" y="88800"/>
                      <a:pt x="14400" y="88800"/>
                    </a:cubicBezTo>
                    <a:cubicBezTo>
                      <a:pt x="14400" y="88800"/>
                      <a:pt x="14400" y="88800"/>
                      <a:pt x="14400" y="88800"/>
                    </a:cubicBezTo>
                    <a:cubicBezTo>
                      <a:pt x="14400" y="91200"/>
                      <a:pt x="12000" y="91200"/>
                      <a:pt x="12000" y="91200"/>
                    </a:cubicBezTo>
                    <a:cubicBezTo>
                      <a:pt x="12000" y="93600"/>
                      <a:pt x="12000" y="93600"/>
                      <a:pt x="12000" y="93600"/>
                    </a:cubicBezTo>
                    <a:cubicBezTo>
                      <a:pt x="12000" y="96000"/>
                      <a:pt x="12000" y="98400"/>
                      <a:pt x="12000" y="100800"/>
                    </a:cubicBezTo>
                    <a:cubicBezTo>
                      <a:pt x="14400" y="100800"/>
                      <a:pt x="14400" y="100800"/>
                      <a:pt x="14400" y="100800"/>
                    </a:cubicBezTo>
                    <a:cubicBezTo>
                      <a:pt x="14400" y="100800"/>
                      <a:pt x="14400" y="100800"/>
                      <a:pt x="14400" y="100800"/>
                    </a:cubicBezTo>
                    <a:cubicBezTo>
                      <a:pt x="14400" y="100800"/>
                      <a:pt x="14400" y="100800"/>
                      <a:pt x="14400" y="100800"/>
                    </a:cubicBezTo>
                    <a:cubicBezTo>
                      <a:pt x="14400" y="100800"/>
                      <a:pt x="14400" y="100800"/>
                      <a:pt x="14400" y="103200"/>
                    </a:cubicBezTo>
                    <a:cubicBezTo>
                      <a:pt x="14400" y="103200"/>
                      <a:pt x="14400" y="103200"/>
                      <a:pt x="16800" y="103200"/>
                    </a:cubicBezTo>
                    <a:cubicBezTo>
                      <a:pt x="16800" y="103200"/>
                      <a:pt x="16800" y="103200"/>
                      <a:pt x="16800" y="103200"/>
                    </a:cubicBezTo>
                    <a:cubicBezTo>
                      <a:pt x="16800" y="103200"/>
                      <a:pt x="16800" y="103200"/>
                      <a:pt x="16800" y="103200"/>
                    </a:cubicBezTo>
                    <a:cubicBezTo>
                      <a:pt x="16800" y="103200"/>
                      <a:pt x="16800" y="103200"/>
                      <a:pt x="16800" y="105600"/>
                    </a:cubicBezTo>
                    <a:cubicBezTo>
                      <a:pt x="16800" y="105600"/>
                      <a:pt x="16800" y="105600"/>
                      <a:pt x="16800" y="105600"/>
                    </a:cubicBezTo>
                    <a:cubicBezTo>
                      <a:pt x="16800" y="105600"/>
                      <a:pt x="16800" y="105600"/>
                      <a:pt x="16800" y="105600"/>
                    </a:cubicBezTo>
                    <a:cubicBezTo>
                      <a:pt x="16800" y="105600"/>
                      <a:pt x="16800" y="105600"/>
                      <a:pt x="16800" y="105600"/>
                    </a:cubicBezTo>
                    <a:cubicBezTo>
                      <a:pt x="19200" y="105600"/>
                      <a:pt x="19200" y="105600"/>
                      <a:pt x="19200" y="105600"/>
                    </a:cubicBezTo>
                    <a:cubicBezTo>
                      <a:pt x="19200" y="105600"/>
                      <a:pt x="19200" y="105600"/>
                      <a:pt x="19200" y="105600"/>
                    </a:cubicBezTo>
                    <a:cubicBezTo>
                      <a:pt x="21600" y="108000"/>
                      <a:pt x="26400" y="108000"/>
                      <a:pt x="26400" y="105600"/>
                    </a:cubicBezTo>
                    <a:cubicBezTo>
                      <a:pt x="26400" y="105600"/>
                      <a:pt x="26400" y="105600"/>
                      <a:pt x="26400" y="105600"/>
                    </a:cubicBezTo>
                    <a:cubicBezTo>
                      <a:pt x="26400" y="105600"/>
                      <a:pt x="26400" y="105600"/>
                      <a:pt x="26400" y="105600"/>
                    </a:cubicBezTo>
                    <a:cubicBezTo>
                      <a:pt x="26400" y="105600"/>
                      <a:pt x="26400" y="105600"/>
                      <a:pt x="26400" y="105600"/>
                    </a:cubicBezTo>
                    <a:cubicBezTo>
                      <a:pt x="28800" y="105600"/>
                      <a:pt x="28800" y="105600"/>
                      <a:pt x="28800" y="105600"/>
                    </a:cubicBezTo>
                    <a:cubicBezTo>
                      <a:pt x="28800" y="105600"/>
                      <a:pt x="31200" y="105600"/>
                      <a:pt x="31200" y="105600"/>
                    </a:cubicBezTo>
                    <a:cubicBezTo>
                      <a:pt x="31200" y="105600"/>
                      <a:pt x="31200" y="105600"/>
                      <a:pt x="31200" y="105600"/>
                    </a:cubicBezTo>
                    <a:cubicBezTo>
                      <a:pt x="31200" y="105600"/>
                      <a:pt x="31200" y="105600"/>
                      <a:pt x="31200" y="105600"/>
                    </a:cubicBezTo>
                    <a:cubicBezTo>
                      <a:pt x="31200" y="105600"/>
                      <a:pt x="31200" y="105600"/>
                      <a:pt x="31200" y="105600"/>
                    </a:cubicBezTo>
                    <a:cubicBezTo>
                      <a:pt x="33600" y="105600"/>
                      <a:pt x="33600" y="105600"/>
                      <a:pt x="33600" y="105600"/>
                    </a:cubicBezTo>
                    <a:cubicBezTo>
                      <a:pt x="33600" y="105600"/>
                      <a:pt x="33600" y="105600"/>
                      <a:pt x="33600" y="105600"/>
                    </a:cubicBezTo>
                    <a:cubicBezTo>
                      <a:pt x="33600" y="105600"/>
                      <a:pt x="33600" y="105600"/>
                      <a:pt x="33600" y="105600"/>
                    </a:cubicBezTo>
                    <a:cubicBezTo>
                      <a:pt x="33600" y="105600"/>
                      <a:pt x="33600" y="105600"/>
                      <a:pt x="33600" y="105600"/>
                    </a:cubicBezTo>
                    <a:cubicBezTo>
                      <a:pt x="33600" y="105600"/>
                      <a:pt x="33600" y="108000"/>
                      <a:pt x="33600" y="108000"/>
                    </a:cubicBezTo>
                    <a:cubicBezTo>
                      <a:pt x="33600" y="108000"/>
                      <a:pt x="33600" y="108000"/>
                      <a:pt x="33600" y="108000"/>
                    </a:cubicBezTo>
                    <a:cubicBezTo>
                      <a:pt x="33600" y="108000"/>
                      <a:pt x="33600" y="108000"/>
                      <a:pt x="33600" y="110400"/>
                    </a:cubicBezTo>
                    <a:cubicBezTo>
                      <a:pt x="33600" y="110400"/>
                      <a:pt x="33600" y="110400"/>
                      <a:pt x="33600" y="110400"/>
                    </a:cubicBezTo>
                    <a:cubicBezTo>
                      <a:pt x="33600" y="110400"/>
                      <a:pt x="33600" y="110400"/>
                      <a:pt x="33600" y="110400"/>
                    </a:cubicBezTo>
                    <a:cubicBezTo>
                      <a:pt x="33600" y="110400"/>
                      <a:pt x="33600" y="110400"/>
                      <a:pt x="33600" y="110400"/>
                    </a:cubicBezTo>
                    <a:cubicBezTo>
                      <a:pt x="33600" y="112800"/>
                      <a:pt x="33600" y="115200"/>
                      <a:pt x="38400" y="117600"/>
                    </a:cubicBezTo>
                    <a:cubicBezTo>
                      <a:pt x="38400" y="117600"/>
                      <a:pt x="38400" y="117600"/>
                      <a:pt x="38400" y="117600"/>
                    </a:cubicBezTo>
                    <a:cubicBezTo>
                      <a:pt x="38400" y="117600"/>
                      <a:pt x="38400" y="117600"/>
                      <a:pt x="40800" y="117600"/>
                    </a:cubicBezTo>
                    <a:cubicBezTo>
                      <a:pt x="40800" y="117600"/>
                      <a:pt x="40800" y="117600"/>
                      <a:pt x="40800" y="117600"/>
                    </a:cubicBezTo>
                    <a:cubicBezTo>
                      <a:pt x="40800" y="117600"/>
                      <a:pt x="40800" y="117600"/>
                      <a:pt x="40800" y="117600"/>
                    </a:cubicBezTo>
                    <a:cubicBezTo>
                      <a:pt x="40800" y="117600"/>
                      <a:pt x="40800" y="117600"/>
                      <a:pt x="40800" y="117600"/>
                    </a:cubicBezTo>
                    <a:cubicBezTo>
                      <a:pt x="40800" y="117600"/>
                      <a:pt x="43200" y="120000"/>
                      <a:pt x="43200" y="120000"/>
                    </a:cubicBezTo>
                    <a:cubicBezTo>
                      <a:pt x="43200" y="120000"/>
                      <a:pt x="43200" y="120000"/>
                      <a:pt x="43200" y="120000"/>
                    </a:cubicBezTo>
                    <a:cubicBezTo>
                      <a:pt x="43200" y="120000"/>
                      <a:pt x="45600" y="120000"/>
                      <a:pt x="45600" y="120000"/>
                    </a:cubicBezTo>
                    <a:cubicBezTo>
                      <a:pt x="48000" y="120000"/>
                      <a:pt x="48000" y="120000"/>
                      <a:pt x="48000" y="120000"/>
                    </a:cubicBezTo>
                    <a:cubicBezTo>
                      <a:pt x="48000" y="120000"/>
                      <a:pt x="50400" y="120000"/>
                      <a:pt x="52800" y="117600"/>
                    </a:cubicBezTo>
                    <a:cubicBezTo>
                      <a:pt x="52800" y="117600"/>
                      <a:pt x="52800" y="117600"/>
                      <a:pt x="52800" y="115200"/>
                    </a:cubicBezTo>
                    <a:cubicBezTo>
                      <a:pt x="55200" y="115200"/>
                      <a:pt x="55200" y="115200"/>
                      <a:pt x="55200" y="112800"/>
                    </a:cubicBezTo>
                    <a:cubicBezTo>
                      <a:pt x="55200" y="112800"/>
                      <a:pt x="55200" y="112800"/>
                      <a:pt x="55200" y="112800"/>
                    </a:cubicBezTo>
                    <a:cubicBezTo>
                      <a:pt x="57600" y="112800"/>
                      <a:pt x="57600" y="112800"/>
                      <a:pt x="57600" y="112800"/>
                    </a:cubicBezTo>
                    <a:cubicBezTo>
                      <a:pt x="57600" y="112800"/>
                      <a:pt x="57600" y="112800"/>
                      <a:pt x="57600" y="112800"/>
                    </a:cubicBezTo>
                    <a:cubicBezTo>
                      <a:pt x="60000" y="112800"/>
                      <a:pt x="60000" y="112800"/>
                      <a:pt x="60000" y="112800"/>
                    </a:cubicBezTo>
                    <a:cubicBezTo>
                      <a:pt x="60000" y="112800"/>
                      <a:pt x="60000" y="112800"/>
                      <a:pt x="60000" y="112800"/>
                    </a:cubicBezTo>
                    <a:cubicBezTo>
                      <a:pt x="60000" y="112800"/>
                      <a:pt x="60000" y="112800"/>
                      <a:pt x="60000" y="112800"/>
                    </a:cubicBezTo>
                    <a:cubicBezTo>
                      <a:pt x="60000" y="112800"/>
                      <a:pt x="60000" y="112800"/>
                      <a:pt x="60000" y="112800"/>
                    </a:cubicBezTo>
                    <a:cubicBezTo>
                      <a:pt x="60000" y="112800"/>
                      <a:pt x="60000" y="112800"/>
                      <a:pt x="60000" y="112800"/>
                    </a:cubicBezTo>
                    <a:cubicBezTo>
                      <a:pt x="60000" y="112800"/>
                      <a:pt x="62400" y="112800"/>
                      <a:pt x="62400" y="112800"/>
                    </a:cubicBezTo>
                    <a:cubicBezTo>
                      <a:pt x="62400" y="115200"/>
                      <a:pt x="62400" y="115200"/>
                      <a:pt x="62400" y="115200"/>
                    </a:cubicBezTo>
                    <a:cubicBezTo>
                      <a:pt x="62400" y="115200"/>
                      <a:pt x="62400" y="115200"/>
                      <a:pt x="62400" y="115200"/>
                    </a:cubicBezTo>
                    <a:cubicBezTo>
                      <a:pt x="62400" y="115200"/>
                      <a:pt x="62400" y="115200"/>
                      <a:pt x="62400" y="115200"/>
                    </a:cubicBezTo>
                    <a:cubicBezTo>
                      <a:pt x="62400" y="115200"/>
                      <a:pt x="62400" y="115200"/>
                      <a:pt x="62400" y="115200"/>
                    </a:cubicBezTo>
                    <a:cubicBezTo>
                      <a:pt x="62400" y="117600"/>
                      <a:pt x="64800" y="117600"/>
                      <a:pt x="64800" y="120000"/>
                    </a:cubicBezTo>
                    <a:cubicBezTo>
                      <a:pt x="67200" y="120000"/>
                      <a:pt x="69600" y="120000"/>
                      <a:pt x="69600" y="120000"/>
                    </a:cubicBezTo>
                    <a:cubicBezTo>
                      <a:pt x="69600" y="120000"/>
                      <a:pt x="69600" y="120000"/>
                      <a:pt x="69600" y="120000"/>
                    </a:cubicBezTo>
                    <a:cubicBezTo>
                      <a:pt x="69600" y="120000"/>
                      <a:pt x="69600" y="120000"/>
                      <a:pt x="69600" y="120000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72000" y="120000"/>
                      <a:pt x="74400" y="120000"/>
                      <a:pt x="74400" y="120000"/>
                    </a:cubicBezTo>
                    <a:cubicBezTo>
                      <a:pt x="74400" y="120000"/>
                      <a:pt x="74400" y="120000"/>
                      <a:pt x="74400" y="120000"/>
                    </a:cubicBezTo>
                    <a:cubicBezTo>
                      <a:pt x="74400" y="120000"/>
                      <a:pt x="74400" y="120000"/>
                      <a:pt x="74400" y="120000"/>
                    </a:cubicBezTo>
                    <a:cubicBezTo>
                      <a:pt x="74400" y="120000"/>
                      <a:pt x="74400" y="120000"/>
                      <a:pt x="74400" y="120000"/>
                    </a:cubicBezTo>
                    <a:cubicBezTo>
                      <a:pt x="76800" y="120000"/>
                      <a:pt x="76800" y="117600"/>
                      <a:pt x="76800" y="117600"/>
                    </a:cubicBezTo>
                    <a:cubicBezTo>
                      <a:pt x="79200" y="117600"/>
                      <a:pt x="79200" y="117600"/>
                      <a:pt x="79200" y="117600"/>
                    </a:cubicBezTo>
                    <a:cubicBezTo>
                      <a:pt x="79200" y="117600"/>
                      <a:pt x="79200" y="117600"/>
                      <a:pt x="79200" y="117600"/>
                    </a:cubicBezTo>
                    <a:cubicBezTo>
                      <a:pt x="79200" y="117600"/>
                      <a:pt x="79200" y="117600"/>
                      <a:pt x="79200" y="117600"/>
                    </a:cubicBezTo>
                    <a:cubicBezTo>
                      <a:pt x="81600" y="117600"/>
                      <a:pt x="81600" y="115200"/>
                      <a:pt x="81600" y="112800"/>
                    </a:cubicBezTo>
                    <a:cubicBezTo>
                      <a:pt x="81600" y="112800"/>
                      <a:pt x="81600" y="112800"/>
                      <a:pt x="81600" y="110400"/>
                    </a:cubicBezTo>
                    <a:cubicBezTo>
                      <a:pt x="81600" y="110400"/>
                      <a:pt x="81600" y="110400"/>
                      <a:pt x="81600" y="108000"/>
                    </a:cubicBezTo>
                    <a:cubicBezTo>
                      <a:pt x="81600" y="108000"/>
                      <a:pt x="81600" y="108000"/>
                      <a:pt x="81600" y="108000"/>
                    </a:cubicBezTo>
                    <a:cubicBezTo>
                      <a:pt x="81600" y="108000"/>
                      <a:pt x="84000" y="108000"/>
                      <a:pt x="84000" y="108000"/>
                    </a:cubicBezTo>
                    <a:cubicBezTo>
                      <a:pt x="84000" y="108000"/>
                      <a:pt x="84000" y="108000"/>
                      <a:pt x="84000" y="108000"/>
                    </a:cubicBezTo>
                    <a:cubicBezTo>
                      <a:pt x="84000" y="105600"/>
                      <a:pt x="84000" y="105600"/>
                      <a:pt x="84000" y="105600"/>
                    </a:cubicBezTo>
                    <a:cubicBezTo>
                      <a:pt x="84000" y="105600"/>
                      <a:pt x="84000" y="105600"/>
                      <a:pt x="86400" y="105600"/>
                    </a:cubicBezTo>
                    <a:cubicBezTo>
                      <a:pt x="86400" y="105600"/>
                      <a:pt x="86400" y="105600"/>
                      <a:pt x="86400" y="105600"/>
                    </a:cubicBezTo>
                    <a:cubicBezTo>
                      <a:pt x="86400" y="105600"/>
                      <a:pt x="86400" y="105600"/>
                      <a:pt x="86400" y="105600"/>
                    </a:cubicBezTo>
                    <a:cubicBezTo>
                      <a:pt x="88800" y="105600"/>
                      <a:pt x="88800" y="105600"/>
                      <a:pt x="91200" y="108000"/>
                    </a:cubicBezTo>
                    <a:cubicBezTo>
                      <a:pt x="91200" y="108000"/>
                      <a:pt x="91200" y="108000"/>
                      <a:pt x="91200" y="108000"/>
                    </a:cubicBezTo>
                    <a:cubicBezTo>
                      <a:pt x="93600" y="108000"/>
                      <a:pt x="96000" y="108000"/>
                      <a:pt x="98400" y="108000"/>
                    </a:cubicBezTo>
                    <a:cubicBezTo>
                      <a:pt x="98400" y="105600"/>
                      <a:pt x="98400" y="105600"/>
                      <a:pt x="98400" y="105600"/>
                    </a:cubicBezTo>
                    <a:cubicBezTo>
                      <a:pt x="98400" y="105600"/>
                      <a:pt x="98400" y="105600"/>
                      <a:pt x="98400" y="105600"/>
                    </a:cubicBezTo>
                    <a:cubicBezTo>
                      <a:pt x="98400" y="105600"/>
                      <a:pt x="98400" y="105600"/>
                      <a:pt x="98400" y="105600"/>
                    </a:cubicBezTo>
                    <a:cubicBezTo>
                      <a:pt x="100800" y="105600"/>
                      <a:pt x="100800" y="105600"/>
                      <a:pt x="100800" y="105600"/>
                    </a:cubicBezTo>
                    <a:cubicBezTo>
                      <a:pt x="100800" y="105600"/>
                      <a:pt x="100800" y="103200"/>
                      <a:pt x="100800" y="103200"/>
                    </a:cubicBezTo>
                    <a:cubicBezTo>
                      <a:pt x="100800" y="103200"/>
                      <a:pt x="100800" y="103200"/>
                      <a:pt x="100800" y="103200"/>
                    </a:cubicBezTo>
                    <a:cubicBezTo>
                      <a:pt x="100800" y="103200"/>
                      <a:pt x="100800" y="103200"/>
                      <a:pt x="100800" y="103200"/>
                    </a:cubicBezTo>
                    <a:cubicBezTo>
                      <a:pt x="103200" y="103200"/>
                      <a:pt x="103200" y="103200"/>
                      <a:pt x="103200" y="103200"/>
                    </a:cubicBezTo>
                    <a:cubicBezTo>
                      <a:pt x="103200" y="103200"/>
                      <a:pt x="103200" y="100800"/>
                      <a:pt x="103200" y="100800"/>
                    </a:cubicBezTo>
                    <a:cubicBezTo>
                      <a:pt x="103200" y="100800"/>
                      <a:pt x="103200" y="100800"/>
                      <a:pt x="103200" y="100800"/>
                    </a:cubicBezTo>
                    <a:cubicBezTo>
                      <a:pt x="103200" y="100800"/>
                      <a:pt x="103200" y="100800"/>
                      <a:pt x="103200" y="100800"/>
                    </a:cubicBezTo>
                    <a:cubicBezTo>
                      <a:pt x="103200" y="100800"/>
                      <a:pt x="103200" y="100800"/>
                      <a:pt x="105600" y="100800"/>
                    </a:cubicBezTo>
                    <a:cubicBezTo>
                      <a:pt x="105600" y="100800"/>
                      <a:pt x="105600" y="100800"/>
                      <a:pt x="105600" y="100800"/>
                    </a:cubicBezTo>
                    <a:cubicBezTo>
                      <a:pt x="105600" y="98400"/>
                      <a:pt x="105600" y="96000"/>
                      <a:pt x="105600" y="96000"/>
                    </a:cubicBezTo>
                    <a:cubicBezTo>
                      <a:pt x="105600" y="93600"/>
                      <a:pt x="105600" y="93600"/>
                      <a:pt x="105600" y="93600"/>
                    </a:cubicBezTo>
                    <a:cubicBezTo>
                      <a:pt x="105600" y="91200"/>
                      <a:pt x="105600" y="91200"/>
                      <a:pt x="105600" y="91200"/>
                    </a:cubicBezTo>
                    <a:cubicBezTo>
                      <a:pt x="105600" y="91200"/>
                      <a:pt x="105600" y="91200"/>
                      <a:pt x="105600" y="91200"/>
                    </a:cubicBezTo>
                    <a:cubicBezTo>
                      <a:pt x="105600" y="91200"/>
                      <a:pt x="105600" y="91200"/>
                      <a:pt x="105600" y="91200"/>
                    </a:cubicBezTo>
                    <a:cubicBezTo>
                      <a:pt x="103200" y="91200"/>
                      <a:pt x="103200" y="91200"/>
                      <a:pt x="103200" y="88800"/>
                    </a:cubicBezTo>
                    <a:cubicBezTo>
                      <a:pt x="103200" y="88800"/>
                      <a:pt x="103200" y="88800"/>
                      <a:pt x="103200" y="88800"/>
                    </a:cubicBezTo>
                    <a:cubicBezTo>
                      <a:pt x="103200" y="88800"/>
                      <a:pt x="103200" y="88800"/>
                      <a:pt x="103200" y="88800"/>
                    </a:cubicBezTo>
                    <a:cubicBezTo>
                      <a:pt x="103200" y="86400"/>
                      <a:pt x="103200" y="86400"/>
                      <a:pt x="103200" y="86400"/>
                    </a:cubicBezTo>
                    <a:cubicBezTo>
                      <a:pt x="103200" y="86400"/>
                      <a:pt x="103200" y="86400"/>
                      <a:pt x="103200" y="86400"/>
                    </a:cubicBezTo>
                    <a:cubicBezTo>
                      <a:pt x="105600" y="86400"/>
                      <a:pt x="105600" y="86400"/>
                      <a:pt x="105600" y="86400"/>
                    </a:cubicBezTo>
                    <a:cubicBezTo>
                      <a:pt x="105600" y="86400"/>
                      <a:pt x="105600" y="86400"/>
                      <a:pt x="105600" y="86400"/>
                    </a:cubicBezTo>
                    <a:cubicBezTo>
                      <a:pt x="105600" y="86400"/>
                      <a:pt x="105600" y="86400"/>
                      <a:pt x="105600" y="86400"/>
                    </a:cubicBezTo>
                    <a:cubicBezTo>
                      <a:pt x="105600" y="86400"/>
                      <a:pt x="105600" y="86400"/>
                      <a:pt x="105600" y="86400"/>
                    </a:cubicBezTo>
                    <a:cubicBezTo>
                      <a:pt x="105600" y="86400"/>
                      <a:pt x="105600" y="86400"/>
                      <a:pt x="105600" y="84000"/>
                    </a:cubicBezTo>
                    <a:cubicBezTo>
                      <a:pt x="105600" y="84000"/>
                      <a:pt x="105600" y="84000"/>
                      <a:pt x="105600" y="84000"/>
                    </a:cubicBezTo>
                    <a:cubicBezTo>
                      <a:pt x="108000" y="84000"/>
                      <a:pt x="108000" y="84000"/>
                      <a:pt x="108000" y="84000"/>
                    </a:cubicBezTo>
                    <a:cubicBezTo>
                      <a:pt x="108000" y="84000"/>
                      <a:pt x="108000" y="84000"/>
                      <a:pt x="108000" y="84000"/>
                    </a:cubicBezTo>
                    <a:cubicBezTo>
                      <a:pt x="108000" y="84000"/>
                      <a:pt x="108000" y="84000"/>
                      <a:pt x="108000" y="84000"/>
                    </a:cubicBezTo>
                    <a:cubicBezTo>
                      <a:pt x="110400" y="84000"/>
                      <a:pt x="110400" y="84000"/>
                      <a:pt x="110400" y="84000"/>
                    </a:cubicBezTo>
                    <a:cubicBezTo>
                      <a:pt x="110400" y="84000"/>
                      <a:pt x="110400" y="84000"/>
                      <a:pt x="112800" y="84000"/>
                    </a:cubicBezTo>
                    <a:cubicBezTo>
                      <a:pt x="112800" y="84000"/>
                      <a:pt x="115200" y="84000"/>
                      <a:pt x="115200" y="81600"/>
                    </a:cubicBezTo>
                    <a:cubicBezTo>
                      <a:pt x="115200" y="81600"/>
                      <a:pt x="117600" y="81600"/>
                      <a:pt x="117600" y="79200"/>
                    </a:cubicBezTo>
                    <a:cubicBezTo>
                      <a:pt x="117600" y="79200"/>
                      <a:pt x="117600" y="79200"/>
                      <a:pt x="117600" y="79200"/>
                    </a:cubicBezTo>
                    <a:cubicBezTo>
                      <a:pt x="117600" y="79200"/>
                      <a:pt x="117600" y="76800"/>
                      <a:pt x="117600" y="76800"/>
                    </a:cubicBezTo>
                    <a:cubicBezTo>
                      <a:pt x="117600" y="76800"/>
                      <a:pt x="117600" y="76800"/>
                      <a:pt x="117600" y="76800"/>
                    </a:cubicBezTo>
                    <a:cubicBezTo>
                      <a:pt x="117600" y="74400"/>
                      <a:pt x="117600" y="74400"/>
                      <a:pt x="117600" y="74400"/>
                    </a:cubicBezTo>
                    <a:cubicBezTo>
                      <a:pt x="117600" y="72000"/>
                      <a:pt x="117600" y="72000"/>
                      <a:pt x="117600" y="72000"/>
                    </a:cubicBezTo>
                    <a:cubicBezTo>
                      <a:pt x="120000" y="69600"/>
                      <a:pt x="117600" y="67200"/>
                      <a:pt x="115200" y="67200"/>
                    </a:cubicBezTo>
                    <a:cubicBezTo>
                      <a:pt x="115200" y="67200"/>
                      <a:pt x="115200" y="64800"/>
                      <a:pt x="115200" y="64800"/>
                    </a:cubicBezTo>
                    <a:cubicBezTo>
                      <a:pt x="115200" y="64800"/>
                      <a:pt x="112800" y="64800"/>
                      <a:pt x="112800" y="64800"/>
                    </a:cubicBezTo>
                    <a:cubicBezTo>
                      <a:pt x="112800" y="64800"/>
                      <a:pt x="112800" y="64800"/>
                      <a:pt x="112800" y="64800"/>
                    </a:cubicBezTo>
                    <a:cubicBezTo>
                      <a:pt x="112800" y="62400"/>
                      <a:pt x="112800" y="62400"/>
                      <a:pt x="112800" y="62400"/>
                    </a:cubicBezTo>
                    <a:cubicBezTo>
                      <a:pt x="112800" y="62400"/>
                      <a:pt x="112800" y="62400"/>
                      <a:pt x="112800" y="62400"/>
                    </a:cubicBezTo>
                    <a:cubicBezTo>
                      <a:pt x="112800" y="60000"/>
                      <a:pt x="112800" y="60000"/>
                      <a:pt x="112800" y="60000"/>
                    </a:cubicBezTo>
                    <a:cubicBezTo>
                      <a:pt x="112800" y="60000"/>
                      <a:pt x="112800" y="60000"/>
                      <a:pt x="112800" y="60000"/>
                    </a:cubicBezTo>
                    <a:cubicBezTo>
                      <a:pt x="112800" y="60000"/>
                      <a:pt x="112800" y="60000"/>
                      <a:pt x="112800" y="60000"/>
                    </a:cubicBezTo>
                    <a:cubicBezTo>
                      <a:pt x="112800" y="60000"/>
                      <a:pt x="112800" y="60000"/>
                      <a:pt x="112800" y="60000"/>
                    </a:cubicBezTo>
                    <a:cubicBezTo>
                      <a:pt x="112800" y="60000"/>
                      <a:pt x="112800" y="57600"/>
                      <a:pt x="112800" y="57600"/>
                    </a:cubicBezTo>
                    <a:cubicBezTo>
                      <a:pt x="112800" y="57600"/>
                      <a:pt x="112800" y="57600"/>
                      <a:pt x="112800" y="57600"/>
                    </a:cubicBezTo>
                    <a:cubicBezTo>
                      <a:pt x="112800" y="57600"/>
                      <a:pt x="112800" y="57600"/>
                      <a:pt x="115200" y="57600"/>
                    </a:cubicBezTo>
                    <a:cubicBezTo>
                      <a:pt x="115200" y="57600"/>
                      <a:pt x="115200" y="57600"/>
                      <a:pt x="115200" y="57600"/>
                    </a:cubicBezTo>
                    <a:cubicBezTo>
                      <a:pt x="115200" y="57600"/>
                      <a:pt x="115200" y="57600"/>
                      <a:pt x="115200" y="57600"/>
                    </a:cubicBezTo>
                    <a:cubicBezTo>
                      <a:pt x="115200" y="57600"/>
                      <a:pt x="115200" y="57600"/>
                      <a:pt x="115200" y="57600"/>
                    </a:cubicBezTo>
                    <a:cubicBezTo>
                      <a:pt x="115200" y="55200"/>
                      <a:pt x="115200" y="55200"/>
                      <a:pt x="117600" y="55200"/>
                    </a:cubicBezTo>
                    <a:cubicBezTo>
                      <a:pt x="117600" y="55200"/>
                      <a:pt x="120000" y="52800"/>
                      <a:pt x="120000" y="50400"/>
                    </a:cubicBezTo>
                    <a:cubicBezTo>
                      <a:pt x="120000" y="50400"/>
                      <a:pt x="120000" y="50400"/>
                      <a:pt x="120000" y="50400"/>
                    </a:cubicBezTo>
                    <a:cubicBezTo>
                      <a:pt x="120000" y="50400"/>
                      <a:pt x="120000" y="50400"/>
                      <a:pt x="120000" y="50400"/>
                    </a:cubicBezTo>
                    <a:cubicBezTo>
                      <a:pt x="117600" y="48000"/>
                      <a:pt x="117600" y="48000"/>
                      <a:pt x="117600" y="48000"/>
                    </a:cubicBezTo>
                    <a:cubicBezTo>
                      <a:pt x="117600" y="48000"/>
                      <a:pt x="117600" y="48000"/>
                      <a:pt x="117600" y="48000"/>
                    </a:cubicBezTo>
                    <a:cubicBezTo>
                      <a:pt x="117600" y="48000"/>
                      <a:pt x="117600" y="48000"/>
                      <a:pt x="117600" y="48000"/>
                    </a:cubicBezTo>
                    <a:cubicBezTo>
                      <a:pt x="117600" y="48000"/>
                      <a:pt x="117600" y="48000"/>
                      <a:pt x="117600" y="48000"/>
                    </a:cubicBezTo>
                    <a:cubicBezTo>
                      <a:pt x="117600" y="48000"/>
                      <a:pt x="117600" y="45600"/>
                      <a:pt x="117600" y="45600"/>
                    </a:cubicBezTo>
                    <a:cubicBezTo>
                      <a:pt x="117600" y="45600"/>
                      <a:pt x="117600" y="45600"/>
                      <a:pt x="117600" y="45600"/>
                    </a:cubicBezTo>
                    <a:cubicBezTo>
                      <a:pt x="117600" y="45600"/>
                      <a:pt x="117600" y="45600"/>
                      <a:pt x="117600" y="45600"/>
                    </a:cubicBezTo>
                    <a:cubicBezTo>
                      <a:pt x="117600" y="45600"/>
                      <a:pt x="117600" y="45600"/>
                      <a:pt x="117600" y="45600"/>
                    </a:cubicBezTo>
                    <a:cubicBezTo>
                      <a:pt x="117600" y="43200"/>
                      <a:pt x="117600" y="43200"/>
                      <a:pt x="117600" y="43200"/>
                    </a:cubicBezTo>
                    <a:cubicBezTo>
                      <a:pt x="117600" y="40800"/>
                      <a:pt x="117600" y="40800"/>
                      <a:pt x="117600" y="40800"/>
                    </a:cubicBezTo>
                    <a:cubicBezTo>
                      <a:pt x="117600" y="40800"/>
                      <a:pt x="117600" y="40800"/>
                      <a:pt x="117600" y="40800"/>
                    </a:cubicBezTo>
                    <a:cubicBezTo>
                      <a:pt x="117600" y="40800"/>
                      <a:pt x="117600" y="40800"/>
                      <a:pt x="117600" y="40800"/>
                    </a:cubicBezTo>
                    <a:cubicBezTo>
                      <a:pt x="115200" y="40800"/>
                      <a:pt x="115200" y="38400"/>
                      <a:pt x="115200" y="38400"/>
                    </a:cubicBezTo>
                    <a:cubicBezTo>
                      <a:pt x="112800" y="36000"/>
                      <a:pt x="110400" y="36000"/>
                      <a:pt x="110400" y="38400"/>
                    </a:cubicBezTo>
                    <a:cubicBezTo>
                      <a:pt x="110400" y="36000"/>
                      <a:pt x="108000" y="36000"/>
                      <a:pt x="105600" y="36000"/>
                    </a:cubicBezTo>
                    <a:cubicBezTo>
                      <a:pt x="105600" y="36000"/>
                      <a:pt x="105600" y="36000"/>
                      <a:pt x="105600" y="36000"/>
                    </a:cubicBezTo>
                    <a:cubicBezTo>
                      <a:pt x="105600" y="36000"/>
                      <a:pt x="105600" y="36000"/>
                      <a:pt x="105600" y="36000"/>
                    </a:cubicBezTo>
                    <a:cubicBezTo>
                      <a:pt x="105600" y="36000"/>
                      <a:pt x="105600" y="36000"/>
                      <a:pt x="105600" y="36000"/>
                    </a:cubicBezTo>
                    <a:cubicBezTo>
                      <a:pt x="105600" y="36000"/>
                      <a:pt x="105600" y="36000"/>
                      <a:pt x="105600" y="36000"/>
                    </a:cubicBezTo>
                    <a:cubicBezTo>
                      <a:pt x="105600" y="36000"/>
                      <a:pt x="105600" y="33600"/>
                      <a:pt x="105600" y="33600"/>
                    </a:cubicBezTo>
                    <a:cubicBezTo>
                      <a:pt x="105600" y="33600"/>
                      <a:pt x="105600" y="33600"/>
                      <a:pt x="105600" y="33600"/>
                    </a:cubicBezTo>
                    <a:cubicBezTo>
                      <a:pt x="105600" y="33600"/>
                      <a:pt x="105600" y="33600"/>
                      <a:pt x="105600" y="33600"/>
                    </a:cubicBezTo>
                    <a:cubicBezTo>
                      <a:pt x="103200" y="33600"/>
                      <a:pt x="103200" y="33600"/>
                      <a:pt x="103200" y="33600"/>
                    </a:cubicBezTo>
                    <a:cubicBezTo>
                      <a:pt x="103200" y="33600"/>
                      <a:pt x="103200" y="31200"/>
                      <a:pt x="103200" y="31200"/>
                    </a:cubicBezTo>
                    <a:cubicBezTo>
                      <a:pt x="105600" y="31200"/>
                      <a:pt x="105600" y="28800"/>
                      <a:pt x="105600" y="28800"/>
                    </a:cubicBezTo>
                    <a:cubicBezTo>
                      <a:pt x="105600" y="28800"/>
                      <a:pt x="105600" y="28800"/>
                      <a:pt x="105600" y="26400"/>
                    </a:cubicBezTo>
                    <a:cubicBezTo>
                      <a:pt x="108000" y="26400"/>
                      <a:pt x="108000" y="24000"/>
                      <a:pt x="105600" y="21600"/>
                    </a:cubicBezTo>
                    <a:cubicBezTo>
                      <a:pt x="105600" y="21600"/>
                      <a:pt x="105600" y="21600"/>
                      <a:pt x="105600" y="21600"/>
                    </a:cubicBezTo>
                    <a:cubicBezTo>
                      <a:pt x="105600" y="21600"/>
                      <a:pt x="105600" y="21600"/>
                      <a:pt x="105600" y="21600"/>
                    </a:cubicBezTo>
                    <a:cubicBezTo>
                      <a:pt x="105600" y="21600"/>
                      <a:pt x="105600" y="21600"/>
                      <a:pt x="105600" y="21600"/>
                    </a:cubicBezTo>
                    <a:cubicBezTo>
                      <a:pt x="103200" y="19200"/>
                      <a:pt x="103200" y="19200"/>
                      <a:pt x="103200" y="19200"/>
                    </a:cubicBezTo>
                    <a:cubicBezTo>
                      <a:pt x="103200" y="19200"/>
                      <a:pt x="103200" y="19200"/>
                      <a:pt x="103200" y="19200"/>
                    </a:cubicBezTo>
                    <a:cubicBezTo>
                      <a:pt x="103200" y="19200"/>
                      <a:pt x="103200" y="19200"/>
                      <a:pt x="103200" y="19200"/>
                    </a:cubicBezTo>
                    <a:cubicBezTo>
                      <a:pt x="103200" y="19200"/>
                      <a:pt x="103200" y="19200"/>
                      <a:pt x="103200" y="19200"/>
                    </a:cubicBezTo>
                    <a:cubicBezTo>
                      <a:pt x="100800" y="16800"/>
                      <a:pt x="100800" y="16800"/>
                      <a:pt x="100800" y="16800"/>
                    </a:cubicBezTo>
                    <a:cubicBezTo>
                      <a:pt x="100800" y="16800"/>
                      <a:pt x="100800" y="16800"/>
                      <a:pt x="100800" y="16800"/>
                    </a:cubicBezTo>
                    <a:cubicBezTo>
                      <a:pt x="100800" y="16800"/>
                      <a:pt x="100800" y="16800"/>
                      <a:pt x="100800" y="16800"/>
                    </a:cubicBezTo>
                    <a:cubicBezTo>
                      <a:pt x="100800" y="16800"/>
                      <a:pt x="100800" y="16800"/>
                      <a:pt x="100800" y="16800"/>
                    </a:cubicBezTo>
                    <a:cubicBezTo>
                      <a:pt x="100800" y="14400"/>
                      <a:pt x="98400" y="14400"/>
                      <a:pt x="98400" y="14400"/>
                    </a:cubicBezTo>
                    <a:cubicBezTo>
                      <a:pt x="98400" y="14400"/>
                      <a:pt x="98400" y="14400"/>
                      <a:pt x="98400" y="14400"/>
                    </a:cubicBezTo>
                    <a:cubicBezTo>
                      <a:pt x="98400" y="14400"/>
                      <a:pt x="98400" y="14400"/>
                      <a:pt x="98400" y="14400"/>
                    </a:cubicBezTo>
                    <a:close/>
                    <a:moveTo>
                      <a:pt x="74400" y="31200"/>
                    </a:moveTo>
                    <a:cubicBezTo>
                      <a:pt x="76800" y="31200"/>
                      <a:pt x="76800" y="31200"/>
                      <a:pt x="76800" y="31200"/>
                    </a:cubicBezTo>
                    <a:cubicBezTo>
                      <a:pt x="76800" y="31200"/>
                      <a:pt x="76800" y="31200"/>
                      <a:pt x="76800" y="31200"/>
                    </a:cubicBezTo>
                    <a:cubicBezTo>
                      <a:pt x="76800" y="31200"/>
                      <a:pt x="76800" y="31200"/>
                      <a:pt x="76800" y="31200"/>
                    </a:cubicBezTo>
                    <a:cubicBezTo>
                      <a:pt x="76800" y="31200"/>
                      <a:pt x="76800" y="31200"/>
                      <a:pt x="76800" y="31200"/>
                    </a:cubicBezTo>
                    <a:cubicBezTo>
                      <a:pt x="79200" y="31200"/>
                      <a:pt x="79200" y="31200"/>
                      <a:pt x="79200" y="31200"/>
                    </a:cubicBezTo>
                    <a:cubicBezTo>
                      <a:pt x="79200" y="31200"/>
                      <a:pt x="79200" y="31200"/>
                      <a:pt x="79200" y="31200"/>
                    </a:cubicBezTo>
                    <a:cubicBezTo>
                      <a:pt x="79200" y="33600"/>
                      <a:pt x="79200" y="33600"/>
                      <a:pt x="79200" y="33600"/>
                    </a:cubicBezTo>
                    <a:cubicBezTo>
                      <a:pt x="81600" y="33600"/>
                      <a:pt x="81600" y="36000"/>
                      <a:pt x="84000" y="36000"/>
                    </a:cubicBezTo>
                    <a:cubicBezTo>
                      <a:pt x="84000" y="38400"/>
                      <a:pt x="86400" y="40800"/>
                      <a:pt x="88800" y="40800"/>
                    </a:cubicBezTo>
                    <a:cubicBezTo>
                      <a:pt x="88800" y="43200"/>
                      <a:pt x="88800" y="43200"/>
                      <a:pt x="88800" y="43200"/>
                    </a:cubicBezTo>
                    <a:cubicBezTo>
                      <a:pt x="88800" y="43200"/>
                      <a:pt x="88800" y="43200"/>
                      <a:pt x="88800" y="43200"/>
                    </a:cubicBezTo>
                    <a:cubicBezTo>
                      <a:pt x="88800" y="45600"/>
                      <a:pt x="88800" y="45600"/>
                      <a:pt x="88800" y="45600"/>
                    </a:cubicBezTo>
                    <a:cubicBezTo>
                      <a:pt x="88800" y="45600"/>
                      <a:pt x="88800" y="45600"/>
                      <a:pt x="88800" y="45600"/>
                    </a:cubicBezTo>
                    <a:cubicBezTo>
                      <a:pt x="88800" y="45600"/>
                      <a:pt x="91200" y="45600"/>
                      <a:pt x="91200" y="45600"/>
                    </a:cubicBezTo>
                    <a:cubicBezTo>
                      <a:pt x="91200" y="45600"/>
                      <a:pt x="91200" y="45600"/>
                      <a:pt x="91200" y="45600"/>
                    </a:cubicBezTo>
                    <a:cubicBezTo>
                      <a:pt x="91200" y="45600"/>
                      <a:pt x="91200" y="45600"/>
                      <a:pt x="91200" y="45600"/>
                    </a:cubicBezTo>
                    <a:cubicBezTo>
                      <a:pt x="91200" y="48000"/>
                      <a:pt x="91200" y="50400"/>
                      <a:pt x="91200" y="52800"/>
                    </a:cubicBezTo>
                    <a:cubicBezTo>
                      <a:pt x="91200" y="52800"/>
                      <a:pt x="91200" y="52800"/>
                      <a:pt x="91200" y="52800"/>
                    </a:cubicBezTo>
                    <a:cubicBezTo>
                      <a:pt x="91200" y="52800"/>
                      <a:pt x="91200" y="52800"/>
                      <a:pt x="91200" y="52800"/>
                    </a:cubicBezTo>
                    <a:cubicBezTo>
                      <a:pt x="93600" y="55200"/>
                      <a:pt x="93600" y="57600"/>
                      <a:pt x="93600" y="57600"/>
                    </a:cubicBezTo>
                    <a:cubicBezTo>
                      <a:pt x="93600" y="57600"/>
                      <a:pt x="93600" y="57600"/>
                      <a:pt x="93600" y="57600"/>
                    </a:cubicBezTo>
                    <a:cubicBezTo>
                      <a:pt x="93600" y="57600"/>
                      <a:pt x="93600" y="57600"/>
                      <a:pt x="93600" y="57600"/>
                    </a:cubicBezTo>
                    <a:cubicBezTo>
                      <a:pt x="93600" y="60000"/>
                      <a:pt x="93600" y="60000"/>
                      <a:pt x="93600" y="60000"/>
                    </a:cubicBezTo>
                    <a:cubicBezTo>
                      <a:pt x="93600" y="60000"/>
                      <a:pt x="93600" y="60000"/>
                      <a:pt x="93600" y="60000"/>
                    </a:cubicBezTo>
                    <a:cubicBezTo>
                      <a:pt x="93600" y="60000"/>
                      <a:pt x="93600" y="60000"/>
                      <a:pt x="93600" y="60000"/>
                    </a:cubicBezTo>
                    <a:cubicBezTo>
                      <a:pt x="93600" y="62400"/>
                      <a:pt x="93600" y="62400"/>
                      <a:pt x="93600" y="62400"/>
                    </a:cubicBezTo>
                    <a:cubicBezTo>
                      <a:pt x="93600" y="62400"/>
                      <a:pt x="93600" y="62400"/>
                      <a:pt x="93600" y="64800"/>
                    </a:cubicBezTo>
                    <a:cubicBezTo>
                      <a:pt x="93600" y="64800"/>
                      <a:pt x="93600" y="67200"/>
                      <a:pt x="91200" y="69600"/>
                    </a:cubicBezTo>
                    <a:cubicBezTo>
                      <a:pt x="91200" y="72000"/>
                      <a:pt x="91200" y="74400"/>
                      <a:pt x="88800" y="76800"/>
                    </a:cubicBezTo>
                    <a:cubicBezTo>
                      <a:pt x="88800" y="76800"/>
                      <a:pt x="88800" y="76800"/>
                      <a:pt x="88800" y="76800"/>
                    </a:cubicBezTo>
                    <a:cubicBezTo>
                      <a:pt x="88800" y="76800"/>
                      <a:pt x="88800" y="76800"/>
                      <a:pt x="88800" y="76800"/>
                    </a:cubicBezTo>
                    <a:cubicBezTo>
                      <a:pt x="88800" y="76800"/>
                      <a:pt x="88800" y="76800"/>
                      <a:pt x="88800" y="76800"/>
                    </a:cubicBezTo>
                    <a:cubicBezTo>
                      <a:pt x="88800" y="76800"/>
                      <a:pt x="88800" y="76800"/>
                      <a:pt x="88800" y="76800"/>
                    </a:cubicBezTo>
                    <a:cubicBezTo>
                      <a:pt x="88800" y="76800"/>
                      <a:pt x="88800" y="76800"/>
                      <a:pt x="88800" y="76800"/>
                    </a:cubicBezTo>
                    <a:cubicBezTo>
                      <a:pt x="88800" y="79200"/>
                      <a:pt x="88800" y="79200"/>
                      <a:pt x="88800" y="79200"/>
                    </a:cubicBezTo>
                    <a:cubicBezTo>
                      <a:pt x="88800" y="79200"/>
                      <a:pt x="88800" y="79200"/>
                      <a:pt x="88800" y="79200"/>
                    </a:cubicBezTo>
                    <a:cubicBezTo>
                      <a:pt x="88800" y="79200"/>
                      <a:pt x="88800" y="79200"/>
                      <a:pt x="88800" y="79200"/>
                    </a:cubicBezTo>
                    <a:cubicBezTo>
                      <a:pt x="88800" y="79200"/>
                      <a:pt x="88800" y="79200"/>
                      <a:pt x="88800" y="79200"/>
                    </a:cubicBezTo>
                    <a:cubicBezTo>
                      <a:pt x="88800" y="79200"/>
                      <a:pt x="88800" y="79200"/>
                      <a:pt x="88800" y="79200"/>
                    </a:cubicBezTo>
                    <a:cubicBezTo>
                      <a:pt x="88800" y="79200"/>
                      <a:pt x="88800" y="79200"/>
                      <a:pt x="88800" y="79200"/>
                    </a:cubicBezTo>
                    <a:cubicBezTo>
                      <a:pt x="86400" y="79200"/>
                      <a:pt x="86400" y="79200"/>
                      <a:pt x="86400" y="79200"/>
                    </a:cubicBezTo>
                    <a:cubicBezTo>
                      <a:pt x="86400" y="79200"/>
                      <a:pt x="86400" y="79200"/>
                      <a:pt x="86400" y="81600"/>
                    </a:cubicBezTo>
                    <a:cubicBezTo>
                      <a:pt x="86400" y="81600"/>
                      <a:pt x="84000" y="84000"/>
                      <a:pt x="84000" y="84000"/>
                    </a:cubicBezTo>
                    <a:cubicBezTo>
                      <a:pt x="84000" y="84000"/>
                      <a:pt x="84000" y="84000"/>
                      <a:pt x="84000" y="84000"/>
                    </a:cubicBezTo>
                    <a:cubicBezTo>
                      <a:pt x="84000" y="86400"/>
                      <a:pt x="84000" y="86400"/>
                      <a:pt x="84000" y="86400"/>
                    </a:cubicBezTo>
                    <a:cubicBezTo>
                      <a:pt x="81600" y="86400"/>
                      <a:pt x="79200" y="88800"/>
                      <a:pt x="79200" y="88800"/>
                    </a:cubicBezTo>
                    <a:cubicBezTo>
                      <a:pt x="76800" y="88800"/>
                      <a:pt x="76800" y="88800"/>
                      <a:pt x="76800" y="91200"/>
                    </a:cubicBezTo>
                    <a:cubicBezTo>
                      <a:pt x="76800" y="91200"/>
                      <a:pt x="76800" y="91200"/>
                      <a:pt x="76800" y="91200"/>
                    </a:cubicBezTo>
                    <a:cubicBezTo>
                      <a:pt x="74400" y="91200"/>
                      <a:pt x="74400" y="91200"/>
                      <a:pt x="74400" y="91200"/>
                    </a:cubicBezTo>
                    <a:cubicBezTo>
                      <a:pt x="74400" y="91200"/>
                      <a:pt x="74400" y="91200"/>
                      <a:pt x="74400" y="91200"/>
                    </a:cubicBezTo>
                    <a:cubicBezTo>
                      <a:pt x="74400" y="91200"/>
                      <a:pt x="74400" y="91200"/>
                      <a:pt x="74400" y="91200"/>
                    </a:cubicBezTo>
                    <a:cubicBezTo>
                      <a:pt x="74400" y="91200"/>
                      <a:pt x="74400" y="91200"/>
                      <a:pt x="74400" y="91200"/>
                    </a:cubicBezTo>
                    <a:cubicBezTo>
                      <a:pt x="74400" y="91200"/>
                      <a:pt x="74400" y="91200"/>
                      <a:pt x="74400" y="91200"/>
                    </a:cubicBezTo>
                    <a:cubicBezTo>
                      <a:pt x="72000" y="93600"/>
                      <a:pt x="69600" y="93600"/>
                      <a:pt x="67200" y="93600"/>
                    </a:cubicBezTo>
                    <a:cubicBezTo>
                      <a:pt x="67200" y="93600"/>
                      <a:pt x="67200" y="93600"/>
                      <a:pt x="67200" y="93600"/>
                    </a:cubicBezTo>
                    <a:cubicBezTo>
                      <a:pt x="67200" y="93600"/>
                      <a:pt x="67200" y="93600"/>
                      <a:pt x="67200" y="93600"/>
                    </a:cubicBezTo>
                    <a:cubicBezTo>
                      <a:pt x="64800" y="93600"/>
                      <a:pt x="62400" y="93600"/>
                      <a:pt x="62400" y="93600"/>
                    </a:cubicBezTo>
                    <a:cubicBezTo>
                      <a:pt x="62400" y="93600"/>
                      <a:pt x="62400" y="93600"/>
                      <a:pt x="62400" y="93600"/>
                    </a:cubicBezTo>
                    <a:cubicBezTo>
                      <a:pt x="62400" y="93600"/>
                      <a:pt x="62400" y="93600"/>
                      <a:pt x="62400" y="93600"/>
                    </a:cubicBezTo>
                    <a:cubicBezTo>
                      <a:pt x="60000" y="96000"/>
                      <a:pt x="60000" y="96000"/>
                      <a:pt x="60000" y="96000"/>
                    </a:cubicBezTo>
                    <a:cubicBezTo>
                      <a:pt x="60000" y="96000"/>
                      <a:pt x="60000" y="96000"/>
                      <a:pt x="60000" y="96000"/>
                    </a:cubicBezTo>
                    <a:cubicBezTo>
                      <a:pt x="57600" y="96000"/>
                      <a:pt x="57600" y="96000"/>
                      <a:pt x="57600" y="96000"/>
                    </a:cubicBezTo>
                    <a:cubicBezTo>
                      <a:pt x="57600" y="96000"/>
                      <a:pt x="57600" y="96000"/>
                      <a:pt x="57600" y="96000"/>
                    </a:cubicBezTo>
                    <a:cubicBezTo>
                      <a:pt x="57600" y="96000"/>
                      <a:pt x="57600" y="93600"/>
                      <a:pt x="55200" y="93600"/>
                    </a:cubicBezTo>
                    <a:cubicBezTo>
                      <a:pt x="52800" y="93600"/>
                      <a:pt x="52800" y="93600"/>
                      <a:pt x="50400" y="93600"/>
                    </a:cubicBezTo>
                    <a:cubicBezTo>
                      <a:pt x="48000" y="93600"/>
                      <a:pt x="45600" y="91200"/>
                      <a:pt x="43200" y="91200"/>
                    </a:cubicBezTo>
                    <a:cubicBezTo>
                      <a:pt x="43200" y="91200"/>
                      <a:pt x="43200" y="91200"/>
                      <a:pt x="43200" y="91200"/>
                    </a:cubicBezTo>
                    <a:cubicBezTo>
                      <a:pt x="43200" y="91200"/>
                      <a:pt x="43200" y="91200"/>
                      <a:pt x="43200" y="91200"/>
                    </a:cubicBezTo>
                    <a:cubicBezTo>
                      <a:pt x="43200" y="91200"/>
                      <a:pt x="43200" y="91200"/>
                      <a:pt x="43200" y="91200"/>
                    </a:cubicBezTo>
                    <a:cubicBezTo>
                      <a:pt x="43200" y="91200"/>
                      <a:pt x="43200" y="91200"/>
                      <a:pt x="43200" y="91200"/>
                    </a:cubicBezTo>
                    <a:cubicBezTo>
                      <a:pt x="40800" y="88800"/>
                      <a:pt x="40800" y="88800"/>
                      <a:pt x="40800" y="88800"/>
                    </a:cubicBezTo>
                    <a:cubicBezTo>
                      <a:pt x="40800" y="88800"/>
                      <a:pt x="40800" y="88800"/>
                      <a:pt x="40800" y="88800"/>
                    </a:cubicBezTo>
                    <a:cubicBezTo>
                      <a:pt x="40800" y="88800"/>
                      <a:pt x="40800" y="88800"/>
                      <a:pt x="40800" y="88800"/>
                    </a:cubicBezTo>
                    <a:cubicBezTo>
                      <a:pt x="40800" y="88800"/>
                      <a:pt x="40800" y="88800"/>
                      <a:pt x="40800" y="88800"/>
                    </a:cubicBezTo>
                    <a:cubicBezTo>
                      <a:pt x="38400" y="88800"/>
                      <a:pt x="38400" y="88800"/>
                      <a:pt x="38400" y="88800"/>
                    </a:cubicBezTo>
                    <a:cubicBezTo>
                      <a:pt x="38400" y="86400"/>
                      <a:pt x="36000" y="86400"/>
                      <a:pt x="33600" y="84000"/>
                    </a:cubicBezTo>
                    <a:cubicBezTo>
                      <a:pt x="33600" y="84000"/>
                      <a:pt x="31200" y="81600"/>
                      <a:pt x="31200" y="79200"/>
                    </a:cubicBezTo>
                    <a:cubicBezTo>
                      <a:pt x="31200" y="79200"/>
                      <a:pt x="28800" y="79200"/>
                      <a:pt x="28800" y="76800"/>
                    </a:cubicBezTo>
                    <a:cubicBezTo>
                      <a:pt x="28800" y="76800"/>
                      <a:pt x="28800" y="76800"/>
                      <a:pt x="28800" y="76800"/>
                    </a:cubicBezTo>
                    <a:cubicBezTo>
                      <a:pt x="28800" y="76800"/>
                      <a:pt x="28800" y="76800"/>
                      <a:pt x="28800" y="76800"/>
                    </a:cubicBezTo>
                    <a:cubicBezTo>
                      <a:pt x="28800" y="76800"/>
                      <a:pt x="28800" y="76800"/>
                      <a:pt x="28800" y="76800"/>
                    </a:cubicBezTo>
                    <a:cubicBezTo>
                      <a:pt x="28800" y="76800"/>
                      <a:pt x="28800" y="74400"/>
                      <a:pt x="28800" y="74400"/>
                    </a:cubicBezTo>
                    <a:cubicBezTo>
                      <a:pt x="28800" y="74400"/>
                      <a:pt x="28800" y="74400"/>
                      <a:pt x="28800" y="74400"/>
                    </a:cubicBezTo>
                    <a:cubicBezTo>
                      <a:pt x="28800" y="74400"/>
                      <a:pt x="28800" y="74400"/>
                      <a:pt x="28800" y="74400"/>
                    </a:cubicBezTo>
                    <a:cubicBezTo>
                      <a:pt x="26400" y="72000"/>
                      <a:pt x="26400" y="72000"/>
                      <a:pt x="26400" y="69600"/>
                    </a:cubicBezTo>
                    <a:cubicBezTo>
                      <a:pt x="26400" y="67200"/>
                      <a:pt x="24000" y="64800"/>
                      <a:pt x="24000" y="62400"/>
                    </a:cubicBezTo>
                    <a:cubicBezTo>
                      <a:pt x="24000" y="62400"/>
                      <a:pt x="24000" y="62400"/>
                      <a:pt x="24000" y="62400"/>
                    </a:cubicBezTo>
                    <a:cubicBezTo>
                      <a:pt x="24000" y="62400"/>
                      <a:pt x="24000" y="62400"/>
                      <a:pt x="24000" y="62400"/>
                    </a:cubicBezTo>
                    <a:cubicBezTo>
                      <a:pt x="24000" y="62400"/>
                      <a:pt x="24000" y="62400"/>
                      <a:pt x="24000" y="62400"/>
                    </a:cubicBezTo>
                    <a:cubicBezTo>
                      <a:pt x="24000" y="60000"/>
                      <a:pt x="24000" y="60000"/>
                      <a:pt x="24000" y="60000"/>
                    </a:cubicBezTo>
                    <a:cubicBezTo>
                      <a:pt x="24000" y="60000"/>
                      <a:pt x="24000" y="60000"/>
                      <a:pt x="24000" y="60000"/>
                    </a:cubicBezTo>
                    <a:cubicBezTo>
                      <a:pt x="24000" y="60000"/>
                      <a:pt x="24000" y="60000"/>
                      <a:pt x="24000" y="60000"/>
                    </a:cubicBezTo>
                    <a:cubicBezTo>
                      <a:pt x="24000" y="57600"/>
                      <a:pt x="24000" y="57600"/>
                      <a:pt x="24000" y="57600"/>
                    </a:cubicBezTo>
                    <a:cubicBezTo>
                      <a:pt x="24000" y="55200"/>
                      <a:pt x="26400" y="52800"/>
                      <a:pt x="26400" y="50400"/>
                    </a:cubicBezTo>
                    <a:cubicBezTo>
                      <a:pt x="26400" y="50400"/>
                      <a:pt x="26400" y="48000"/>
                      <a:pt x="28800" y="45600"/>
                    </a:cubicBezTo>
                    <a:cubicBezTo>
                      <a:pt x="28800" y="45600"/>
                      <a:pt x="28800" y="45600"/>
                      <a:pt x="28800" y="45600"/>
                    </a:cubicBezTo>
                    <a:cubicBezTo>
                      <a:pt x="28800" y="45600"/>
                      <a:pt x="28800" y="45600"/>
                      <a:pt x="28800" y="45600"/>
                    </a:cubicBezTo>
                    <a:cubicBezTo>
                      <a:pt x="28800" y="43200"/>
                      <a:pt x="28800" y="43200"/>
                      <a:pt x="28800" y="43200"/>
                    </a:cubicBezTo>
                    <a:cubicBezTo>
                      <a:pt x="28800" y="43200"/>
                      <a:pt x="28800" y="43200"/>
                      <a:pt x="28800" y="43200"/>
                    </a:cubicBezTo>
                    <a:cubicBezTo>
                      <a:pt x="31200" y="43200"/>
                      <a:pt x="31200" y="43200"/>
                      <a:pt x="31200" y="43200"/>
                    </a:cubicBezTo>
                    <a:cubicBezTo>
                      <a:pt x="31200" y="40800"/>
                      <a:pt x="31200" y="40800"/>
                      <a:pt x="31200" y="40800"/>
                    </a:cubicBezTo>
                    <a:cubicBezTo>
                      <a:pt x="31200" y="40800"/>
                      <a:pt x="31200" y="40800"/>
                      <a:pt x="31200" y="40800"/>
                    </a:cubicBezTo>
                    <a:cubicBezTo>
                      <a:pt x="31200" y="40800"/>
                      <a:pt x="31200" y="40800"/>
                      <a:pt x="31200" y="40800"/>
                    </a:cubicBezTo>
                    <a:cubicBezTo>
                      <a:pt x="31200" y="40800"/>
                      <a:pt x="31200" y="40800"/>
                      <a:pt x="31200" y="40800"/>
                    </a:cubicBezTo>
                    <a:cubicBezTo>
                      <a:pt x="33600" y="38400"/>
                      <a:pt x="33600" y="38400"/>
                      <a:pt x="36000" y="36000"/>
                    </a:cubicBezTo>
                    <a:cubicBezTo>
                      <a:pt x="36000" y="36000"/>
                      <a:pt x="36000" y="36000"/>
                      <a:pt x="36000" y="36000"/>
                    </a:cubicBezTo>
                    <a:cubicBezTo>
                      <a:pt x="36000" y="36000"/>
                      <a:pt x="36000" y="36000"/>
                      <a:pt x="36000" y="36000"/>
                    </a:cubicBezTo>
                    <a:cubicBezTo>
                      <a:pt x="36000" y="33600"/>
                      <a:pt x="38400" y="33600"/>
                      <a:pt x="40800" y="31200"/>
                    </a:cubicBezTo>
                    <a:cubicBezTo>
                      <a:pt x="40800" y="31200"/>
                      <a:pt x="40800" y="31200"/>
                      <a:pt x="40800" y="31200"/>
                    </a:cubicBezTo>
                    <a:cubicBezTo>
                      <a:pt x="43200" y="31200"/>
                      <a:pt x="43200" y="31200"/>
                      <a:pt x="43200" y="31200"/>
                    </a:cubicBezTo>
                    <a:cubicBezTo>
                      <a:pt x="43200" y="31200"/>
                      <a:pt x="43200" y="31200"/>
                      <a:pt x="43200" y="31200"/>
                    </a:cubicBezTo>
                    <a:cubicBezTo>
                      <a:pt x="43200" y="31200"/>
                      <a:pt x="43200" y="31200"/>
                      <a:pt x="43200" y="28800"/>
                    </a:cubicBezTo>
                    <a:cubicBezTo>
                      <a:pt x="43200" y="28800"/>
                      <a:pt x="45600" y="28800"/>
                      <a:pt x="45600" y="28800"/>
                    </a:cubicBezTo>
                    <a:cubicBezTo>
                      <a:pt x="45600" y="28800"/>
                      <a:pt x="45600" y="28800"/>
                      <a:pt x="45600" y="28800"/>
                    </a:cubicBezTo>
                    <a:cubicBezTo>
                      <a:pt x="45600" y="28800"/>
                      <a:pt x="45600" y="28800"/>
                      <a:pt x="45600" y="28800"/>
                    </a:cubicBezTo>
                    <a:cubicBezTo>
                      <a:pt x="45600" y="28800"/>
                      <a:pt x="48000" y="28800"/>
                      <a:pt x="50400" y="26400"/>
                    </a:cubicBezTo>
                    <a:cubicBezTo>
                      <a:pt x="52800" y="26400"/>
                      <a:pt x="55200" y="26400"/>
                      <a:pt x="57600" y="26400"/>
                    </a:cubicBezTo>
                    <a:cubicBezTo>
                      <a:pt x="57600" y="26400"/>
                      <a:pt x="57600" y="26400"/>
                      <a:pt x="57600" y="26400"/>
                    </a:cubicBezTo>
                    <a:cubicBezTo>
                      <a:pt x="57600" y="26400"/>
                      <a:pt x="57600" y="26400"/>
                      <a:pt x="57600" y="26400"/>
                    </a:cubicBezTo>
                    <a:cubicBezTo>
                      <a:pt x="57600" y="26400"/>
                      <a:pt x="57600" y="26400"/>
                      <a:pt x="57600" y="26400"/>
                    </a:cubicBezTo>
                    <a:cubicBezTo>
                      <a:pt x="57600" y="26400"/>
                      <a:pt x="57600" y="26400"/>
                      <a:pt x="60000" y="26400"/>
                    </a:cubicBezTo>
                    <a:cubicBezTo>
                      <a:pt x="60000" y="26400"/>
                      <a:pt x="60000" y="26400"/>
                      <a:pt x="60000" y="26400"/>
                    </a:cubicBezTo>
                    <a:cubicBezTo>
                      <a:pt x="60000" y="26400"/>
                      <a:pt x="60000" y="26400"/>
                      <a:pt x="60000" y="26400"/>
                    </a:cubicBezTo>
                    <a:cubicBezTo>
                      <a:pt x="60000" y="26400"/>
                      <a:pt x="62400" y="26400"/>
                      <a:pt x="62400" y="26400"/>
                    </a:cubicBezTo>
                    <a:cubicBezTo>
                      <a:pt x="64800" y="26400"/>
                      <a:pt x="67200" y="26400"/>
                      <a:pt x="69600" y="26400"/>
                    </a:cubicBezTo>
                    <a:cubicBezTo>
                      <a:pt x="69600" y="28800"/>
                      <a:pt x="72000" y="28800"/>
                      <a:pt x="74400" y="28800"/>
                    </a:cubicBezTo>
                    <a:cubicBezTo>
                      <a:pt x="74400" y="28800"/>
                      <a:pt x="74400" y="28800"/>
                      <a:pt x="74400" y="31200"/>
                    </a:cubicBezTo>
                    <a:cubicBezTo>
                      <a:pt x="74400" y="31200"/>
                      <a:pt x="74400" y="31200"/>
                      <a:pt x="74400" y="312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77"/>
              <p:cNvSpPr/>
              <p:nvPr/>
            </p:nvSpPr>
            <p:spPr>
              <a:xfrm>
                <a:off x="-836737" y="4692421"/>
                <a:ext cx="102000" cy="102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888" y="22222"/>
                    </a:moveTo>
                    <a:cubicBezTo>
                      <a:pt x="88888" y="22222"/>
                      <a:pt x="88888" y="22222"/>
                      <a:pt x="88888" y="22222"/>
                    </a:cubicBezTo>
                    <a:cubicBezTo>
                      <a:pt x="88888" y="22222"/>
                      <a:pt x="93333" y="22222"/>
                      <a:pt x="93333" y="22222"/>
                    </a:cubicBezTo>
                    <a:cubicBezTo>
                      <a:pt x="93333" y="22222"/>
                      <a:pt x="93333" y="22222"/>
                      <a:pt x="93333" y="22222"/>
                    </a:cubicBezTo>
                    <a:cubicBezTo>
                      <a:pt x="93333" y="26666"/>
                      <a:pt x="93333" y="26666"/>
                      <a:pt x="93333" y="26666"/>
                    </a:cubicBezTo>
                    <a:cubicBezTo>
                      <a:pt x="93333" y="26666"/>
                      <a:pt x="93333" y="26666"/>
                      <a:pt x="97777" y="26666"/>
                    </a:cubicBezTo>
                    <a:cubicBezTo>
                      <a:pt x="97777" y="26666"/>
                      <a:pt x="97777" y="31111"/>
                      <a:pt x="97777" y="31111"/>
                    </a:cubicBezTo>
                    <a:cubicBezTo>
                      <a:pt x="97777" y="31111"/>
                      <a:pt x="97777" y="31111"/>
                      <a:pt x="97777" y="31111"/>
                    </a:cubicBezTo>
                    <a:cubicBezTo>
                      <a:pt x="102222" y="31111"/>
                      <a:pt x="97777" y="31111"/>
                      <a:pt x="97777" y="35555"/>
                    </a:cubicBezTo>
                    <a:cubicBezTo>
                      <a:pt x="97777" y="35555"/>
                      <a:pt x="97777" y="35555"/>
                      <a:pt x="97777" y="40000"/>
                    </a:cubicBezTo>
                    <a:cubicBezTo>
                      <a:pt x="93333" y="40000"/>
                      <a:pt x="93333" y="40000"/>
                      <a:pt x="93333" y="40000"/>
                    </a:cubicBezTo>
                    <a:cubicBezTo>
                      <a:pt x="93333" y="44444"/>
                      <a:pt x="93333" y="44444"/>
                      <a:pt x="93333" y="44444"/>
                    </a:cubicBezTo>
                    <a:cubicBezTo>
                      <a:pt x="93333" y="44444"/>
                      <a:pt x="93333" y="44444"/>
                      <a:pt x="93333" y="44444"/>
                    </a:cubicBezTo>
                    <a:cubicBezTo>
                      <a:pt x="93333" y="44444"/>
                      <a:pt x="93333" y="44444"/>
                      <a:pt x="93333" y="44444"/>
                    </a:cubicBezTo>
                    <a:cubicBezTo>
                      <a:pt x="93333" y="48888"/>
                      <a:pt x="93333" y="48888"/>
                      <a:pt x="93333" y="48888"/>
                    </a:cubicBezTo>
                    <a:cubicBezTo>
                      <a:pt x="97777" y="48888"/>
                      <a:pt x="97777" y="48888"/>
                      <a:pt x="97777" y="48888"/>
                    </a:cubicBezTo>
                    <a:cubicBezTo>
                      <a:pt x="97777" y="48888"/>
                      <a:pt x="97777" y="48888"/>
                      <a:pt x="97777" y="48888"/>
                    </a:cubicBezTo>
                    <a:cubicBezTo>
                      <a:pt x="97777" y="48888"/>
                      <a:pt x="97777" y="48888"/>
                      <a:pt x="97777" y="53333"/>
                    </a:cubicBezTo>
                    <a:cubicBezTo>
                      <a:pt x="97777" y="53333"/>
                      <a:pt x="97777" y="53333"/>
                      <a:pt x="97777" y="53333"/>
                    </a:cubicBezTo>
                    <a:cubicBezTo>
                      <a:pt x="97777" y="53333"/>
                      <a:pt x="97777" y="53333"/>
                      <a:pt x="97777" y="53333"/>
                    </a:cubicBezTo>
                    <a:cubicBezTo>
                      <a:pt x="97777" y="53333"/>
                      <a:pt x="97777" y="53333"/>
                      <a:pt x="97777" y="57777"/>
                    </a:cubicBezTo>
                    <a:cubicBezTo>
                      <a:pt x="97777" y="57777"/>
                      <a:pt x="97777" y="57777"/>
                      <a:pt x="97777" y="57777"/>
                    </a:cubicBezTo>
                    <a:cubicBezTo>
                      <a:pt x="97777" y="57777"/>
                      <a:pt x="97777" y="57777"/>
                      <a:pt x="97777" y="57777"/>
                    </a:cubicBezTo>
                    <a:cubicBezTo>
                      <a:pt x="97777" y="57777"/>
                      <a:pt x="97777" y="57777"/>
                      <a:pt x="102222" y="57777"/>
                    </a:cubicBezTo>
                    <a:cubicBezTo>
                      <a:pt x="102222" y="57777"/>
                      <a:pt x="106666" y="57777"/>
                      <a:pt x="106666" y="57777"/>
                    </a:cubicBezTo>
                    <a:cubicBezTo>
                      <a:pt x="106666" y="62222"/>
                      <a:pt x="106666" y="62222"/>
                      <a:pt x="106666" y="62222"/>
                    </a:cubicBezTo>
                    <a:cubicBezTo>
                      <a:pt x="106666" y="62222"/>
                      <a:pt x="106666" y="62222"/>
                      <a:pt x="106666" y="62222"/>
                    </a:cubicBezTo>
                    <a:cubicBezTo>
                      <a:pt x="106666" y="62222"/>
                      <a:pt x="111111" y="62222"/>
                      <a:pt x="111111" y="62222"/>
                    </a:cubicBezTo>
                    <a:cubicBezTo>
                      <a:pt x="111111" y="62222"/>
                      <a:pt x="111111" y="62222"/>
                      <a:pt x="111111" y="62222"/>
                    </a:cubicBezTo>
                    <a:cubicBezTo>
                      <a:pt x="111111" y="62222"/>
                      <a:pt x="111111" y="62222"/>
                      <a:pt x="111111" y="62222"/>
                    </a:cubicBezTo>
                    <a:cubicBezTo>
                      <a:pt x="111111" y="66666"/>
                      <a:pt x="111111" y="66666"/>
                      <a:pt x="111111" y="66666"/>
                    </a:cubicBezTo>
                    <a:cubicBezTo>
                      <a:pt x="111111" y="66666"/>
                      <a:pt x="111111" y="66666"/>
                      <a:pt x="111111" y="66666"/>
                    </a:cubicBezTo>
                    <a:cubicBezTo>
                      <a:pt x="111111" y="71111"/>
                      <a:pt x="111111" y="71111"/>
                      <a:pt x="111111" y="71111"/>
                    </a:cubicBezTo>
                    <a:cubicBezTo>
                      <a:pt x="111111" y="71111"/>
                      <a:pt x="111111" y="71111"/>
                      <a:pt x="111111" y="71111"/>
                    </a:cubicBezTo>
                    <a:cubicBezTo>
                      <a:pt x="111111" y="71111"/>
                      <a:pt x="106666" y="71111"/>
                      <a:pt x="106666" y="71111"/>
                    </a:cubicBezTo>
                    <a:cubicBezTo>
                      <a:pt x="106666" y="75555"/>
                      <a:pt x="106666" y="75555"/>
                      <a:pt x="106666" y="75555"/>
                    </a:cubicBezTo>
                    <a:cubicBezTo>
                      <a:pt x="106666" y="75555"/>
                      <a:pt x="106666" y="75555"/>
                      <a:pt x="106666" y="75555"/>
                    </a:cubicBezTo>
                    <a:cubicBezTo>
                      <a:pt x="106666" y="75555"/>
                      <a:pt x="106666" y="75555"/>
                      <a:pt x="106666" y="75555"/>
                    </a:cubicBezTo>
                    <a:cubicBezTo>
                      <a:pt x="106666" y="75555"/>
                      <a:pt x="102222" y="75555"/>
                      <a:pt x="102222" y="75555"/>
                    </a:cubicBezTo>
                    <a:cubicBezTo>
                      <a:pt x="97777" y="75555"/>
                      <a:pt x="97777" y="75555"/>
                      <a:pt x="97777" y="75555"/>
                    </a:cubicBezTo>
                    <a:cubicBezTo>
                      <a:pt x="93333" y="75555"/>
                      <a:pt x="93333" y="75555"/>
                      <a:pt x="93333" y="75555"/>
                    </a:cubicBezTo>
                    <a:cubicBezTo>
                      <a:pt x="93333" y="75555"/>
                      <a:pt x="93333" y="75555"/>
                      <a:pt x="93333" y="80000"/>
                    </a:cubicBezTo>
                    <a:cubicBezTo>
                      <a:pt x="93333" y="80000"/>
                      <a:pt x="93333" y="80000"/>
                      <a:pt x="93333" y="80000"/>
                    </a:cubicBezTo>
                    <a:cubicBezTo>
                      <a:pt x="93333" y="80000"/>
                      <a:pt x="93333" y="80000"/>
                      <a:pt x="93333" y="80000"/>
                    </a:cubicBezTo>
                    <a:cubicBezTo>
                      <a:pt x="93333" y="80000"/>
                      <a:pt x="93333" y="80000"/>
                      <a:pt x="93333" y="84444"/>
                    </a:cubicBezTo>
                    <a:cubicBezTo>
                      <a:pt x="93333" y="84444"/>
                      <a:pt x="93333" y="84444"/>
                      <a:pt x="93333" y="84444"/>
                    </a:cubicBezTo>
                    <a:cubicBezTo>
                      <a:pt x="93333" y="84444"/>
                      <a:pt x="88888" y="84444"/>
                      <a:pt x="88888" y="84444"/>
                    </a:cubicBezTo>
                    <a:cubicBezTo>
                      <a:pt x="88888" y="84444"/>
                      <a:pt x="88888" y="84444"/>
                      <a:pt x="88888" y="84444"/>
                    </a:cubicBezTo>
                    <a:cubicBezTo>
                      <a:pt x="88888" y="88888"/>
                      <a:pt x="88888" y="88888"/>
                      <a:pt x="88888" y="88888"/>
                    </a:cubicBezTo>
                    <a:cubicBezTo>
                      <a:pt x="88888" y="88888"/>
                      <a:pt x="88888" y="88888"/>
                      <a:pt x="88888" y="88888"/>
                    </a:cubicBezTo>
                    <a:cubicBezTo>
                      <a:pt x="88888" y="88888"/>
                      <a:pt x="88888" y="93333"/>
                      <a:pt x="88888" y="93333"/>
                    </a:cubicBezTo>
                    <a:cubicBezTo>
                      <a:pt x="88888" y="93333"/>
                      <a:pt x="88888" y="97777"/>
                      <a:pt x="88888" y="97777"/>
                    </a:cubicBezTo>
                    <a:cubicBezTo>
                      <a:pt x="88888" y="97777"/>
                      <a:pt x="88888" y="97777"/>
                      <a:pt x="88888" y="97777"/>
                    </a:cubicBezTo>
                    <a:cubicBezTo>
                      <a:pt x="88888" y="102222"/>
                      <a:pt x="93333" y="102222"/>
                      <a:pt x="88888" y="102222"/>
                    </a:cubicBezTo>
                    <a:cubicBezTo>
                      <a:pt x="88888" y="102222"/>
                      <a:pt x="88888" y="102222"/>
                      <a:pt x="88888" y="102222"/>
                    </a:cubicBezTo>
                    <a:cubicBezTo>
                      <a:pt x="88888" y="102222"/>
                      <a:pt x="88888" y="102222"/>
                      <a:pt x="88888" y="102222"/>
                    </a:cubicBezTo>
                    <a:cubicBezTo>
                      <a:pt x="88888" y="102222"/>
                      <a:pt x="84444" y="106666"/>
                      <a:pt x="84444" y="106666"/>
                    </a:cubicBezTo>
                    <a:cubicBezTo>
                      <a:pt x="84444" y="106666"/>
                      <a:pt x="84444" y="106666"/>
                      <a:pt x="80000" y="106666"/>
                    </a:cubicBezTo>
                    <a:cubicBezTo>
                      <a:pt x="80000" y="106666"/>
                      <a:pt x="80000" y="106666"/>
                      <a:pt x="80000" y="106666"/>
                    </a:cubicBezTo>
                    <a:cubicBezTo>
                      <a:pt x="80000" y="106666"/>
                      <a:pt x="80000" y="106666"/>
                      <a:pt x="80000" y="106666"/>
                    </a:cubicBezTo>
                    <a:cubicBezTo>
                      <a:pt x="80000" y="106666"/>
                      <a:pt x="75555" y="106666"/>
                      <a:pt x="75555" y="106666"/>
                    </a:cubicBezTo>
                    <a:cubicBezTo>
                      <a:pt x="75555" y="106666"/>
                      <a:pt x="75555" y="106666"/>
                      <a:pt x="71111" y="102222"/>
                    </a:cubicBezTo>
                    <a:cubicBezTo>
                      <a:pt x="71111" y="102222"/>
                      <a:pt x="71111" y="97777"/>
                      <a:pt x="71111" y="97777"/>
                    </a:cubicBezTo>
                    <a:cubicBezTo>
                      <a:pt x="71111" y="97777"/>
                      <a:pt x="71111" y="97777"/>
                      <a:pt x="66666" y="97777"/>
                    </a:cubicBezTo>
                    <a:cubicBezTo>
                      <a:pt x="66666" y="97777"/>
                      <a:pt x="66666" y="97777"/>
                      <a:pt x="66666" y="102222"/>
                    </a:cubicBezTo>
                    <a:cubicBezTo>
                      <a:pt x="66666" y="102222"/>
                      <a:pt x="62222" y="102222"/>
                      <a:pt x="62222" y="102222"/>
                    </a:cubicBezTo>
                    <a:cubicBezTo>
                      <a:pt x="62222" y="102222"/>
                      <a:pt x="62222" y="102222"/>
                      <a:pt x="62222" y="102222"/>
                    </a:cubicBezTo>
                    <a:cubicBezTo>
                      <a:pt x="62222" y="102222"/>
                      <a:pt x="62222" y="102222"/>
                      <a:pt x="62222" y="102222"/>
                    </a:cubicBezTo>
                    <a:cubicBezTo>
                      <a:pt x="62222" y="102222"/>
                      <a:pt x="57777" y="102222"/>
                      <a:pt x="57777" y="102222"/>
                    </a:cubicBezTo>
                    <a:cubicBezTo>
                      <a:pt x="57777" y="102222"/>
                      <a:pt x="57777" y="102222"/>
                      <a:pt x="57777" y="102222"/>
                    </a:cubicBezTo>
                    <a:cubicBezTo>
                      <a:pt x="57777" y="102222"/>
                      <a:pt x="53333" y="102222"/>
                      <a:pt x="53333" y="102222"/>
                    </a:cubicBezTo>
                    <a:cubicBezTo>
                      <a:pt x="53333" y="102222"/>
                      <a:pt x="53333" y="102222"/>
                      <a:pt x="53333" y="106666"/>
                    </a:cubicBezTo>
                    <a:cubicBezTo>
                      <a:pt x="53333" y="106666"/>
                      <a:pt x="53333" y="106666"/>
                      <a:pt x="48888" y="106666"/>
                    </a:cubicBezTo>
                    <a:cubicBezTo>
                      <a:pt x="48888" y="111111"/>
                      <a:pt x="48888" y="111111"/>
                      <a:pt x="48888" y="111111"/>
                    </a:cubicBezTo>
                    <a:cubicBezTo>
                      <a:pt x="48888" y="111111"/>
                      <a:pt x="48888" y="111111"/>
                      <a:pt x="48888" y="111111"/>
                    </a:cubicBezTo>
                    <a:cubicBezTo>
                      <a:pt x="48888" y="111111"/>
                      <a:pt x="48888" y="111111"/>
                      <a:pt x="48888" y="111111"/>
                    </a:cubicBezTo>
                    <a:cubicBezTo>
                      <a:pt x="44444" y="111111"/>
                      <a:pt x="44444" y="111111"/>
                      <a:pt x="44444" y="111111"/>
                    </a:cubicBezTo>
                    <a:cubicBezTo>
                      <a:pt x="44444" y="111111"/>
                      <a:pt x="44444" y="111111"/>
                      <a:pt x="40000" y="111111"/>
                    </a:cubicBezTo>
                    <a:cubicBezTo>
                      <a:pt x="40000" y="111111"/>
                      <a:pt x="40000" y="106666"/>
                      <a:pt x="35555" y="106666"/>
                    </a:cubicBezTo>
                    <a:cubicBezTo>
                      <a:pt x="35555" y="106666"/>
                      <a:pt x="35555" y="106666"/>
                      <a:pt x="35555" y="106666"/>
                    </a:cubicBezTo>
                    <a:cubicBezTo>
                      <a:pt x="35555" y="106666"/>
                      <a:pt x="35555" y="106666"/>
                      <a:pt x="35555" y="106666"/>
                    </a:cubicBezTo>
                    <a:cubicBezTo>
                      <a:pt x="35555" y="106666"/>
                      <a:pt x="35555" y="106666"/>
                      <a:pt x="35555" y="102222"/>
                    </a:cubicBezTo>
                    <a:cubicBezTo>
                      <a:pt x="35555" y="102222"/>
                      <a:pt x="35555" y="102222"/>
                      <a:pt x="35555" y="97777"/>
                    </a:cubicBezTo>
                    <a:cubicBezTo>
                      <a:pt x="35555" y="97777"/>
                      <a:pt x="35555" y="93333"/>
                      <a:pt x="35555" y="93333"/>
                    </a:cubicBezTo>
                    <a:cubicBezTo>
                      <a:pt x="35555" y="93333"/>
                      <a:pt x="35555" y="93333"/>
                      <a:pt x="35555" y="93333"/>
                    </a:cubicBezTo>
                    <a:cubicBezTo>
                      <a:pt x="35555" y="93333"/>
                      <a:pt x="35555" y="93333"/>
                      <a:pt x="35555" y="93333"/>
                    </a:cubicBezTo>
                    <a:cubicBezTo>
                      <a:pt x="35555" y="93333"/>
                      <a:pt x="35555" y="93333"/>
                      <a:pt x="35555" y="93333"/>
                    </a:cubicBezTo>
                    <a:cubicBezTo>
                      <a:pt x="31111" y="88888"/>
                      <a:pt x="31111" y="88888"/>
                      <a:pt x="31111" y="88888"/>
                    </a:cubicBezTo>
                    <a:cubicBezTo>
                      <a:pt x="31111" y="88888"/>
                      <a:pt x="31111" y="88888"/>
                      <a:pt x="31111" y="88888"/>
                    </a:cubicBezTo>
                    <a:cubicBezTo>
                      <a:pt x="31111" y="88888"/>
                      <a:pt x="31111" y="88888"/>
                      <a:pt x="31111" y="88888"/>
                    </a:cubicBezTo>
                    <a:cubicBezTo>
                      <a:pt x="31111" y="88888"/>
                      <a:pt x="31111" y="88888"/>
                      <a:pt x="31111" y="88888"/>
                    </a:cubicBezTo>
                    <a:cubicBezTo>
                      <a:pt x="31111" y="88888"/>
                      <a:pt x="31111" y="88888"/>
                      <a:pt x="26666" y="84444"/>
                    </a:cubicBezTo>
                    <a:cubicBezTo>
                      <a:pt x="26666" y="84444"/>
                      <a:pt x="26666" y="84444"/>
                      <a:pt x="26666" y="84444"/>
                    </a:cubicBezTo>
                    <a:cubicBezTo>
                      <a:pt x="26666" y="84444"/>
                      <a:pt x="26666" y="84444"/>
                      <a:pt x="26666" y="84444"/>
                    </a:cubicBezTo>
                    <a:cubicBezTo>
                      <a:pt x="26666" y="84444"/>
                      <a:pt x="26666" y="84444"/>
                      <a:pt x="26666" y="84444"/>
                    </a:cubicBezTo>
                    <a:cubicBezTo>
                      <a:pt x="26666" y="84444"/>
                      <a:pt x="26666" y="84444"/>
                      <a:pt x="26666" y="84444"/>
                    </a:cubicBezTo>
                    <a:cubicBezTo>
                      <a:pt x="22222" y="84444"/>
                      <a:pt x="22222" y="84444"/>
                      <a:pt x="22222" y="84444"/>
                    </a:cubicBezTo>
                    <a:cubicBezTo>
                      <a:pt x="17777" y="84444"/>
                      <a:pt x="17777" y="84444"/>
                      <a:pt x="17777" y="84444"/>
                    </a:cubicBezTo>
                    <a:cubicBezTo>
                      <a:pt x="13333" y="84444"/>
                      <a:pt x="13333" y="84444"/>
                      <a:pt x="13333" y="84444"/>
                    </a:cubicBezTo>
                    <a:cubicBezTo>
                      <a:pt x="13333" y="84444"/>
                      <a:pt x="13333" y="84444"/>
                      <a:pt x="13333" y="84444"/>
                    </a:cubicBezTo>
                    <a:cubicBezTo>
                      <a:pt x="13333" y="84444"/>
                      <a:pt x="13333" y="84444"/>
                      <a:pt x="13333" y="84444"/>
                    </a:cubicBezTo>
                    <a:cubicBezTo>
                      <a:pt x="13333" y="84444"/>
                      <a:pt x="13333" y="84444"/>
                      <a:pt x="13333" y="80000"/>
                    </a:cubicBezTo>
                    <a:cubicBezTo>
                      <a:pt x="13333" y="80000"/>
                      <a:pt x="13333" y="80000"/>
                      <a:pt x="13333" y="80000"/>
                    </a:cubicBezTo>
                    <a:cubicBezTo>
                      <a:pt x="8888" y="80000"/>
                      <a:pt x="8888" y="80000"/>
                      <a:pt x="8888" y="80000"/>
                    </a:cubicBezTo>
                    <a:cubicBezTo>
                      <a:pt x="8888" y="75555"/>
                      <a:pt x="8888" y="75555"/>
                      <a:pt x="8888" y="75555"/>
                    </a:cubicBezTo>
                    <a:cubicBezTo>
                      <a:pt x="8888" y="71111"/>
                      <a:pt x="8888" y="71111"/>
                      <a:pt x="8888" y="71111"/>
                    </a:cubicBezTo>
                    <a:cubicBezTo>
                      <a:pt x="8888" y="71111"/>
                      <a:pt x="8888" y="71111"/>
                      <a:pt x="13333" y="71111"/>
                    </a:cubicBezTo>
                    <a:cubicBezTo>
                      <a:pt x="13333" y="71111"/>
                      <a:pt x="13333" y="66666"/>
                      <a:pt x="17777" y="66666"/>
                    </a:cubicBezTo>
                    <a:cubicBezTo>
                      <a:pt x="17777" y="66666"/>
                      <a:pt x="22222" y="62222"/>
                      <a:pt x="22222" y="62222"/>
                    </a:cubicBezTo>
                    <a:cubicBezTo>
                      <a:pt x="22222" y="62222"/>
                      <a:pt x="22222" y="62222"/>
                      <a:pt x="22222" y="62222"/>
                    </a:cubicBezTo>
                    <a:cubicBezTo>
                      <a:pt x="22222" y="62222"/>
                      <a:pt x="22222" y="62222"/>
                      <a:pt x="22222" y="62222"/>
                    </a:cubicBezTo>
                    <a:cubicBezTo>
                      <a:pt x="22222" y="62222"/>
                      <a:pt x="22222" y="62222"/>
                      <a:pt x="22222" y="62222"/>
                    </a:cubicBezTo>
                    <a:cubicBezTo>
                      <a:pt x="22222" y="62222"/>
                      <a:pt x="22222" y="62222"/>
                      <a:pt x="22222" y="57777"/>
                    </a:cubicBezTo>
                    <a:cubicBezTo>
                      <a:pt x="22222" y="57777"/>
                      <a:pt x="22222" y="57777"/>
                      <a:pt x="22222" y="57777"/>
                    </a:cubicBezTo>
                    <a:cubicBezTo>
                      <a:pt x="22222" y="57777"/>
                      <a:pt x="22222" y="57777"/>
                      <a:pt x="22222" y="57777"/>
                    </a:cubicBezTo>
                    <a:cubicBezTo>
                      <a:pt x="22222" y="57777"/>
                      <a:pt x="22222" y="57777"/>
                      <a:pt x="22222" y="57777"/>
                    </a:cubicBezTo>
                    <a:cubicBezTo>
                      <a:pt x="22222" y="57777"/>
                      <a:pt x="22222" y="57777"/>
                      <a:pt x="22222" y="57777"/>
                    </a:cubicBezTo>
                    <a:cubicBezTo>
                      <a:pt x="22222" y="57777"/>
                      <a:pt x="22222" y="57777"/>
                      <a:pt x="22222" y="53333"/>
                    </a:cubicBezTo>
                    <a:cubicBezTo>
                      <a:pt x="22222" y="53333"/>
                      <a:pt x="22222" y="53333"/>
                      <a:pt x="22222" y="53333"/>
                    </a:cubicBezTo>
                    <a:cubicBezTo>
                      <a:pt x="22222" y="53333"/>
                      <a:pt x="22222" y="53333"/>
                      <a:pt x="22222" y="48888"/>
                    </a:cubicBezTo>
                    <a:cubicBezTo>
                      <a:pt x="22222" y="48888"/>
                      <a:pt x="22222" y="48888"/>
                      <a:pt x="22222" y="48888"/>
                    </a:cubicBezTo>
                    <a:cubicBezTo>
                      <a:pt x="22222" y="48888"/>
                      <a:pt x="22222" y="48888"/>
                      <a:pt x="22222" y="48888"/>
                    </a:cubicBezTo>
                    <a:cubicBezTo>
                      <a:pt x="22222" y="48888"/>
                      <a:pt x="17777" y="48888"/>
                      <a:pt x="17777" y="44444"/>
                    </a:cubicBezTo>
                    <a:cubicBezTo>
                      <a:pt x="17777" y="44444"/>
                      <a:pt x="13333" y="44444"/>
                      <a:pt x="13333" y="44444"/>
                    </a:cubicBezTo>
                    <a:cubicBezTo>
                      <a:pt x="13333" y="40000"/>
                      <a:pt x="13333" y="40000"/>
                      <a:pt x="13333" y="40000"/>
                    </a:cubicBezTo>
                    <a:cubicBezTo>
                      <a:pt x="13333" y="40000"/>
                      <a:pt x="13333" y="40000"/>
                      <a:pt x="13333" y="40000"/>
                    </a:cubicBezTo>
                    <a:cubicBezTo>
                      <a:pt x="13333" y="35555"/>
                      <a:pt x="13333" y="35555"/>
                      <a:pt x="13333" y="35555"/>
                    </a:cubicBezTo>
                    <a:cubicBezTo>
                      <a:pt x="13333" y="35555"/>
                      <a:pt x="17777" y="35555"/>
                      <a:pt x="17777" y="35555"/>
                    </a:cubicBezTo>
                    <a:cubicBezTo>
                      <a:pt x="17777" y="35555"/>
                      <a:pt x="17777" y="31111"/>
                      <a:pt x="17777" y="31111"/>
                    </a:cubicBezTo>
                    <a:cubicBezTo>
                      <a:pt x="17777" y="31111"/>
                      <a:pt x="17777" y="31111"/>
                      <a:pt x="17777" y="31111"/>
                    </a:cubicBezTo>
                    <a:cubicBezTo>
                      <a:pt x="17777" y="31111"/>
                      <a:pt x="22222" y="31111"/>
                      <a:pt x="22222" y="31111"/>
                    </a:cubicBezTo>
                    <a:cubicBezTo>
                      <a:pt x="22222" y="26666"/>
                      <a:pt x="22222" y="26666"/>
                      <a:pt x="22222" y="31111"/>
                    </a:cubicBezTo>
                    <a:cubicBezTo>
                      <a:pt x="22222" y="31111"/>
                      <a:pt x="26666" y="31111"/>
                      <a:pt x="26666" y="31111"/>
                    </a:cubicBezTo>
                    <a:cubicBezTo>
                      <a:pt x="31111" y="31111"/>
                      <a:pt x="31111" y="31111"/>
                      <a:pt x="31111" y="31111"/>
                    </a:cubicBezTo>
                    <a:cubicBezTo>
                      <a:pt x="31111" y="31111"/>
                      <a:pt x="31111" y="31111"/>
                      <a:pt x="31111" y="31111"/>
                    </a:cubicBezTo>
                    <a:cubicBezTo>
                      <a:pt x="31111" y="31111"/>
                      <a:pt x="35555" y="31111"/>
                      <a:pt x="35555" y="31111"/>
                    </a:cubicBezTo>
                    <a:cubicBezTo>
                      <a:pt x="35555" y="31111"/>
                      <a:pt x="40000" y="26666"/>
                      <a:pt x="40000" y="26666"/>
                    </a:cubicBezTo>
                    <a:cubicBezTo>
                      <a:pt x="40000" y="26666"/>
                      <a:pt x="40000" y="26666"/>
                      <a:pt x="44444" y="26666"/>
                    </a:cubicBezTo>
                    <a:cubicBezTo>
                      <a:pt x="44444" y="26666"/>
                      <a:pt x="44444" y="26666"/>
                      <a:pt x="44444" y="26666"/>
                    </a:cubicBezTo>
                    <a:cubicBezTo>
                      <a:pt x="44444" y="26666"/>
                      <a:pt x="44444" y="26666"/>
                      <a:pt x="44444" y="26666"/>
                    </a:cubicBezTo>
                    <a:cubicBezTo>
                      <a:pt x="44444" y="26666"/>
                      <a:pt x="44444" y="26666"/>
                      <a:pt x="44444" y="22222"/>
                    </a:cubicBezTo>
                    <a:cubicBezTo>
                      <a:pt x="44444" y="22222"/>
                      <a:pt x="44444" y="22222"/>
                      <a:pt x="44444" y="22222"/>
                    </a:cubicBezTo>
                    <a:cubicBezTo>
                      <a:pt x="44444" y="17777"/>
                      <a:pt x="48888" y="13333"/>
                      <a:pt x="48888" y="13333"/>
                    </a:cubicBezTo>
                    <a:cubicBezTo>
                      <a:pt x="48888" y="13333"/>
                      <a:pt x="48888" y="13333"/>
                      <a:pt x="48888" y="13333"/>
                    </a:cubicBezTo>
                    <a:cubicBezTo>
                      <a:pt x="48888" y="13333"/>
                      <a:pt x="48888" y="13333"/>
                      <a:pt x="48888" y="13333"/>
                    </a:cubicBezTo>
                    <a:cubicBezTo>
                      <a:pt x="48888" y="13333"/>
                      <a:pt x="53333" y="13333"/>
                      <a:pt x="53333" y="13333"/>
                    </a:cubicBezTo>
                    <a:cubicBezTo>
                      <a:pt x="53333" y="13333"/>
                      <a:pt x="53333" y="13333"/>
                      <a:pt x="53333" y="13333"/>
                    </a:cubicBezTo>
                    <a:cubicBezTo>
                      <a:pt x="53333" y="13333"/>
                      <a:pt x="57777" y="13333"/>
                      <a:pt x="57777" y="8888"/>
                    </a:cubicBezTo>
                    <a:cubicBezTo>
                      <a:pt x="57777" y="8888"/>
                      <a:pt x="57777" y="8888"/>
                      <a:pt x="57777" y="8888"/>
                    </a:cubicBezTo>
                    <a:cubicBezTo>
                      <a:pt x="57777" y="8888"/>
                      <a:pt x="62222" y="8888"/>
                      <a:pt x="62222" y="8888"/>
                    </a:cubicBezTo>
                    <a:cubicBezTo>
                      <a:pt x="62222" y="8888"/>
                      <a:pt x="62222" y="13333"/>
                      <a:pt x="62222" y="13333"/>
                    </a:cubicBezTo>
                    <a:cubicBezTo>
                      <a:pt x="62222" y="13333"/>
                      <a:pt x="62222" y="13333"/>
                      <a:pt x="62222" y="13333"/>
                    </a:cubicBezTo>
                    <a:cubicBezTo>
                      <a:pt x="62222" y="13333"/>
                      <a:pt x="62222" y="17777"/>
                      <a:pt x="62222" y="17777"/>
                    </a:cubicBezTo>
                    <a:cubicBezTo>
                      <a:pt x="62222" y="17777"/>
                      <a:pt x="66666" y="22222"/>
                      <a:pt x="66666" y="22222"/>
                    </a:cubicBezTo>
                    <a:cubicBezTo>
                      <a:pt x="66666" y="22222"/>
                      <a:pt x="66666" y="22222"/>
                      <a:pt x="66666" y="22222"/>
                    </a:cubicBezTo>
                    <a:cubicBezTo>
                      <a:pt x="66666" y="22222"/>
                      <a:pt x="66666" y="22222"/>
                      <a:pt x="66666" y="22222"/>
                    </a:cubicBezTo>
                    <a:cubicBezTo>
                      <a:pt x="66666" y="22222"/>
                      <a:pt x="66666" y="22222"/>
                      <a:pt x="71111" y="26666"/>
                    </a:cubicBezTo>
                    <a:cubicBezTo>
                      <a:pt x="71111" y="26666"/>
                      <a:pt x="71111" y="26666"/>
                      <a:pt x="71111" y="26666"/>
                    </a:cubicBezTo>
                    <a:cubicBezTo>
                      <a:pt x="71111" y="26666"/>
                      <a:pt x="71111" y="26666"/>
                      <a:pt x="71111" y="26666"/>
                    </a:cubicBezTo>
                    <a:cubicBezTo>
                      <a:pt x="71111" y="26666"/>
                      <a:pt x="71111" y="26666"/>
                      <a:pt x="71111" y="26666"/>
                    </a:cubicBezTo>
                    <a:cubicBezTo>
                      <a:pt x="71111" y="26666"/>
                      <a:pt x="71111" y="26666"/>
                      <a:pt x="75555" y="26666"/>
                    </a:cubicBezTo>
                    <a:cubicBezTo>
                      <a:pt x="75555" y="26666"/>
                      <a:pt x="75555" y="26666"/>
                      <a:pt x="75555" y="26666"/>
                    </a:cubicBezTo>
                    <a:cubicBezTo>
                      <a:pt x="75555" y="26666"/>
                      <a:pt x="75555" y="26666"/>
                      <a:pt x="80000" y="26666"/>
                    </a:cubicBezTo>
                    <a:cubicBezTo>
                      <a:pt x="80000" y="26666"/>
                      <a:pt x="80000" y="26666"/>
                      <a:pt x="80000" y="26666"/>
                    </a:cubicBezTo>
                    <a:cubicBezTo>
                      <a:pt x="80000" y="26666"/>
                      <a:pt x="80000" y="26666"/>
                      <a:pt x="80000" y="26666"/>
                    </a:cubicBezTo>
                    <a:cubicBezTo>
                      <a:pt x="80000" y="26666"/>
                      <a:pt x="80000" y="26666"/>
                      <a:pt x="80000" y="26666"/>
                    </a:cubicBezTo>
                    <a:cubicBezTo>
                      <a:pt x="80000" y="26666"/>
                      <a:pt x="80000" y="26666"/>
                      <a:pt x="84444" y="26666"/>
                    </a:cubicBezTo>
                    <a:cubicBezTo>
                      <a:pt x="84444" y="26666"/>
                      <a:pt x="84444" y="26666"/>
                      <a:pt x="84444" y="22222"/>
                    </a:cubicBezTo>
                    <a:cubicBezTo>
                      <a:pt x="88888" y="22222"/>
                      <a:pt x="88888" y="22222"/>
                      <a:pt x="88888" y="22222"/>
                    </a:cubicBezTo>
                    <a:cubicBezTo>
                      <a:pt x="88888" y="22222"/>
                      <a:pt x="88888" y="22222"/>
                      <a:pt x="88888" y="22222"/>
                    </a:cubicBezTo>
                    <a:moveTo>
                      <a:pt x="44444" y="84444"/>
                    </a:moveTo>
                    <a:cubicBezTo>
                      <a:pt x="44444" y="84444"/>
                      <a:pt x="48888" y="84444"/>
                      <a:pt x="48888" y="88888"/>
                    </a:cubicBezTo>
                    <a:cubicBezTo>
                      <a:pt x="53333" y="88888"/>
                      <a:pt x="53333" y="88888"/>
                      <a:pt x="57777" y="88888"/>
                    </a:cubicBezTo>
                    <a:cubicBezTo>
                      <a:pt x="57777" y="88888"/>
                      <a:pt x="57777" y="88888"/>
                      <a:pt x="62222" y="88888"/>
                    </a:cubicBezTo>
                    <a:cubicBezTo>
                      <a:pt x="62222" y="88888"/>
                      <a:pt x="62222" y="88888"/>
                      <a:pt x="62222" y="88888"/>
                    </a:cubicBezTo>
                    <a:cubicBezTo>
                      <a:pt x="62222" y="88888"/>
                      <a:pt x="62222" y="88888"/>
                      <a:pt x="62222" y="88888"/>
                    </a:cubicBezTo>
                    <a:cubicBezTo>
                      <a:pt x="62222" y="88888"/>
                      <a:pt x="62222" y="88888"/>
                      <a:pt x="66666" y="88888"/>
                    </a:cubicBezTo>
                    <a:cubicBezTo>
                      <a:pt x="66666" y="88888"/>
                      <a:pt x="71111" y="84444"/>
                      <a:pt x="71111" y="84444"/>
                    </a:cubicBezTo>
                    <a:cubicBezTo>
                      <a:pt x="75555" y="84444"/>
                      <a:pt x="75555" y="80000"/>
                      <a:pt x="80000" y="80000"/>
                    </a:cubicBezTo>
                    <a:cubicBezTo>
                      <a:pt x="80000" y="80000"/>
                      <a:pt x="80000" y="80000"/>
                      <a:pt x="80000" y="75555"/>
                    </a:cubicBezTo>
                    <a:cubicBezTo>
                      <a:pt x="80000" y="75555"/>
                      <a:pt x="80000" y="75555"/>
                      <a:pt x="80000" y="75555"/>
                    </a:cubicBezTo>
                    <a:cubicBezTo>
                      <a:pt x="80000" y="75555"/>
                      <a:pt x="80000" y="75555"/>
                      <a:pt x="80000" y="75555"/>
                    </a:cubicBezTo>
                    <a:cubicBezTo>
                      <a:pt x="80000" y="75555"/>
                      <a:pt x="84444" y="75555"/>
                      <a:pt x="84444" y="75555"/>
                    </a:cubicBezTo>
                    <a:cubicBezTo>
                      <a:pt x="84444" y="71111"/>
                      <a:pt x="84444" y="66666"/>
                      <a:pt x="84444" y="66666"/>
                    </a:cubicBezTo>
                    <a:cubicBezTo>
                      <a:pt x="84444" y="62222"/>
                      <a:pt x="84444" y="57777"/>
                      <a:pt x="84444" y="57777"/>
                    </a:cubicBezTo>
                    <a:cubicBezTo>
                      <a:pt x="84444" y="57777"/>
                      <a:pt x="84444" y="57777"/>
                      <a:pt x="84444" y="57777"/>
                    </a:cubicBezTo>
                    <a:cubicBezTo>
                      <a:pt x="84444" y="57777"/>
                      <a:pt x="84444" y="53333"/>
                      <a:pt x="84444" y="53333"/>
                    </a:cubicBezTo>
                    <a:cubicBezTo>
                      <a:pt x="84444" y="53333"/>
                      <a:pt x="84444" y="53333"/>
                      <a:pt x="84444" y="53333"/>
                    </a:cubicBezTo>
                    <a:cubicBezTo>
                      <a:pt x="84444" y="53333"/>
                      <a:pt x="84444" y="53333"/>
                      <a:pt x="84444" y="53333"/>
                    </a:cubicBezTo>
                    <a:cubicBezTo>
                      <a:pt x="84444" y="53333"/>
                      <a:pt x="84444" y="53333"/>
                      <a:pt x="84444" y="53333"/>
                    </a:cubicBezTo>
                    <a:cubicBezTo>
                      <a:pt x="84444" y="53333"/>
                      <a:pt x="84444" y="53333"/>
                      <a:pt x="84444" y="53333"/>
                    </a:cubicBezTo>
                    <a:cubicBezTo>
                      <a:pt x="84444" y="53333"/>
                      <a:pt x="84444" y="53333"/>
                      <a:pt x="84444" y="53333"/>
                    </a:cubicBezTo>
                    <a:cubicBezTo>
                      <a:pt x="84444" y="53333"/>
                      <a:pt x="84444" y="48888"/>
                      <a:pt x="84444" y="48888"/>
                    </a:cubicBezTo>
                    <a:cubicBezTo>
                      <a:pt x="80000" y="48888"/>
                      <a:pt x="80000" y="44444"/>
                      <a:pt x="80000" y="44444"/>
                    </a:cubicBezTo>
                    <a:cubicBezTo>
                      <a:pt x="75555" y="40000"/>
                      <a:pt x="75555" y="40000"/>
                      <a:pt x="71111" y="40000"/>
                    </a:cubicBezTo>
                    <a:cubicBezTo>
                      <a:pt x="71111" y="40000"/>
                      <a:pt x="71111" y="40000"/>
                      <a:pt x="71111" y="40000"/>
                    </a:cubicBezTo>
                    <a:cubicBezTo>
                      <a:pt x="71111" y="40000"/>
                      <a:pt x="71111" y="40000"/>
                      <a:pt x="71111" y="40000"/>
                    </a:cubicBezTo>
                    <a:cubicBezTo>
                      <a:pt x="71111" y="40000"/>
                      <a:pt x="71111" y="35555"/>
                      <a:pt x="71111" y="35555"/>
                    </a:cubicBezTo>
                    <a:cubicBezTo>
                      <a:pt x="66666" y="35555"/>
                      <a:pt x="66666" y="35555"/>
                      <a:pt x="66666" y="35555"/>
                    </a:cubicBezTo>
                    <a:cubicBezTo>
                      <a:pt x="66666" y="35555"/>
                      <a:pt x="66666" y="35555"/>
                      <a:pt x="66666" y="35555"/>
                    </a:cubicBezTo>
                    <a:cubicBezTo>
                      <a:pt x="66666" y="35555"/>
                      <a:pt x="66666" y="35555"/>
                      <a:pt x="66666" y="35555"/>
                    </a:cubicBezTo>
                    <a:cubicBezTo>
                      <a:pt x="66666" y="35555"/>
                      <a:pt x="66666" y="35555"/>
                      <a:pt x="66666" y="35555"/>
                    </a:cubicBezTo>
                    <a:cubicBezTo>
                      <a:pt x="66666" y="35555"/>
                      <a:pt x="66666" y="35555"/>
                      <a:pt x="66666" y="35555"/>
                    </a:cubicBezTo>
                    <a:cubicBezTo>
                      <a:pt x="62222" y="35555"/>
                      <a:pt x="62222" y="35555"/>
                      <a:pt x="62222" y="35555"/>
                    </a:cubicBezTo>
                    <a:cubicBezTo>
                      <a:pt x="62222" y="35555"/>
                      <a:pt x="62222" y="35555"/>
                      <a:pt x="62222" y="35555"/>
                    </a:cubicBezTo>
                    <a:cubicBezTo>
                      <a:pt x="62222" y="35555"/>
                      <a:pt x="62222" y="35555"/>
                      <a:pt x="62222" y="35555"/>
                    </a:cubicBezTo>
                    <a:cubicBezTo>
                      <a:pt x="62222" y="35555"/>
                      <a:pt x="62222" y="35555"/>
                      <a:pt x="62222" y="35555"/>
                    </a:cubicBezTo>
                    <a:cubicBezTo>
                      <a:pt x="57777" y="35555"/>
                      <a:pt x="57777" y="35555"/>
                      <a:pt x="57777" y="35555"/>
                    </a:cubicBezTo>
                    <a:cubicBezTo>
                      <a:pt x="57777" y="35555"/>
                      <a:pt x="57777" y="35555"/>
                      <a:pt x="57777" y="35555"/>
                    </a:cubicBezTo>
                    <a:cubicBezTo>
                      <a:pt x="57777" y="35555"/>
                      <a:pt x="57777" y="35555"/>
                      <a:pt x="57777" y="35555"/>
                    </a:cubicBezTo>
                    <a:cubicBezTo>
                      <a:pt x="53333" y="35555"/>
                      <a:pt x="48888" y="35555"/>
                      <a:pt x="48888" y="35555"/>
                    </a:cubicBezTo>
                    <a:cubicBezTo>
                      <a:pt x="48888" y="40000"/>
                      <a:pt x="48888" y="40000"/>
                      <a:pt x="44444" y="40000"/>
                    </a:cubicBezTo>
                    <a:cubicBezTo>
                      <a:pt x="44444" y="40000"/>
                      <a:pt x="44444" y="40000"/>
                      <a:pt x="44444" y="40000"/>
                    </a:cubicBezTo>
                    <a:cubicBezTo>
                      <a:pt x="44444" y="40000"/>
                      <a:pt x="44444" y="40000"/>
                      <a:pt x="44444" y="40000"/>
                    </a:cubicBezTo>
                    <a:cubicBezTo>
                      <a:pt x="44444" y="40000"/>
                      <a:pt x="44444" y="40000"/>
                      <a:pt x="44444" y="40000"/>
                    </a:cubicBezTo>
                    <a:cubicBezTo>
                      <a:pt x="40000" y="44444"/>
                      <a:pt x="40000" y="44444"/>
                      <a:pt x="35555" y="48888"/>
                    </a:cubicBezTo>
                    <a:cubicBezTo>
                      <a:pt x="35555" y="48888"/>
                      <a:pt x="35555" y="48888"/>
                      <a:pt x="35555" y="48888"/>
                    </a:cubicBezTo>
                    <a:cubicBezTo>
                      <a:pt x="35555" y="48888"/>
                      <a:pt x="35555" y="48888"/>
                      <a:pt x="35555" y="48888"/>
                    </a:cubicBezTo>
                    <a:cubicBezTo>
                      <a:pt x="35555" y="48888"/>
                      <a:pt x="35555" y="48888"/>
                      <a:pt x="35555" y="48888"/>
                    </a:cubicBezTo>
                    <a:cubicBezTo>
                      <a:pt x="35555" y="48888"/>
                      <a:pt x="35555" y="48888"/>
                      <a:pt x="35555" y="48888"/>
                    </a:cubicBezTo>
                    <a:cubicBezTo>
                      <a:pt x="35555" y="48888"/>
                      <a:pt x="35555" y="48888"/>
                      <a:pt x="35555" y="53333"/>
                    </a:cubicBezTo>
                    <a:cubicBezTo>
                      <a:pt x="35555" y="53333"/>
                      <a:pt x="35555" y="53333"/>
                      <a:pt x="35555" y="53333"/>
                    </a:cubicBezTo>
                    <a:cubicBezTo>
                      <a:pt x="35555" y="53333"/>
                      <a:pt x="35555" y="53333"/>
                      <a:pt x="35555" y="53333"/>
                    </a:cubicBezTo>
                    <a:cubicBezTo>
                      <a:pt x="35555" y="53333"/>
                      <a:pt x="31111" y="53333"/>
                      <a:pt x="31111" y="53333"/>
                    </a:cubicBezTo>
                    <a:cubicBezTo>
                      <a:pt x="31111" y="57777"/>
                      <a:pt x="31111" y="57777"/>
                      <a:pt x="31111" y="57777"/>
                    </a:cubicBezTo>
                    <a:cubicBezTo>
                      <a:pt x="31111" y="57777"/>
                      <a:pt x="31111" y="57777"/>
                      <a:pt x="31111" y="57777"/>
                    </a:cubicBezTo>
                    <a:cubicBezTo>
                      <a:pt x="31111" y="57777"/>
                      <a:pt x="31111" y="57777"/>
                      <a:pt x="31111" y="57777"/>
                    </a:cubicBezTo>
                    <a:cubicBezTo>
                      <a:pt x="31111" y="57777"/>
                      <a:pt x="31111" y="57777"/>
                      <a:pt x="31111" y="57777"/>
                    </a:cubicBezTo>
                    <a:cubicBezTo>
                      <a:pt x="31111" y="57777"/>
                      <a:pt x="31111" y="62222"/>
                      <a:pt x="31111" y="62222"/>
                    </a:cubicBezTo>
                    <a:cubicBezTo>
                      <a:pt x="31111" y="62222"/>
                      <a:pt x="31111" y="62222"/>
                      <a:pt x="31111" y="62222"/>
                    </a:cubicBezTo>
                    <a:cubicBezTo>
                      <a:pt x="31111" y="62222"/>
                      <a:pt x="31111" y="66666"/>
                      <a:pt x="35555" y="71111"/>
                    </a:cubicBezTo>
                    <a:cubicBezTo>
                      <a:pt x="35555" y="71111"/>
                      <a:pt x="35555" y="75555"/>
                      <a:pt x="35555" y="75555"/>
                    </a:cubicBezTo>
                    <a:cubicBezTo>
                      <a:pt x="35555" y="80000"/>
                      <a:pt x="40000" y="80000"/>
                      <a:pt x="40000" y="80000"/>
                    </a:cubicBezTo>
                    <a:cubicBezTo>
                      <a:pt x="40000" y="80000"/>
                      <a:pt x="40000" y="80000"/>
                      <a:pt x="40000" y="80000"/>
                    </a:cubicBezTo>
                    <a:cubicBezTo>
                      <a:pt x="40000" y="80000"/>
                      <a:pt x="40000" y="80000"/>
                      <a:pt x="40000" y="80000"/>
                    </a:cubicBezTo>
                    <a:cubicBezTo>
                      <a:pt x="40000" y="80000"/>
                      <a:pt x="40000" y="80000"/>
                      <a:pt x="40000" y="80000"/>
                    </a:cubicBezTo>
                    <a:cubicBezTo>
                      <a:pt x="40000" y="80000"/>
                      <a:pt x="40000" y="80000"/>
                      <a:pt x="40000" y="80000"/>
                    </a:cubicBezTo>
                    <a:cubicBezTo>
                      <a:pt x="40000" y="80000"/>
                      <a:pt x="40000" y="80000"/>
                      <a:pt x="40000" y="80000"/>
                    </a:cubicBezTo>
                    <a:cubicBezTo>
                      <a:pt x="40000" y="80000"/>
                      <a:pt x="40000" y="80000"/>
                      <a:pt x="40000" y="80000"/>
                    </a:cubicBezTo>
                    <a:cubicBezTo>
                      <a:pt x="40000" y="80000"/>
                      <a:pt x="40000" y="84444"/>
                      <a:pt x="44444" y="84444"/>
                    </a:cubicBezTo>
                    <a:cubicBezTo>
                      <a:pt x="44444" y="84444"/>
                      <a:pt x="44444" y="84444"/>
                      <a:pt x="44444" y="84444"/>
                    </a:cubicBezTo>
                    <a:moveTo>
                      <a:pt x="97777" y="13333"/>
                    </a:moveTo>
                    <a:cubicBezTo>
                      <a:pt x="97777" y="13333"/>
                      <a:pt x="97777" y="13333"/>
                      <a:pt x="97777" y="13333"/>
                    </a:cubicBezTo>
                    <a:cubicBezTo>
                      <a:pt x="93333" y="13333"/>
                      <a:pt x="88888" y="13333"/>
                      <a:pt x="84444" y="13333"/>
                    </a:cubicBezTo>
                    <a:cubicBezTo>
                      <a:pt x="84444" y="13333"/>
                      <a:pt x="84444" y="13333"/>
                      <a:pt x="84444" y="13333"/>
                    </a:cubicBezTo>
                    <a:cubicBezTo>
                      <a:pt x="84444" y="13333"/>
                      <a:pt x="84444" y="17777"/>
                      <a:pt x="80000" y="17777"/>
                    </a:cubicBezTo>
                    <a:cubicBezTo>
                      <a:pt x="80000" y="17777"/>
                      <a:pt x="80000" y="17777"/>
                      <a:pt x="80000" y="17777"/>
                    </a:cubicBezTo>
                    <a:cubicBezTo>
                      <a:pt x="80000" y="17777"/>
                      <a:pt x="80000" y="17777"/>
                      <a:pt x="80000" y="17777"/>
                    </a:cubicBezTo>
                    <a:cubicBezTo>
                      <a:pt x="80000" y="17777"/>
                      <a:pt x="80000" y="17777"/>
                      <a:pt x="80000" y="17777"/>
                    </a:cubicBezTo>
                    <a:cubicBezTo>
                      <a:pt x="80000" y="17777"/>
                      <a:pt x="75555" y="17777"/>
                      <a:pt x="75555" y="17777"/>
                    </a:cubicBezTo>
                    <a:cubicBezTo>
                      <a:pt x="75555" y="17777"/>
                      <a:pt x="75555" y="17777"/>
                      <a:pt x="75555" y="17777"/>
                    </a:cubicBezTo>
                    <a:cubicBezTo>
                      <a:pt x="75555" y="17777"/>
                      <a:pt x="75555" y="17777"/>
                      <a:pt x="75555" y="17777"/>
                    </a:cubicBezTo>
                    <a:cubicBezTo>
                      <a:pt x="75555" y="17777"/>
                      <a:pt x="75555" y="17777"/>
                      <a:pt x="75555" y="17777"/>
                    </a:cubicBezTo>
                    <a:cubicBezTo>
                      <a:pt x="75555" y="17777"/>
                      <a:pt x="75555" y="17777"/>
                      <a:pt x="75555" y="17777"/>
                    </a:cubicBezTo>
                    <a:cubicBezTo>
                      <a:pt x="75555" y="17777"/>
                      <a:pt x="75555" y="17777"/>
                      <a:pt x="75555" y="17777"/>
                    </a:cubicBezTo>
                    <a:cubicBezTo>
                      <a:pt x="75555" y="17777"/>
                      <a:pt x="75555" y="17777"/>
                      <a:pt x="71111" y="17777"/>
                    </a:cubicBezTo>
                    <a:cubicBezTo>
                      <a:pt x="71111" y="13333"/>
                      <a:pt x="71111" y="13333"/>
                      <a:pt x="71111" y="8888"/>
                    </a:cubicBezTo>
                    <a:cubicBezTo>
                      <a:pt x="71111" y="8888"/>
                      <a:pt x="71111" y="4444"/>
                      <a:pt x="66666" y="4444"/>
                    </a:cubicBezTo>
                    <a:cubicBezTo>
                      <a:pt x="66666" y="4444"/>
                      <a:pt x="62222" y="0"/>
                      <a:pt x="62222" y="0"/>
                    </a:cubicBezTo>
                    <a:cubicBezTo>
                      <a:pt x="62222" y="0"/>
                      <a:pt x="62222" y="0"/>
                      <a:pt x="62222" y="0"/>
                    </a:cubicBezTo>
                    <a:cubicBezTo>
                      <a:pt x="62222" y="0"/>
                      <a:pt x="62222" y="0"/>
                      <a:pt x="62222" y="0"/>
                    </a:cubicBezTo>
                    <a:cubicBezTo>
                      <a:pt x="57777" y="0"/>
                      <a:pt x="57777" y="0"/>
                      <a:pt x="57777" y="0"/>
                    </a:cubicBezTo>
                    <a:cubicBezTo>
                      <a:pt x="57777" y="0"/>
                      <a:pt x="57777" y="0"/>
                      <a:pt x="57777" y="0"/>
                    </a:cubicBezTo>
                    <a:cubicBezTo>
                      <a:pt x="57777" y="0"/>
                      <a:pt x="57777" y="0"/>
                      <a:pt x="57777" y="0"/>
                    </a:cubicBezTo>
                    <a:cubicBezTo>
                      <a:pt x="57777" y="0"/>
                      <a:pt x="57777" y="0"/>
                      <a:pt x="57777" y="0"/>
                    </a:cubicBezTo>
                    <a:cubicBezTo>
                      <a:pt x="57777" y="0"/>
                      <a:pt x="57777" y="0"/>
                      <a:pt x="57777" y="0"/>
                    </a:cubicBezTo>
                    <a:cubicBezTo>
                      <a:pt x="53333" y="0"/>
                      <a:pt x="53333" y="0"/>
                      <a:pt x="53333" y="0"/>
                    </a:cubicBezTo>
                    <a:cubicBezTo>
                      <a:pt x="53333" y="0"/>
                      <a:pt x="53333" y="0"/>
                      <a:pt x="53333" y="0"/>
                    </a:cubicBezTo>
                    <a:cubicBezTo>
                      <a:pt x="53333" y="0"/>
                      <a:pt x="53333" y="0"/>
                      <a:pt x="53333" y="0"/>
                    </a:cubicBezTo>
                    <a:cubicBezTo>
                      <a:pt x="53333" y="0"/>
                      <a:pt x="53333" y="0"/>
                      <a:pt x="53333" y="0"/>
                    </a:cubicBezTo>
                    <a:cubicBezTo>
                      <a:pt x="53333" y="0"/>
                      <a:pt x="53333" y="0"/>
                      <a:pt x="48888" y="0"/>
                    </a:cubicBezTo>
                    <a:cubicBezTo>
                      <a:pt x="48888" y="0"/>
                      <a:pt x="48888" y="0"/>
                      <a:pt x="48888" y="0"/>
                    </a:cubicBezTo>
                    <a:cubicBezTo>
                      <a:pt x="48888" y="4444"/>
                      <a:pt x="48888" y="4444"/>
                      <a:pt x="48888" y="4444"/>
                    </a:cubicBezTo>
                    <a:cubicBezTo>
                      <a:pt x="48888" y="4444"/>
                      <a:pt x="48888" y="4444"/>
                      <a:pt x="48888" y="4444"/>
                    </a:cubicBezTo>
                    <a:cubicBezTo>
                      <a:pt x="48888" y="4444"/>
                      <a:pt x="48888" y="4444"/>
                      <a:pt x="48888" y="4444"/>
                    </a:cubicBezTo>
                    <a:cubicBezTo>
                      <a:pt x="48888" y="4444"/>
                      <a:pt x="48888" y="4444"/>
                      <a:pt x="48888" y="4444"/>
                    </a:cubicBezTo>
                    <a:cubicBezTo>
                      <a:pt x="44444" y="4444"/>
                      <a:pt x="44444" y="4444"/>
                      <a:pt x="44444" y="4444"/>
                    </a:cubicBezTo>
                    <a:cubicBezTo>
                      <a:pt x="44444" y="4444"/>
                      <a:pt x="40000" y="4444"/>
                      <a:pt x="40000" y="8888"/>
                    </a:cubicBezTo>
                    <a:cubicBezTo>
                      <a:pt x="35555" y="13333"/>
                      <a:pt x="35555" y="13333"/>
                      <a:pt x="35555" y="13333"/>
                    </a:cubicBezTo>
                    <a:cubicBezTo>
                      <a:pt x="35555" y="13333"/>
                      <a:pt x="35555" y="17777"/>
                      <a:pt x="35555" y="17777"/>
                    </a:cubicBezTo>
                    <a:cubicBezTo>
                      <a:pt x="35555" y="17777"/>
                      <a:pt x="35555" y="17777"/>
                      <a:pt x="35555" y="17777"/>
                    </a:cubicBezTo>
                    <a:cubicBezTo>
                      <a:pt x="35555" y="22222"/>
                      <a:pt x="35555" y="22222"/>
                      <a:pt x="35555" y="22222"/>
                    </a:cubicBezTo>
                    <a:cubicBezTo>
                      <a:pt x="35555" y="22222"/>
                      <a:pt x="35555" y="22222"/>
                      <a:pt x="35555" y="22222"/>
                    </a:cubicBezTo>
                    <a:cubicBezTo>
                      <a:pt x="35555" y="22222"/>
                      <a:pt x="35555" y="22222"/>
                      <a:pt x="35555" y="22222"/>
                    </a:cubicBezTo>
                    <a:cubicBezTo>
                      <a:pt x="31111" y="22222"/>
                      <a:pt x="31111" y="22222"/>
                      <a:pt x="31111" y="22222"/>
                    </a:cubicBezTo>
                    <a:cubicBezTo>
                      <a:pt x="31111" y="22222"/>
                      <a:pt x="26666" y="22222"/>
                      <a:pt x="26666" y="22222"/>
                    </a:cubicBezTo>
                    <a:cubicBezTo>
                      <a:pt x="26666" y="22222"/>
                      <a:pt x="22222" y="17777"/>
                      <a:pt x="22222" y="17777"/>
                    </a:cubicBezTo>
                    <a:cubicBezTo>
                      <a:pt x="17777" y="17777"/>
                      <a:pt x="13333" y="17777"/>
                      <a:pt x="13333" y="22222"/>
                    </a:cubicBezTo>
                    <a:cubicBezTo>
                      <a:pt x="13333" y="22222"/>
                      <a:pt x="13333" y="22222"/>
                      <a:pt x="13333" y="22222"/>
                    </a:cubicBezTo>
                    <a:cubicBezTo>
                      <a:pt x="13333" y="22222"/>
                      <a:pt x="13333" y="22222"/>
                      <a:pt x="13333" y="22222"/>
                    </a:cubicBezTo>
                    <a:cubicBezTo>
                      <a:pt x="13333" y="26666"/>
                      <a:pt x="13333" y="26666"/>
                      <a:pt x="13333" y="26666"/>
                    </a:cubicBezTo>
                    <a:cubicBezTo>
                      <a:pt x="13333" y="26666"/>
                      <a:pt x="13333" y="26666"/>
                      <a:pt x="13333" y="26666"/>
                    </a:cubicBezTo>
                    <a:cubicBezTo>
                      <a:pt x="13333" y="26666"/>
                      <a:pt x="13333" y="26666"/>
                      <a:pt x="13333" y="26666"/>
                    </a:cubicBezTo>
                    <a:cubicBezTo>
                      <a:pt x="13333" y="26666"/>
                      <a:pt x="13333" y="26666"/>
                      <a:pt x="13333" y="26666"/>
                    </a:cubicBezTo>
                    <a:cubicBezTo>
                      <a:pt x="8888" y="26666"/>
                      <a:pt x="8888" y="26666"/>
                      <a:pt x="8888" y="26666"/>
                    </a:cubicBezTo>
                    <a:cubicBezTo>
                      <a:pt x="8888" y="26666"/>
                      <a:pt x="8888" y="26666"/>
                      <a:pt x="8888" y="26666"/>
                    </a:cubicBezTo>
                    <a:cubicBezTo>
                      <a:pt x="8888" y="26666"/>
                      <a:pt x="8888" y="26666"/>
                      <a:pt x="8888" y="26666"/>
                    </a:cubicBezTo>
                    <a:cubicBezTo>
                      <a:pt x="8888" y="31111"/>
                      <a:pt x="8888" y="31111"/>
                      <a:pt x="8888" y="31111"/>
                    </a:cubicBezTo>
                    <a:cubicBezTo>
                      <a:pt x="8888" y="31111"/>
                      <a:pt x="8888" y="31111"/>
                      <a:pt x="8888" y="31111"/>
                    </a:cubicBezTo>
                    <a:cubicBezTo>
                      <a:pt x="8888" y="31111"/>
                      <a:pt x="8888" y="31111"/>
                      <a:pt x="8888" y="31111"/>
                    </a:cubicBezTo>
                    <a:cubicBezTo>
                      <a:pt x="8888" y="31111"/>
                      <a:pt x="8888" y="31111"/>
                      <a:pt x="8888" y="31111"/>
                    </a:cubicBezTo>
                    <a:cubicBezTo>
                      <a:pt x="8888" y="31111"/>
                      <a:pt x="8888" y="31111"/>
                      <a:pt x="8888" y="31111"/>
                    </a:cubicBezTo>
                    <a:cubicBezTo>
                      <a:pt x="8888" y="31111"/>
                      <a:pt x="8888" y="31111"/>
                      <a:pt x="8888" y="31111"/>
                    </a:cubicBezTo>
                    <a:cubicBezTo>
                      <a:pt x="4444" y="31111"/>
                      <a:pt x="4444" y="31111"/>
                      <a:pt x="4444" y="31111"/>
                    </a:cubicBezTo>
                    <a:cubicBezTo>
                      <a:pt x="4444" y="35555"/>
                      <a:pt x="4444" y="35555"/>
                      <a:pt x="4444" y="35555"/>
                    </a:cubicBezTo>
                    <a:cubicBezTo>
                      <a:pt x="4444" y="35555"/>
                      <a:pt x="4444" y="35555"/>
                      <a:pt x="4444" y="35555"/>
                    </a:cubicBezTo>
                    <a:cubicBezTo>
                      <a:pt x="4444" y="35555"/>
                      <a:pt x="4444" y="35555"/>
                      <a:pt x="4444" y="35555"/>
                    </a:cubicBezTo>
                    <a:cubicBezTo>
                      <a:pt x="4444" y="35555"/>
                      <a:pt x="4444" y="35555"/>
                      <a:pt x="4444" y="35555"/>
                    </a:cubicBezTo>
                    <a:cubicBezTo>
                      <a:pt x="4444" y="40000"/>
                      <a:pt x="4444" y="44444"/>
                      <a:pt x="4444" y="44444"/>
                    </a:cubicBezTo>
                    <a:cubicBezTo>
                      <a:pt x="4444" y="48888"/>
                      <a:pt x="8888" y="48888"/>
                      <a:pt x="8888" y="48888"/>
                    </a:cubicBezTo>
                    <a:cubicBezTo>
                      <a:pt x="8888" y="48888"/>
                      <a:pt x="8888" y="53333"/>
                      <a:pt x="13333" y="53333"/>
                    </a:cubicBezTo>
                    <a:cubicBezTo>
                      <a:pt x="13333" y="53333"/>
                      <a:pt x="13333" y="53333"/>
                      <a:pt x="13333" y="53333"/>
                    </a:cubicBezTo>
                    <a:cubicBezTo>
                      <a:pt x="13333" y="53333"/>
                      <a:pt x="13333" y="53333"/>
                      <a:pt x="13333" y="53333"/>
                    </a:cubicBezTo>
                    <a:cubicBezTo>
                      <a:pt x="13333" y="53333"/>
                      <a:pt x="13333" y="53333"/>
                      <a:pt x="13333" y="53333"/>
                    </a:cubicBezTo>
                    <a:cubicBezTo>
                      <a:pt x="13333" y="57777"/>
                      <a:pt x="13333" y="57777"/>
                      <a:pt x="13333" y="57777"/>
                    </a:cubicBezTo>
                    <a:cubicBezTo>
                      <a:pt x="13333" y="57777"/>
                      <a:pt x="13333" y="57777"/>
                      <a:pt x="13333" y="57777"/>
                    </a:cubicBezTo>
                    <a:cubicBezTo>
                      <a:pt x="8888" y="57777"/>
                      <a:pt x="8888" y="57777"/>
                      <a:pt x="8888" y="57777"/>
                    </a:cubicBezTo>
                    <a:cubicBezTo>
                      <a:pt x="8888" y="57777"/>
                      <a:pt x="8888" y="57777"/>
                      <a:pt x="8888" y="57777"/>
                    </a:cubicBezTo>
                    <a:cubicBezTo>
                      <a:pt x="8888" y="57777"/>
                      <a:pt x="8888" y="57777"/>
                      <a:pt x="8888" y="57777"/>
                    </a:cubicBezTo>
                    <a:cubicBezTo>
                      <a:pt x="8888" y="57777"/>
                      <a:pt x="8888" y="57777"/>
                      <a:pt x="8888" y="57777"/>
                    </a:cubicBezTo>
                    <a:cubicBezTo>
                      <a:pt x="8888" y="57777"/>
                      <a:pt x="8888" y="57777"/>
                      <a:pt x="8888" y="57777"/>
                    </a:cubicBezTo>
                    <a:cubicBezTo>
                      <a:pt x="8888" y="57777"/>
                      <a:pt x="8888" y="62222"/>
                      <a:pt x="4444" y="62222"/>
                    </a:cubicBezTo>
                    <a:cubicBezTo>
                      <a:pt x="0" y="66666"/>
                      <a:pt x="0" y="71111"/>
                      <a:pt x="0" y="75555"/>
                    </a:cubicBezTo>
                    <a:cubicBezTo>
                      <a:pt x="0" y="75555"/>
                      <a:pt x="0" y="75555"/>
                      <a:pt x="0" y="75555"/>
                    </a:cubicBezTo>
                    <a:cubicBezTo>
                      <a:pt x="0" y="75555"/>
                      <a:pt x="0" y="75555"/>
                      <a:pt x="0" y="75555"/>
                    </a:cubicBezTo>
                    <a:cubicBezTo>
                      <a:pt x="0" y="75555"/>
                      <a:pt x="0" y="75555"/>
                      <a:pt x="0" y="75555"/>
                    </a:cubicBezTo>
                    <a:cubicBezTo>
                      <a:pt x="0" y="75555"/>
                      <a:pt x="0" y="80000"/>
                      <a:pt x="0" y="80000"/>
                    </a:cubicBezTo>
                    <a:cubicBezTo>
                      <a:pt x="0" y="80000"/>
                      <a:pt x="0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4444"/>
                      <a:pt x="4444" y="84444"/>
                    </a:cubicBezTo>
                    <a:cubicBezTo>
                      <a:pt x="4444" y="84444"/>
                      <a:pt x="4444" y="88888"/>
                      <a:pt x="4444" y="88888"/>
                    </a:cubicBezTo>
                    <a:cubicBezTo>
                      <a:pt x="4444" y="88888"/>
                      <a:pt x="4444" y="88888"/>
                      <a:pt x="4444" y="88888"/>
                    </a:cubicBezTo>
                    <a:cubicBezTo>
                      <a:pt x="4444" y="88888"/>
                      <a:pt x="4444" y="88888"/>
                      <a:pt x="4444" y="88888"/>
                    </a:cubicBezTo>
                    <a:cubicBezTo>
                      <a:pt x="4444" y="88888"/>
                      <a:pt x="4444" y="88888"/>
                      <a:pt x="4444" y="88888"/>
                    </a:cubicBezTo>
                    <a:cubicBezTo>
                      <a:pt x="4444" y="88888"/>
                      <a:pt x="8888" y="93333"/>
                      <a:pt x="8888" y="93333"/>
                    </a:cubicBezTo>
                    <a:cubicBezTo>
                      <a:pt x="13333" y="93333"/>
                      <a:pt x="13333" y="93333"/>
                      <a:pt x="17777" y="93333"/>
                    </a:cubicBezTo>
                    <a:cubicBezTo>
                      <a:pt x="17777" y="93333"/>
                      <a:pt x="22222" y="93333"/>
                      <a:pt x="22222" y="93333"/>
                    </a:cubicBezTo>
                    <a:cubicBezTo>
                      <a:pt x="22222" y="93333"/>
                      <a:pt x="22222" y="93333"/>
                      <a:pt x="22222" y="93333"/>
                    </a:cubicBezTo>
                    <a:cubicBezTo>
                      <a:pt x="22222" y="93333"/>
                      <a:pt x="22222" y="93333"/>
                      <a:pt x="22222" y="93333"/>
                    </a:cubicBezTo>
                    <a:cubicBezTo>
                      <a:pt x="22222" y="93333"/>
                      <a:pt x="22222" y="93333"/>
                      <a:pt x="22222" y="93333"/>
                    </a:cubicBezTo>
                    <a:cubicBezTo>
                      <a:pt x="22222" y="93333"/>
                      <a:pt x="22222" y="93333"/>
                      <a:pt x="22222" y="93333"/>
                    </a:cubicBezTo>
                    <a:cubicBezTo>
                      <a:pt x="22222" y="93333"/>
                      <a:pt x="22222" y="93333"/>
                      <a:pt x="22222" y="93333"/>
                    </a:cubicBezTo>
                    <a:cubicBezTo>
                      <a:pt x="26666" y="97777"/>
                      <a:pt x="26666" y="97777"/>
                      <a:pt x="26666" y="97777"/>
                    </a:cubicBezTo>
                    <a:cubicBezTo>
                      <a:pt x="26666" y="97777"/>
                      <a:pt x="26666" y="97777"/>
                      <a:pt x="26666" y="97777"/>
                    </a:cubicBezTo>
                    <a:cubicBezTo>
                      <a:pt x="26666" y="97777"/>
                      <a:pt x="26666" y="97777"/>
                      <a:pt x="26666" y="97777"/>
                    </a:cubicBezTo>
                    <a:cubicBezTo>
                      <a:pt x="26666" y="97777"/>
                      <a:pt x="26666" y="97777"/>
                      <a:pt x="26666" y="97777"/>
                    </a:cubicBezTo>
                    <a:cubicBezTo>
                      <a:pt x="26666" y="97777"/>
                      <a:pt x="26666" y="97777"/>
                      <a:pt x="26666" y="97777"/>
                    </a:cubicBezTo>
                    <a:cubicBezTo>
                      <a:pt x="26666" y="97777"/>
                      <a:pt x="26666" y="102222"/>
                      <a:pt x="26666" y="102222"/>
                    </a:cubicBezTo>
                    <a:cubicBezTo>
                      <a:pt x="22222" y="111111"/>
                      <a:pt x="26666" y="115555"/>
                      <a:pt x="31111" y="115555"/>
                    </a:cubicBezTo>
                    <a:cubicBezTo>
                      <a:pt x="31111" y="115555"/>
                      <a:pt x="31111" y="115555"/>
                      <a:pt x="31111" y="115555"/>
                    </a:cubicBezTo>
                    <a:cubicBezTo>
                      <a:pt x="31111" y="115555"/>
                      <a:pt x="31111" y="115555"/>
                      <a:pt x="31111" y="115555"/>
                    </a:cubicBezTo>
                    <a:cubicBezTo>
                      <a:pt x="31111" y="115555"/>
                      <a:pt x="31111" y="115555"/>
                      <a:pt x="31111" y="115555"/>
                    </a:cubicBezTo>
                    <a:cubicBezTo>
                      <a:pt x="31111" y="115555"/>
                      <a:pt x="31111" y="115555"/>
                      <a:pt x="31111" y="115555"/>
                    </a:cubicBezTo>
                    <a:cubicBezTo>
                      <a:pt x="31111" y="115555"/>
                      <a:pt x="31111" y="115555"/>
                      <a:pt x="31111" y="115555"/>
                    </a:cubicBezTo>
                    <a:cubicBezTo>
                      <a:pt x="35555" y="115555"/>
                      <a:pt x="35555" y="115555"/>
                      <a:pt x="35555" y="115555"/>
                    </a:cubicBezTo>
                    <a:cubicBezTo>
                      <a:pt x="35555" y="115555"/>
                      <a:pt x="35555" y="120000"/>
                      <a:pt x="35555" y="120000"/>
                    </a:cubicBezTo>
                    <a:cubicBezTo>
                      <a:pt x="40000" y="120000"/>
                      <a:pt x="40000" y="120000"/>
                      <a:pt x="40000" y="120000"/>
                    </a:cubicBezTo>
                    <a:cubicBezTo>
                      <a:pt x="40000" y="120000"/>
                      <a:pt x="40000" y="120000"/>
                      <a:pt x="40000" y="120000"/>
                    </a:cubicBezTo>
                    <a:cubicBezTo>
                      <a:pt x="40000" y="120000"/>
                      <a:pt x="40000" y="120000"/>
                      <a:pt x="40000" y="120000"/>
                    </a:cubicBezTo>
                    <a:cubicBezTo>
                      <a:pt x="40000" y="120000"/>
                      <a:pt x="44444" y="120000"/>
                      <a:pt x="44444" y="120000"/>
                    </a:cubicBezTo>
                    <a:cubicBezTo>
                      <a:pt x="44444" y="120000"/>
                      <a:pt x="44444" y="120000"/>
                      <a:pt x="44444" y="120000"/>
                    </a:cubicBezTo>
                    <a:cubicBezTo>
                      <a:pt x="44444" y="120000"/>
                      <a:pt x="44444" y="120000"/>
                      <a:pt x="44444" y="120000"/>
                    </a:cubicBezTo>
                    <a:cubicBezTo>
                      <a:pt x="44444" y="120000"/>
                      <a:pt x="44444" y="120000"/>
                      <a:pt x="44444" y="120000"/>
                    </a:cubicBezTo>
                    <a:cubicBezTo>
                      <a:pt x="44444" y="120000"/>
                      <a:pt x="44444" y="120000"/>
                      <a:pt x="44444" y="120000"/>
                    </a:cubicBezTo>
                    <a:cubicBezTo>
                      <a:pt x="48888" y="120000"/>
                      <a:pt x="53333" y="120000"/>
                      <a:pt x="53333" y="115555"/>
                    </a:cubicBezTo>
                    <a:cubicBezTo>
                      <a:pt x="57777" y="115555"/>
                      <a:pt x="57777" y="115555"/>
                      <a:pt x="57777" y="115555"/>
                    </a:cubicBezTo>
                    <a:cubicBezTo>
                      <a:pt x="57777" y="115555"/>
                      <a:pt x="57777" y="115555"/>
                      <a:pt x="57777" y="115555"/>
                    </a:cubicBezTo>
                    <a:cubicBezTo>
                      <a:pt x="57777" y="115555"/>
                      <a:pt x="57777" y="115555"/>
                      <a:pt x="57777" y="115555"/>
                    </a:cubicBezTo>
                    <a:cubicBezTo>
                      <a:pt x="57777" y="115555"/>
                      <a:pt x="57777" y="115555"/>
                      <a:pt x="57777" y="115555"/>
                    </a:cubicBezTo>
                    <a:cubicBezTo>
                      <a:pt x="57777" y="111111"/>
                      <a:pt x="57777" y="111111"/>
                      <a:pt x="62222" y="111111"/>
                    </a:cubicBezTo>
                    <a:cubicBezTo>
                      <a:pt x="62222" y="111111"/>
                      <a:pt x="62222" y="111111"/>
                      <a:pt x="62222" y="111111"/>
                    </a:cubicBezTo>
                    <a:cubicBezTo>
                      <a:pt x="62222" y="111111"/>
                      <a:pt x="62222" y="111111"/>
                      <a:pt x="62222" y="111111"/>
                    </a:cubicBezTo>
                    <a:cubicBezTo>
                      <a:pt x="62222" y="111111"/>
                      <a:pt x="62222" y="111111"/>
                      <a:pt x="62222" y="111111"/>
                    </a:cubicBezTo>
                    <a:cubicBezTo>
                      <a:pt x="66666" y="111111"/>
                      <a:pt x="66666" y="111111"/>
                      <a:pt x="66666" y="111111"/>
                    </a:cubicBezTo>
                    <a:cubicBezTo>
                      <a:pt x="66666" y="111111"/>
                      <a:pt x="71111" y="111111"/>
                      <a:pt x="71111" y="111111"/>
                    </a:cubicBezTo>
                    <a:cubicBezTo>
                      <a:pt x="71111" y="115555"/>
                      <a:pt x="71111" y="115555"/>
                      <a:pt x="75555" y="115555"/>
                    </a:cubicBezTo>
                    <a:cubicBezTo>
                      <a:pt x="75555" y="120000"/>
                      <a:pt x="80000" y="120000"/>
                      <a:pt x="84444" y="115555"/>
                    </a:cubicBezTo>
                    <a:cubicBezTo>
                      <a:pt x="84444" y="115555"/>
                      <a:pt x="84444" y="115555"/>
                      <a:pt x="84444" y="115555"/>
                    </a:cubicBezTo>
                    <a:cubicBezTo>
                      <a:pt x="84444" y="115555"/>
                      <a:pt x="84444" y="115555"/>
                      <a:pt x="88888" y="115555"/>
                    </a:cubicBezTo>
                    <a:cubicBezTo>
                      <a:pt x="88888" y="115555"/>
                      <a:pt x="88888" y="115555"/>
                      <a:pt x="88888" y="115555"/>
                    </a:cubicBezTo>
                    <a:cubicBezTo>
                      <a:pt x="88888" y="115555"/>
                      <a:pt x="88888" y="115555"/>
                      <a:pt x="88888" y="115555"/>
                    </a:cubicBezTo>
                    <a:cubicBezTo>
                      <a:pt x="88888" y="115555"/>
                      <a:pt x="88888" y="115555"/>
                      <a:pt x="88888" y="115555"/>
                    </a:cubicBezTo>
                    <a:cubicBezTo>
                      <a:pt x="93333" y="111111"/>
                      <a:pt x="93333" y="111111"/>
                      <a:pt x="93333" y="111111"/>
                    </a:cubicBezTo>
                    <a:cubicBezTo>
                      <a:pt x="93333" y="111111"/>
                      <a:pt x="93333" y="111111"/>
                      <a:pt x="97777" y="111111"/>
                    </a:cubicBezTo>
                    <a:cubicBezTo>
                      <a:pt x="97777" y="111111"/>
                      <a:pt x="97777" y="111111"/>
                      <a:pt x="97777" y="111111"/>
                    </a:cubicBezTo>
                    <a:cubicBezTo>
                      <a:pt x="97777" y="111111"/>
                      <a:pt x="97777" y="111111"/>
                      <a:pt x="97777" y="111111"/>
                    </a:cubicBezTo>
                    <a:cubicBezTo>
                      <a:pt x="97777" y="111111"/>
                      <a:pt x="97777" y="111111"/>
                      <a:pt x="97777" y="111111"/>
                    </a:cubicBezTo>
                    <a:cubicBezTo>
                      <a:pt x="97777" y="111111"/>
                      <a:pt x="97777" y="111111"/>
                      <a:pt x="97777" y="111111"/>
                    </a:cubicBezTo>
                    <a:cubicBezTo>
                      <a:pt x="97777" y="106666"/>
                      <a:pt x="102222" y="102222"/>
                      <a:pt x="102222" y="97777"/>
                    </a:cubicBezTo>
                    <a:cubicBezTo>
                      <a:pt x="102222" y="97777"/>
                      <a:pt x="97777" y="97777"/>
                      <a:pt x="97777" y="97777"/>
                    </a:cubicBezTo>
                    <a:cubicBezTo>
                      <a:pt x="97777" y="93333"/>
                      <a:pt x="97777" y="93333"/>
                      <a:pt x="97777" y="93333"/>
                    </a:cubicBezTo>
                    <a:cubicBezTo>
                      <a:pt x="97777" y="93333"/>
                      <a:pt x="97777" y="93333"/>
                      <a:pt x="97777" y="93333"/>
                    </a:cubicBezTo>
                    <a:cubicBezTo>
                      <a:pt x="97777" y="93333"/>
                      <a:pt x="97777" y="93333"/>
                      <a:pt x="97777" y="93333"/>
                    </a:cubicBezTo>
                    <a:cubicBezTo>
                      <a:pt x="97777" y="93333"/>
                      <a:pt x="97777" y="93333"/>
                      <a:pt x="97777" y="88888"/>
                    </a:cubicBezTo>
                    <a:cubicBezTo>
                      <a:pt x="97777" y="88888"/>
                      <a:pt x="97777" y="88888"/>
                      <a:pt x="97777" y="88888"/>
                    </a:cubicBezTo>
                    <a:cubicBezTo>
                      <a:pt x="97777" y="88888"/>
                      <a:pt x="97777" y="88888"/>
                      <a:pt x="97777" y="88888"/>
                    </a:cubicBezTo>
                    <a:cubicBezTo>
                      <a:pt x="97777" y="88888"/>
                      <a:pt x="97777" y="88888"/>
                      <a:pt x="97777" y="88888"/>
                    </a:cubicBezTo>
                    <a:cubicBezTo>
                      <a:pt x="102222" y="88888"/>
                      <a:pt x="102222" y="84444"/>
                      <a:pt x="102222" y="84444"/>
                    </a:cubicBezTo>
                    <a:cubicBezTo>
                      <a:pt x="102222" y="84444"/>
                      <a:pt x="106666" y="84444"/>
                      <a:pt x="106666" y="84444"/>
                    </a:cubicBezTo>
                    <a:cubicBezTo>
                      <a:pt x="115555" y="84444"/>
                      <a:pt x="115555" y="80000"/>
                      <a:pt x="115555" y="80000"/>
                    </a:cubicBezTo>
                    <a:cubicBezTo>
                      <a:pt x="115555" y="75555"/>
                      <a:pt x="115555" y="75555"/>
                      <a:pt x="115555" y="75555"/>
                    </a:cubicBezTo>
                    <a:cubicBezTo>
                      <a:pt x="115555" y="75555"/>
                      <a:pt x="115555" y="75555"/>
                      <a:pt x="115555" y="75555"/>
                    </a:cubicBezTo>
                    <a:cubicBezTo>
                      <a:pt x="120000" y="75555"/>
                      <a:pt x="120000" y="75555"/>
                      <a:pt x="120000" y="75555"/>
                    </a:cubicBezTo>
                    <a:cubicBezTo>
                      <a:pt x="120000" y="75555"/>
                      <a:pt x="120000" y="75555"/>
                      <a:pt x="120000" y="75555"/>
                    </a:cubicBezTo>
                    <a:cubicBezTo>
                      <a:pt x="120000" y="75555"/>
                      <a:pt x="120000" y="75555"/>
                      <a:pt x="120000" y="75555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71111"/>
                      <a:pt x="120000" y="71111"/>
                      <a:pt x="120000" y="71111"/>
                    </a:cubicBezTo>
                    <a:cubicBezTo>
                      <a:pt x="120000" y="66666"/>
                      <a:pt x="120000" y="66666"/>
                      <a:pt x="120000" y="66666"/>
                    </a:cubicBezTo>
                    <a:cubicBezTo>
                      <a:pt x="120000" y="66666"/>
                      <a:pt x="120000" y="66666"/>
                      <a:pt x="120000" y="62222"/>
                    </a:cubicBezTo>
                    <a:cubicBezTo>
                      <a:pt x="120000" y="62222"/>
                      <a:pt x="120000" y="62222"/>
                      <a:pt x="120000" y="62222"/>
                    </a:cubicBezTo>
                    <a:cubicBezTo>
                      <a:pt x="120000" y="57777"/>
                      <a:pt x="115555" y="53333"/>
                      <a:pt x="115555" y="53333"/>
                    </a:cubicBezTo>
                    <a:cubicBezTo>
                      <a:pt x="111111" y="53333"/>
                      <a:pt x="111111" y="53333"/>
                      <a:pt x="111111" y="53333"/>
                    </a:cubicBezTo>
                    <a:cubicBezTo>
                      <a:pt x="111111" y="53333"/>
                      <a:pt x="111111" y="53333"/>
                      <a:pt x="111111" y="53333"/>
                    </a:cubicBezTo>
                    <a:cubicBezTo>
                      <a:pt x="106666" y="48888"/>
                      <a:pt x="106666" y="48888"/>
                      <a:pt x="106666" y="48888"/>
                    </a:cubicBezTo>
                    <a:cubicBezTo>
                      <a:pt x="106666" y="48888"/>
                      <a:pt x="106666" y="48888"/>
                      <a:pt x="106666" y="48888"/>
                    </a:cubicBezTo>
                    <a:cubicBezTo>
                      <a:pt x="106666" y="48888"/>
                      <a:pt x="106666" y="48888"/>
                      <a:pt x="106666" y="48888"/>
                    </a:cubicBezTo>
                    <a:cubicBezTo>
                      <a:pt x="106666" y="48888"/>
                      <a:pt x="106666" y="48888"/>
                      <a:pt x="106666" y="48888"/>
                    </a:cubicBezTo>
                    <a:cubicBezTo>
                      <a:pt x="106666" y="48888"/>
                      <a:pt x="106666" y="48888"/>
                      <a:pt x="106666" y="48888"/>
                    </a:cubicBezTo>
                    <a:cubicBezTo>
                      <a:pt x="106666" y="48888"/>
                      <a:pt x="106666" y="48888"/>
                      <a:pt x="106666" y="48888"/>
                    </a:cubicBezTo>
                    <a:cubicBezTo>
                      <a:pt x="106666" y="48888"/>
                      <a:pt x="106666" y="44444"/>
                      <a:pt x="102222" y="44444"/>
                    </a:cubicBezTo>
                    <a:cubicBezTo>
                      <a:pt x="102222" y="44444"/>
                      <a:pt x="102222" y="44444"/>
                      <a:pt x="102222" y="44444"/>
                    </a:cubicBezTo>
                    <a:cubicBezTo>
                      <a:pt x="106666" y="44444"/>
                      <a:pt x="106666" y="40000"/>
                      <a:pt x="106666" y="40000"/>
                    </a:cubicBezTo>
                    <a:cubicBezTo>
                      <a:pt x="111111" y="35555"/>
                      <a:pt x="111111" y="26666"/>
                      <a:pt x="106666" y="26666"/>
                    </a:cubicBezTo>
                    <a:cubicBezTo>
                      <a:pt x="106666" y="26666"/>
                      <a:pt x="106666" y="26666"/>
                      <a:pt x="106666" y="26666"/>
                    </a:cubicBezTo>
                    <a:cubicBezTo>
                      <a:pt x="106666" y="26666"/>
                      <a:pt x="106666" y="26666"/>
                      <a:pt x="106666" y="26666"/>
                    </a:cubicBezTo>
                    <a:cubicBezTo>
                      <a:pt x="106666" y="22222"/>
                      <a:pt x="106666" y="22222"/>
                      <a:pt x="106666" y="22222"/>
                    </a:cubicBezTo>
                    <a:cubicBezTo>
                      <a:pt x="106666" y="22222"/>
                      <a:pt x="106666" y="22222"/>
                      <a:pt x="106666" y="22222"/>
                    </a:cubicBezTo>
                    <a:cubicBezTo>
                      <a:pt x="106666" y="22222"/>
                      <a:pt x="106666" y="22222"/>
                      <a:pt x="106666" y="22222"/>
                    </a:cubicBezTo>
                    <a:cubicBezTo>
                      <a:pt x="106666" y="22222"/>
                      <a:pt x="106666" y="22222"/>
                      <a:pt x="106666" y="22222"/>
                    </a:cubicBezTo>
                    <a:cubicBezTo>
                      <a:pt x="106666" y="22222"/>
                      <a:pt x="102222" y="22222"/>
                      <a:pt x="102222" y="17777"/>
                    </a:cubicBezTo>
                    <a:cubicBezTo>
                      <a:pt x="102222" y="17777"/>
                      <a:pt x="102222" y="17777"/>
                      <a:pt x="102222" y="17777"/>
                    </a:cubicBezTo>
                    <a:cubicBezTo>
                      <a:pt x="102222" y="17777"/>
                      <a:pt x="102222" y="17777"/>
                      <a:pt x="102222" y="17777"/>
                    </a:cubicBezTo>
                    <a:cubicBezTo>
                      <a:pt x="102222" y="17777"/>
                      <a:pt x="102222" y="17777"/>
                      <a:pt x="102222" y="17777"/>
                    </a:cubicBezTo>
                    <a:cubicBezTo>
                      <a:pt x="102222" y="17777"/>
                      <a:pt x="102222" y="17777"/>
                      <a:pt x="102222" y="17777"/>
                    </a:cubicBezTo>
                    <a:cubicBezTo>
                      <a:pt x="102222" y="17777"/>
                      <a:pt x="102222" y="17777"/>
                      <a:pt x="102222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7777"/>
                      <a:pt x="97777" y="17777"/>
                      <a:pt x="97777" y="17777"/>
                    </a:cubicBezTo>
                    <a:cubicBezTo>
                      <a:pt x="97777" y="13333"/>
                      <a:pt x="97777" y="13333"/>
                      <a:pt x="97777" y="13333"/>
                    </a:cubicBezTo>
                    <a:cubicBezTo>
                      <a:pt x="97777" y="13333"/>
                      <a:pt x="97777" y="13333"/>
                      <a:pt x="97777" y="13333"/>
                    </a:cubicBezTo>
                    <a:cubicBezTo>
                      <a:pt x="97777" y="13333"/>
                      <a:pt x="97777" y="13333"/>
                      <a:pt x="97777" y="13333"/>
                    </a:cubicBezTo>
                    <a:cubicBezTo>
                      <a:pt x="97777" y="13333"/>
                      <a:pt x="97777" y="13333"/>
                      <a:pt x="97777" y="13333"/>
                    </a:cubicBezTo>
                    <a:cubicBezTo>
                      <a:pt x="97777" y="13333"/>
                      <a:pt x="97777" y="13333"/>
                      <a:pt x="97777" y="13333"/>
                    </a:cubicBezTo>
                    <a:close/>
                    <a:moveTo>
                      <a:pt x="66666" y="44444"/>
                    </a:moveTo>
                    <a:cubicBezTo>
                      <a:pt x="66666" y="48888"/>
                      <a:pt x="66666" y="48888"/>
                      <a:pt x="66666" y="48888"/>
                    </a:cubicBezTo>
                    <a:cubicBezTo>
                      <a:pt x="66666" y="48888"/>
                      <a:pt x="66666" y="48888"/>
                      <a:pt x="66666" y="48888"/>
                    </a:cubicBezTo>
                    <a:cubicBezTo>
                      <a:pt x="66666" y="48888"/>
                      <a:pt x="66666" y="48888"/>
                      <a:pt x="66666" y="48888"/>
                    </a:cubicBezTo>
                    <a:cubicBezTo>
                      <a:pt x="71111" y="48888"/>
                      <a:pt x="71111" y="48888"/>
                      <a:pt x="71111" y="48888"/>
                    </a:cubicBezTo>
                    <a:cubicBezTo>
                      <a:pt x="71111" y="48888"/>
                      <a:pt x="71111" y="48888"/>
                      <a:pt x="71111" y="48888"/>
                    </a:cubicBezTo>
                    <a:cubicBezTo>
                      <a:pt x="71111" y="48888"/>
                      <a:pt x="71111" y="48888"/>
                      <a:pt x="71111" y="48888"/>
                    </a:cubicBezTo>
                    <a:cubicBezTo>
                      <a:pt x="71111" y="53333"/>
                      <a:pt x="75555" y="53333"/>
                      <a:pt x="75555" y="53333"/>
                    </a:cubicBezTo>
                    <a:cubicBezTo>
                      <a:pt x="75555" y="53333"/>
                      <a:pt x="75555" y="53333"/>
                      <a:pt x="75555" y="53333"/>
                    </a:cubicBezTo>
                    <a:cubicBezTo>
                      <a:pt x="75555" y="53333"/>
                      <a:pt x="75555" y="53333"/>
                      <a:pt x="75555" y="53333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57777"/>
                      <a:pt x="75555" y="57777"/>
                      <a:pt x="75555" y="57777"/>
                    </a:cubicBezTo>
                    <a:cubicBezTo>
                      <a:pt x="75555" y="62222"/>
                      <a:pt x="75555" y="62222"/>
                      <a:pt x="75555" y="62222"/>
                    </a:cubicBezTo>
                    <a:cubicBezTo>
                      <a:pt x="75555" y="62222"/>
                      <a:pt x="75555" y="62222"/>
                      <a:pt x="75555" y="62222"/>
                    </a:cubicBezTo>
                    <a:cubicBezTo>
                      <a:pt x="75555" y="62222"/>
                      <a:pt x="75555" y="62222"/>
                      <a:pt x="75555" y="62222"/>
                    </a:cubicBezTo>
                    <a:cubicBezTo>
                      <a:pt x="75555" y="66666"/>
                      <a:pt x="75555" y="66666"/>
                      <a:pt x="75555" y="71111"/>
                    </a:cubicBezTo>
                    <a:cubicBezTo>
                      <a:pt x="75555" y="71111"/>
                      <a:pt x="75555" y="71111"/>
                      <a:pt x="75555" y="71111"/>
                    </a:cubicBezTo>
                    <a:cubicBezTo>
                      <a:pt x="75555" y="71111"/>
                      <a:pt x="75555" y="71111"/>
                      <a:pt x="75555" y="71111"/>
                    </a:cubicBezTo>
                    <a:cubicBezTo>
                      <a:pt x="71111" y="71111"/>
                      <a:pt x="71111" y="71111"/>
                      <a:pt x="71111" y="71111"/>
                    </a:cubicBezTo>
                    <a:cubicBezTo>
                      <a:pt x="71111" y="71111"/>
                      <a:pt x="71111" y="71111"/>
                      <a:pt x="71111" y="71111"/>
                    </a:cubicBezTo>
                    <a:cubicBezTo>
                      <a:pt x="71111" y="71111"/>
                      <a:pt x="71111" y="71111"/>
                      <a:pt x="71111" y="71111"/>
                    </a:cubicBezTo>
                    <a:cubicBezTo>
                      <a:pt x="71111" y="71111"/>
                      <a:pt x="71111" y="71111"/>
                      <a:pt x="71111" y="71111"/>
                    </a:cubicBezTo>
                    <a:cubicBezTo>
                      <a:pt x="71111" y="71111"/>
                      <a:pt x="71111" y="71111"/>
                      <a:pt x="71111" y="71111"/>
                    </a:cubicBezTo>
                    <a:cubicBezTo>
                      <a:pt x="71111" y="71111"/>
                      <a:pt x="71111" y="71111"/>
                      <a:pt x="71111" y="75555"/>
                    </a:cubicBezTo>
                    <a:cubicBezTo>
                      <a:pt x="71111" y="75555"/>
                      <a:pt x="71111" y="75555"/>
                      <a:pt x="66666" y="75555"/>
                    </a:cubicBezTo>
                    <a:cubicBezTo>
                      <a:pt x="66666" y="75555"/>
                      <a:pt x="62222" y="80000"/>
                      <a:pt x="62222" y="80000"/>
                    </a:cubicBezTo>
                    <a:cubicBezTo>
                      <a:pt x="62222" y="80000"/>
                      <a:pt x="62222" y="80000"/>
                      <a:pt x="62222" y="80000"/>
                    </a:cubicBezTo>
                    <a:cubicBezTo>
                      <a:pt x="62222" y="80000"/>
                      <a:pt x="62222" y="80000"/>
                      <a:pt x="62222" y="80000"/>
                    </a:cubicBezTo>
                    <a:cubicBezTo>
                      <a:pt x="62222" y="80000"/>
                      <a:pt x="62222" y="80000"/>
                      <a:pt x="62222" y="80000"/>
                    </a:cubicBezTo>
                    <a:cubicBezTo>
                      <a:pt x="62222" y="80000"/>
                      <a:pt x="62222" y="80000"/>
                      <a:pt x="62222" y="80000"/>
                    </a:cubicBezTo>
                    <a:cubicBezTo>
                      <a:pt x="62222" y="80000"/>
                      <a:pt x="62222" y="80000"/>
                      <a:pt x="62222" y="80000"/>
                    </a:cubicBezTo>
                    <a:cubicBezTo>
                      <a:pt x="57777" y="80000"/>
                      <a:pt x="57777" y="80000"/>
                      <a:pt x="57777" y="80000"/>
                    </a:cubicBezTo>
                    <a:cubicBezTo>
                      <a:pt x="57777" y="80000"/>
                      <a:pt x="57777" y="80000"/>
                      <a:pt x="57777" y="80000"/>
                    </a:cubicBezTo>
                    <a:cubicBezTo>
                      <a:pt x="57777" y="80000"/>
                      <a:pt x="57777" y="80000"/>
                      <a:pt x="57777" y="80000"/>
                    </a:cubicBezTo>
                    <a:cubicBezTo>
                      <a:pt x="57777" y="80000"/>
                      <a:pt x="53333" y="80000"/>
                      <a:pt x="53333" y="80000"/>
                    </a:cubicBezTo>
                    <a:cubicBezTo>
                      <a:pt x="53333" y="80000"/>
                      <a:pt x="53333" y="80000"/>
                      <a:pt x="53333" y="80000"/>
                    </a:cubicBezTo>
                    <a:cubicBezTo>
                      <a:pt x="53333" y="80000"/>
                      <a:pt x="53333" y="80000"/>
                      <a:pt x="53333" y="80000"/>
                    </a:cubicBezTo>
                    <a:cubicBezTo>
                      <a:pt x="53333" y="75555"/>
                      <a:pt x="53333" y="75555"/>
                      <a:pt x="48888" y="75555"/>
                    </a:cubicBezTo>
                    <a:cubicBezTo>
                      <a:pt x="48888" y="75555"/>
                      <a:pt x="48888" y="75555"/>
                      <a:pt x="48888" y="75555"/>
                    </a:cubicBezTo>
                    <a:cubicBezTo>
                      <a:pt x="48888" y="75555"/>
                      <a:pt x="48888" y="75555"/>
                      <a:pt x="48888" y="75555"/>
                    </a:cubicBezTo>
                    <a:cubicBezTo>
                      <a:pt x="48888" y="75555"/>
                      <a:pt x="48888" y="75555"/>
                      <a:pt x="48888" y="75555"/>
                    </a:cubicBezTo>
                    <a:cubicBezTo>
                      <a:pt x="48888" y="75555"/>
                      <a:pt x="48888" y="75555"/>
                      <a:pt x="48888" y="75555"/>
                    </a:cubicBezTo>
                    <a:cubicBezTo>
                      <a:pt x="44444" y="75555"/>
                      <a:pt x="44444" y="75555"/>
                      <a:pt x="44444" y="75555"/>
                    </a:cubicBezTo>
                    <a:cubicBezTo>
                      <a:pt x="44444" y="75555"/>
                      <a:pt x="44444" y="75555"/>
                      <a:pt x="44444" y="75555"/>
                    </a:cubicBezTo>
                    <a:cubicBezTo>
                      <a:pt x="44444" y="75555"/>
                      <a:pt x="44444" y="75555"/>
                      <a:pt x="44444" y="75555"/>
                    </a:cubicBezTo>
                    <a:cubicBezTo>
                      <a:pt x="44444" y="71111"/>
                      <a:pt x="44444" y="71111"/>
                      <a:pt x="44444" y="71111"/>
                    </a:cubicBezTo>
                    <a:cubicBezTo>
                      <a:pt x="44444" y="71111"/>
                      <a:pt x="44444" y="71111"/>
                      <a:pt x="44444" y="71111"/>
                    </a:cubicBezTo>
                    <a:cubicBezTo>
                      <a:pt x="44444" y="71111"/>
                      <a:pt x="44444" y="71111"/>
                      <a:pt x="44444" y="71111"/>
                    </a:cubicBezTo>
                    <a:cubicBezTo>
                      <a:pt x="44444" y="71111"/>
                      <a:pt x="44444" y="71111"/>
                      <a:pt x="44444" y="66666"/>
                    </a:cubicBezTo>
                    <a:cubicBezTo>
                      <a:pt x="44444" y="66666"/>
                      <a:pt x="44444" y="66666"/>
                      <a:pt x="44444" y="66666"/>
                    </a:cubicBezTo>
                    <a:cubicBezTo>
                      <a:pt x="44444" y="66666"/>
                      <a:pt x="44444" y="66666"/>
                      <a:pt x="44444" y="66666"/>
                    </a:cubicBezTo>
                    <a:cubicBezTo>
                      <a:pt x="40000" y="66666"/>
                      <a:pt x="40000" y="62222"/>
                      <a:pt x="40000" y="62222"/>
                    </a:cubicBezTo>
                    <a:cubicBezTo>
                      <a:pt x="40000" y="62222"/>
                      <a:pt x="40000" y="62222"/>
                      <a:pt x="40000" y="62222"/>
                    </a:cubicBezTo>
                    <a:cubicBezTo>
                      <a:pt x="40000" y="62222"/>
                      <a:pt x="40000" y="62222"/>
                      <a:pt x="40000" y="62222"/>
                    </a:cubicBezTo>
                    <a:cubicBezTo>
                      <a:pt x="40000" y="62222"/>
                      <a:pt x="40000" y="62222"/>
                      <a:pt x="40000" y="62222"/>
                    </a:cubicBezTo>
                    <a:cubicBezTo>
                      <a:pt x="40000" y="62222"/>
                      <a:pt x="40000" y="62222"/>
                      <a:pt x="40000" y="62222"/>
                    </a:cubicBezTo>
                    <a:cubicBezTo>
                      <a:pt x="40000" y="57777"/>
                      <a:pt x="40000" y="57777"/>
                      <a:pt x="40000" y="57777"/>
                    </a:cubicBezTo>
                    <a:cubicBezTo>
                      <a:pt x="40000" y="57777"/>
                      <a:pt x="40000" y="57777"/>
                      <a:pt x="40000" y="57777"/>
                    </a:cubicBezTo>
                    <a:cubicBezTo>
                      <a:pt x="44444" y="57777"/>
                      <a:pt x="44444" y="57777"/>
                      <a:pt x="44444" y="57777"/>
                    </a:cubicBezTo>
                    <a:cubicBezTo>
                      <a:pt x="44444" y="57777"/>
                      <a:pt x="44444" y="57777"/>
                      <a:pt x="44444" y="57777"/>
                    </a:cubicBezTo>
                    <a:cubicBezTo>
                      <a:pt x="44444" y="57777"/>
                      <a:pt x="44444" y="57777"/>
                      <a:pt x="44444" y="57777"/>
                    </a:cubicBezTo>
                    <a:cubicBezTo>
                      <a:pt x="44444" y="57777"/>
                      <a:pt x="44444" y="57777"/>
                      <a:pt x="44444" y="57777"/>
                    </a:cubicBezTo>
                    <a:cubicBezTo>
                      <a:pt x="44444" y="57777"/>
                      <a:pt x="44444" y="57777"/>
                      <a:pt x="44444" y="57777"/>
                    </a:cubicBezTo>
                    <a:cubicBezTo>
                      <a:pt x="44444" y="57777"/>
                      <a:pt x="44444" y="57777"/>
                      <a:pt x="44444" y="57777"/>
                    </a:cubicBezTo>
                    <a:cubicBezTo>
                      <a:pt x="44444" y="57777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53333"/>
                      <a:pt x="44444" y="53333"/>
                      <a:pt x="44444" y="53333"/>
                    </a:cubicBezTo>
                    <a:cubicBezTo>
                      <a:pt x="44444" y="48888"/>
                      <a:pt x="48888" y="48888"/>
                      <a:pt x="48888" y="48888"/>
                    </a:cubicBezTo>
                    <a:cubicBezTo>
                      <a:pt x="48888" y="48888"/>
                      <a:pt x="48888" y="48888"/>
                      <a:pt x="48888" y="48888"/>
                    </a:cubicBezTo>
                    <a:cubicBezTo>
                      <a:pt x="48888" y="48888"/>
                      <a:pt x="48888" y="48888"/>
                      <a:pt x="48888" y="48888"/>
                    </a:cubicBezTo>
                    <a:cubicBezTo>
                      <a:pt x="48888" y="48888"/>
                      <a:pt x="48888" y="48888"/>
                      <a:pt x="48888" y="48888"/>
                    </a:cubicBezTo>
                    <a:cubicBezTo>
                      <a:pt x="48888" y="48888"/>
                      <a:pt x="48888" y="48888"/>
                      <a:pt x="48888" y="48888"/>
                    </a:cubicBezTo>
                    <a:cubicBezTo>
                      <a:pt x="48888" y="48888"/>
                      <a:pt x="48888" y="48888"/>
                      <a:pt x="48888" y="48888"/>
                    </a:cubicBezTo>
                    <a:cubicBezTo>
                      <a:pt x="48888" y="48888"/>
                      <a:pt x="48888" y="48888"/>
                      <a:pt x="48888" y="48888"/>
                    </a:cubicBezTo>
                    <a:cubicBezTo>
                      <a:pt x="48888" y="48888"/>
                      <a:pt x="53333" y="48888"/>
                      <a:pt x="53333" y="44444"/>
                    </a:cubicBezTo>
                    <a:cubicBezTo>
                      <a:pt x="53333" y="44444"/>
                      <a:pt x="53333" y="44444"/>
                      <a:pt x="53333" y="44444"/>
                    </a:cubicBezTo>
                    <a:cubicBezTo>
                      <a:pt x="53333" y="44444"/>
                      <a:pt x="53333" y="44444"/>
                      <a:pt x="53333" y="44444"/>
                    </a:cubicBezTo>
                    <a:cubicBezTo>
                      <a:pt x="53333" y="44444"/>
                      <a:pt x="53333" y="44444"/>
                      <a:pt x="53333" y="44444"/>
                    </a:cubicBezTo>
                    <a:cubicBezTo>
                      <a:pt x="53333" y="44444"/>
                      <a:pt x="53333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57777" y="44444"/>
                      <a:pt x="57777" y="44444"/>
                      <a:pt x="57777" y="44444"/>
                    </a:cubicBezTo>
                    <a:cubicBezTo>
                      <a:pt x="62222" y="44444"/>
                      <a:pt x="62222" y="44444"/>
                      <a:pt x="62222" y="44444"/>
                    </a:cubicBezTo>
                    <a:cubicBezTo>
                      <a:pt x="62222" y="44444"/>
                      <a:pt x="62222" y="44444"/>
                      <a:pt x="62222" y="44444"/>
                    </a:cubicBezTo>
                    <a:cubicBezTo>
                      <a:pt x="62222" y="44444"/>
                      <a:pt x="62222" y="44444"/>
                      <a:pt x="62222" y="44444"/>
                    </a:cubicBezTo>
                    <a:cubicBezTo>
                      <a:pt x="62222" y="44444"/>
                      <a:pt x="62222" y="44444"/>
                      <a:pt x="62222" y="44444"/>
                    </a:cubicBezTo>
                    <a:cubicBezTo>
                      <a:pt x="62222" y="44444"/>
                      <a:pt x="62222" y="44444"/>
                      <a:pt x="62222" y="44444"/>
                    </a:cubicBezTo>
                    <a:cubicBezTo>
                      <a:pt x="62222" y="44444"/>
                      <a:pt x="62222" y="44444"/>
                      <a:pt x="62222" y="44444"/>
                    </a:cubicBezTo>
                    <a:cubicBezTo>
                      <a:pt x="66666" y="44444"/>
                      <a:pt x="66666" y="44444"/>
                      <a:pt x="66666" y="44444"/>
                    </a:cubicBezTo>
                    <a:cubicBezTo>
                      <a:pt x="66666" y="44444"/>
                      <a:pt x="66666" y="44444"/>
                      <a:pt x="66666" y="44444"/>
                    </a:cubicBezTo>
                    <a:cubicBezTo>
                      <a:pt x="66666" y="44444"/>
                      <a:pt x="66666" y="44444"/>
                      <a:pt x="66666" y="44444"/>
                    </a:cubicBezTo>
                    <a:cubicBezTo>
                      <a:pt x="66666" y="44444"/>
                      <a:pt x="66666" y="44444"/>
                      <a:pt x="66666" y="44444"/>
                    </a:cubicBezTo>
                    <a:cubicBezTo>
                      <a:pt x="66666" y="44444"/>
                      <a:pt x="66666" y="44444"/>
                      <a:pt x="66666" y="44444"/>
                    </a:cubicBezTo>
                    <a:cubicBezTo>
                      <a:pt x="66666" y="44444"/>
                      <a:pt x="66666" y="44444"/>
                      <a:pt x="66666" y="444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578"/>
            <p:cNvGrpSpPr/>
            <p:nvPr/>
          </p:nvGrpSpPr>
          <p:grpSpPr>
            <a:xfrm>
              <a:off x="3644479" y="2843984"/>
              <a:ext cx="291535" cy="288696"/>
              <a:chOff x="620712" y="2868613"/>
              <a:chExt cx="646199" cy="639900"/>
            </a:xfrm>
          </p:grpSpPr>
          <p:sp>
            <p:nvSpPr>
              <p:cNvPr id="121" name="Shape 1579"/>
              <p:cNvSpPr/>
              <p:nvPr/>
            </p:nvSpPr>
            <p:spPr>
              <a:xfrm>
                <a:off x="620712" y="2868613"/>
                <a:ext cx="646199" cy="639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461" y="49655"/>
                    </a:move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8461" y="84827"/>
                      <a:pt x="18461" y="84827"/>
                      <a:pt x="18461" y="84827"/>
                    </a:cubicBezTo>
                    <a:cubicBezTo>
                      <a:pt x="100512" y="84827"/>
                      <a:pt x="100512" y="84827"/>
                      <a:pt x="100512" y="84827"/>
                    </a:cubicBezTo>
                    <a:cubicBezTo>
                      <a:pt x="100512" y="49655"/>
                      <a:pt x="100512" y="49655"/>
                      <a:pt x="100512" y="49655"/>
                    </a:cubicBezTo>
                    <a:lnTo>
                      <a:pt x="18461" y="49655"/>
                    </a:lnTo>
                    <a:close/>
                    <a:moveTo>
                      <a:pt x="18461" y="34137"/>
                    </a:moveTo>
                    <a:cubicBezTo>
                      <a:pt x="18461" y="5172"/>
                      <a:pt x="18461" y="5172"/>
                      <a:pt x="18461" y="5172"/>
                    </a:cubicBezTo>
                    <a:cubicBezTo>
                      <a:pt x="18461" y="2068"/>
                      <a:pt x="16410" y="0"/>
                      <a:pt x="13333" y="0"/>
                    </a:cubicBezTo>
                    <a:cubicBezTo>
                      <a:pt x="5128" y="0"/>
                      <a:pt x="5128" y="0"/>
                      <a:pt x="5128" y="0"/>
                    </a:cubicBezTo>
                    <a:cubicBezTo>
                      <a:pt x="2051" y="0"/>
                      <a:pt x="0" y="2068"/>
                      <a:pt x="0" y="5172"/>
                    </a:cubicBezTo>
                    <a:cubicBezTo>
                      <a:pt x="0" y="115862"/>
                      <a:pt x="0" y="115862"/>
                      <a:pt x="0" y="115862"/>
                    </a:cubicBezTo>
                    <a:cubicBezTo>
                      <a:pt x="0" y="117931"/>
                      <a:pt x="2051" y="120000"/>
                      <a:pt x="5128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16410" y="120000"/>
                      <a:pt x="18461" y="117931"/>
                      <a:pt x="18461" y="115862"/>
                    </a:cubicBezTo>
                    <a:cubicBezTo>
                      <a:pt x="18461" y="99310"/>
                      <a:pt x="18461" y="99310"/>
                      <a:pt x="18461" y="99310"/>
                    </a:cubicBezTo>
                    <a:cubicBezTo>
                      <a:pt x="100512" y="99310"/>
                      <a:pt x="100512" y="99310"/>
                      <a:pt x="100512" y="99310"/>
                    </a:cubicBezTo>
                    <a:cubicBezTo>
                      <a:pt x="100512" y="115862"/>
                      <a:pt x="100512" y="115862"/>
                      <a:pt x="100512" y="115862"/>
                    </a:cubicBezTo>
                    <a:cubicBezTo>
                      <a:pt x="100512" y="117931"/>
                      <a:pt x="103589" y="120000"/>
                      <a:pt x="106666" y="120000"/>
                    </a:cubicBezTo>
                    <a:cubicBezTo>
                      <a:pt x="114871" y="120000"/>
                      <a:pt x="114871" y="120000"/>
                      <a:pt x="114871" y="120000"/>
                    </a:cubicBezTo>
                    <a:cubicBezTo>
                      <a:pt x="117948" y="120000"/>
                      <a:pt x="120000" y="117931"/>
                      <a:pt x="120000" y="115862"/>
                    </a:cubicBezTo>
                    <a:cubicBezTo>
                      <a:pt x="120000" y="5172"/>
                      <a:pt x="120000" y="5172"/>
                      <a:pt x="120000" y="5172"/>
                    </a:cubicBezTo>
                    <a:cubicBezTo>
                      <a:pt x="120000" y="2068"/>
                      <a:pt x="117948" y="0"/>
                      <a:pt x="114871" y="0"/>
                    </a:cubicBez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03589" y="0"/>
                      <a:pt x="100512" y="2068"/>
                      <a:pt x="100512" y="5172"/>
                    </a:cubicBezTo>
                    <a:cubicBezTo>
                      <a:pt x="100512" y="34137"/>
                      <a:pt x="100512" y="34137"/>
                      <a:pt x="100512" y="34137"/>
                    </a:cubicBezTo>
                    <a:lnTo>
                      <a:pt x="18461" y="34137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580"/>
              <p:cNvSpPr/>
              <p:nvPr/>
            </p:nvSpPr>
            <p:spPr>
              <a:xfrm>
                <a:off x="730250" y="2901950"/>
                <a:ext cx="999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cubicBezTo>
                      <a:pt x="106666" y="0"/>
                      <a:pt x="106666" y="0"/>
                      <a:pt x="106666" y="0"/>
                    </a:cubicBezTo>
                    <a:cubicBezTo>
                      <a:pt x="113333" y="0"/>
                      <a:pt x="120000" y="4615"/>
                      <a:pt x="120000" y="923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581"/>
              <p:cNvSpPr/>
              <p:nvPr/>
            </p:nvSpPr>
            <p:spPr>
              <a:xfrm>
                <a:off x="946150" y="2901950"/>
                <a:ext cx="214200" cy="142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0" y="9230"/>
                      <a:pt x="0" y="9230"/>
                      <a:pt x="0" y="9230"/>
                    </a:cubicBezTo>
                    <a:cubicBezTo>
                      <a:pt x="0" y="4615"/>
                      <a:pt x="3076" y="0"/>
                      <a:pt x="6153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" name="Shape 1582"/>
              <p:cNvCxnSpPr/>
              <p:nvPr/>
            </p:nvCxnSpPr>
            <p:spPr>
              <a:xfrm>
                <a:off x="830262" y="3133725"/>
                <a:ext cx="0" cy="1760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25" name="Shape 1583"/>
              <p:cNvCxnSpPr/>
              <p:nvPr/>
            </p:nvCxnSpPr>
            <p:spPr>
              <a:xfrm>
                <a:off x="939800" y="3133725"/>
                <a:ext cx="0" cy="1760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26" name="Shape 1584"/>
              <p:cNvCxnSpPr/>
              <p:nvPr/>
            </p:nvCxnSpPr>
            <p:spPr>
              <a:xfrm>
                <a:off x="1050925" y="3133725"/>
                <a:ext cx="0" cy="1760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27" name="Shape 1585"/>
              <p:cNvCxnSpPr/>
              <p:nvPr/>
            </p:nvCxnSpPr>
            <p:spPr>
              <a:xfrm>
                <a:off x="1050925" y="2901950"/>
                <a:ext cx="0" cy="1475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Shape 1586"/>
            <p:cNvGrpSpPr/>
            <p:nvPr/>
          </p:nvGrpSpPr>
          <p:grpSpPr>
            <a:xfrm>
              <a:off x="2320289" y="3414633"/>
              <a:ext cx="286241" cy="285772"/>
              <a:chOff x="-5251451" y="1620837"/>
              <a:chExt cx="1103399" cy="1101597"/>
            </a:xfrm>
          </p:grpSpPr>
          <p:sp>
            <p:nvSpPr>
              <p:cNvPr id="110" name="Shape 1587"/>
              <p:cNvSpPr/>
              <p:nvPr/>
            </p:nvSpPr>
            <p:spPr>
              <a:xfrm>
                <a:off x="-5251451" y="1620837"/>
                <a:ext cx="1103399" cy="1101597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588"/>
              <p:cNvSpPr/>
              <p:nvPr/>
            </p:nvSpPr>
            <p:spPr>
              <a:xfrm>
                <a:off x="-5121276" y="1751013"/>
                <a:ext cx="850800" cy="8460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589"/>
              <p:cNvSpPr/>
              <p:nvPr/>
            </p:nvSpPr>
            <p:spPr>
              <a:xfrm>
                <a:off x="-4792662" y="2273300"/>
                <a:ext cx="93598" cy="3047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27804"/>
                      <a:pt x="120000" y="52682"/>
                      <a:pt x="110400" y="73170"/>
                    </a:cubicBezTo>
                    <a:cubicBezTo>
                      <a:pt x="96000" y="106829"/>
                      <a:pt x="0" y="120000"/>
                      <a:pt x="0" y="12000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590"/>
              <p:cNvSpPr/>
              <p:nvPr/>
            </p:nvSpPr>
            <p:spPr>
              <a:xfrm>
                <a:off x="-4699001" y="1778000"/>
                <a:ext cx="114300" cy="27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120000" y="0"/>
                      <a:pt x="34838" y="27200"/>
                      <a:pt x="19354" y="48000"/>
                    </a:cubicBezTo>
                    <a:cubicBezTo>
                      <a:pt x="7741" y="67200"/>
                      <a:pt x="3870" y="92800"/>
                      <a:pt x="0" y="12000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Shape 1591"/>
              <p:cNvSpPr/>
              <p:nvPr/>
            </p:nvSpPr>
            <p:spPr>
              <a:xfrm>
                <a:off x="-5097462" y="2071688"/>
                <a:ext cx="290398" cy="968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93846" y="120000"/>
                      <a:pt x="69230" y="115384"/>
                      <a:pt x="49230" y="110769"/>
                    </a:cubicBezTo>
                    <a:cubicBezTo>
                      <a:pt x="13846" y="96923"/>
                      <a:pt x="0" y="0"/>
                      <a:pt x="0" y="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Shape 1592"/>
              <p:cNvSpPr/>
              <p:nvPr/>
            </p:nvSpPr>
            <p:spPr>
              <a:xfrm>
                <a:off x="-4591051" y="2168525"/>
                <a:ext cx="296998" cy="119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120000" y="120000"/>
                      <a:pt x="93000" y="30000"/>
                      <a:pt x="73500" y="18750"/>
                    </a:cubicBezTo>
                    <a:cubicBezTo>
                      <a:pt x="54000" y="3750"/>
                      <a:pt x="28500" y="0"/>
                      <a:pt x="0" y="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593"/>
              <p:cNvSpPr/>
              <p:nvPr/>
            </p:nvSpPr>
            <p:spPr>
              <a:xfrm>
                <a:off x="-5046662" y="2246313"/>
                <a:ext cx="272999" cy="171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99" y="0"/>
                    </a:moveTo>
                    <a:cubicBezTo>
                      <a:pt x="100273" y="31304"/>
                      <a:pt x="80547" y="60000"/>
                      <a:pt x="62465" y="83478"/>
                    </a:cubicBezTo>
                    <a:cubicBezTo>
                      <a:pt x="31232" y="120000"/>
                      <a:pt x="0" y="101739"/>
                      <a:pt x="0" y="101739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594"/>
              <p:cNvSpPr/>
              <p:nvPr/>
            </p:nvSpPr>
            <p:spPr>
              <a:xfrm>
                <a:off x="-4618037" y="1955800"/>
                <a:ext cx="276300" cy="135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3333"/>
                    </a:moveTo>
                    <a:cubicBezTo>
                      <a:pt x="120000" y="13333"/>
                      <a:pt x="77837" y="0"/>
                      <a:pt x="58378" y="23333"/>
                    </a:cubicBezTo>
                    <a:cubicBezTo>
                      <a:pt x="40540" y="43333"/>
                      <a:pt x="19459" y="80000"/>
                      <a:pt x="0" y="12000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Shape 1595"/>
              <p:cNvSpPr/>
              <p:nvPr/>
            </p:nvSpPr>
            <p:spPr>
              <a:xfrm>
                <a:off x="-4938712" y="1814513"/>
                <a:ext cx="164999" cy="2714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9999"/>
                    </a:moveTo>
                    <a:cubicBezTo>
                      <a:pt x="90000" y="100273"/>
                      <a:pt x="60000" y="82191"/>
                      <a:pt x="38181" y="65753"/>
                    </a:cubicBezTo>
                    <a:cubicBezTo>
                      <a:pt x="0" y="34520"/>
                      <a:pt x="21818" y="0"/>
                      <a:pt x="21818" y="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Shape 1596"/>
              <p:cNvSpPr/>
              <p:nvPr/>
            </p:nvSpPr>
            <p:spPr>
              <a:xfrm>
                <a:off x="-4618037" y="2238375"/>
                <a:ext cx="141300" cy="298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368" y="120000"/>
                    </a:moveTo>
                    <a:cubicBezTo>
                      <a:pt x="107368" y="120000"/>
                      <a:pt x="120000" y="76500"/>
                      <a:pt x="97894" y="58500"/>
                    </a:cubicBezTo>
                    <a:cubicBezTo>
                      <a:pt x="78947" y="40500"/>
                      <a:pt x="41052" y="21000"/>
                      <a:pt x="0" y="0"/>
                    </a:cubicBezTo>
                  </a:path>
                </a:pathLst>
              </a:custGeom>
              <a:noFill/>
              <a:ln w="9525" cap="sq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597"/>
              <p:cNvSpPr/>
              <p:nvPr/>
            </p:nvSpPr>
            <p:spPr>
              <a:xfrm>
                <a:off x="-4795837" y="2071688"/>
                <a:ext cx="204900" cy="204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09" y="0"/>
                    </a:moveTo>
                    <a:cubicBezTo>
                      <a:pt x="74181" y="0"/>
                      <a:pt x="87272" y="4363"/>
                      <a:pt x="98181" y="13090"/>
                    </a:cubicBezTo>
                    <a:cubicBezTo>
                      <a:pt x="111272" y="24000"/>
                      <a:pt x="120000" y="41454"/>
                      <a:pt x="120000" y="58909"/>
                    </a:cubicBezTo>
                    <a:cubicBezTo>
                      <a:pt x="120000" y="93818"/>
                      <a:pt x="91636" y="120000"/>
                      <a:pt x="58909" y="120000"/>
                    </a:cubicBezTo>
                    <a:cubicBezTo>
                      <a:pt x="26181" y="120000"/>
                      <a:pt x="0" y="93818"/>
                      <a:pt x="0" y="58909"/>
                    </a:cubicBezTo>
                    <a:cubicBezTo>
                      <a:pt x="0" y="26181"/>
                      <a:pt x="26181" y="0"/>
                      <a:pt x="5890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Shape 1598"/>
            <p:cNvGrpSpPr/>
            <p:nvPr/>
          </p:nvGrpSpPr>
          <p:grpSpPr>
            <a:xfrm>
              <a:off x="3594972" y="1794370"/>
              <a:ext cx="392664" cy="277987"/>
              <a:chOff x="-1292225" y="3636962"/>
              <a:chExt cx="1179600" cy="835100"/>
            </a:xfrm>
          </p:grpSpPr>
          <p:sp>
            <p:nvSpPr>
              <p:cNvPr id="108" name="Shape 1599"/>
              <p:cNvSpPr/>
              <p:nvPr/>
            </p:nvSpPr>
            <p:spPr>
              <a:xfrm>
                <a:off x="-1222375" y="3636962"/>
                <a:ext cx="706498" cy="6461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5304"/>
                    </a:moveTo>
                    <a:cubicBezTo>
                      <a:pt x="20079" y="55304"/>
                      <a:pt x="20079" y="55304"/>
                      <a:pt x="20079" y="55304"/>
                    </a:cubicBezTo>
                    <a:cubicBezTo>
                      <a:pt x="20079" y="77217"/>
                      <a:pt x="20079" y="77217"/>
                      <a:pt x="20079" y="77217"/>
                    </a:cubicBezTo>
                    <a:cubicBezTo>
                      <a:pt x="0" y="77217"/>
                      <a:pt x="0" y="77217"/>
                      <a:pt x="0" y="77217"/>
                    </a:cubicBezTo>
                    <a:cubicBezTo>
                      <a:pt x="0" y="55304"/>
                      <a:pt x="0" y="55304"/>
                      <a:pt x="0" y="55304"/>
                    </a:cubicBezTo>
                    <a:close/>
                    <a:moveTo>
                      <a:pt x="24860" y="55304"/>
                    </a:moveTo>
                    <a:cubicBezTo>
                      <a:pt x="44940" y="55304"/>
                      <a:pt x="44940" y="55304"/>
                      <a:pt x="44940" y="55304"/>
                    </a:cubicBezTo>
                    <a:cubicBezTo>
                      <a:pt x="44940" y="77217"/>
                      <a:pt x="44940" y="77217"/>
                      <a:pt x="44940" y="77217"/>
                    </a:cubicBezTo>
                    <a:cubicBezTo>
                      <a:pt x="24860" y="77217"/>
                      <a:pt x="24860" y="77217"/>
                      <a:pt x="24860" y="77217"/>
                    </a:cubicBezTo>
                    <a:cubicBezTo>
                      <a:pt x="24860" y="55304"/>
                      <a:pt x="24860" y="55304"/>
                      <a:pt x="24860" y="55304"/>
                    </a:cubicBezTo>
                    <a:close/>
                    <a:moveTo>
                      <a:pt x="24860" y="27652"/>
                    </a:moveTo>
                    <a:cubicBezTo>
                      <a:pt x="44940" y="27652"/>
                      <a:pt x="44940" y="27652"/>
                      <a:pt x="44940" y="27652"/>
                    </a:cubicBezTo>
                    <a:cubicBezTo>
                      <a:pt x="44940" y="49565"/>
                      <a:pt x="44940" y="49565"/>
                      <a:pt x="44940" y="49565"/>
                    </a:cubicBezTo>
                    <a:cubicBezTo>
                      <a:pt x="24860" y="49565"/>
                      <a:pt x="24860" y="49565"/>
                      <a:pt x="24860" y="49565"/>
                    </a:cubicBezTo>
                    <a:lnTo>
                      <a:pt x="24860" y="27652"/>
                    </a:lnTo>
                    <a:close/>
                    <a:moveTo>
                      <a:pt x="49721" y="55304"/>
                    </a:moveTo>
                    <a:cubicBezTo>
                      <a:pt x="70278" y="55304"/>
                      <a:pt x="70278" y="55304"/>
                      <a:pt x="70278" y="55304"/>
                    </a:cubicBezTo>
                    <a:cubicBezTo>
                      <a:pt x="70278" y="77217"/>
                      <a:pt x="70278" y="77217"/>
                      <a:pt x="70278" y="77217"/>
                    </a:cubicBezTo>
                    <a:cubicBezTo>
                      <a:pt x="49721" y="77217"/>
                      <a:pt x="49721" y="77217"/>
                      <a:pt x="49721" y="77217"/>
                    </a:cubicBezTo>
                    <a:cubicBezTo>
                      <a:pt x="49721" y="55304"/>
                      <a:pt x="49721" y="55304"/>
                      <a:pt x="49721" y="55304"/>
                    </a:cubicBezTo>
                    <a:close/>
                    <a:moveTo>
                      <a:pt x="49721" y="27652"/>
                    </a:moveTo>
                    <a:cubicBezTo>
                      <a:pt x="70278" y="27652"/>
                      <a:pt x="70278" y="27652"/>
                      <a:pt x="70278" y="27652"/>
                    </a:cubicBezTo>
                    <a:cubicBezTo>
                      <a:pt x="70278" y="49565"/>
                      <a:pt x="70278" y="49565"/>
                      <a:pt x="70278" y="49565"/>
                    </a:cubicBezTo>
                    <a:cubicBezTo>
                      <a:pt x="49721" y="49565"/>
                      <a:pt x="49721" y="49565"/>
                      <a:pt x="49721" y="49565"/>
                    </a:cubicBezTo>
                    <a:lnTo>
                      <a:pt x="49721" y="27652"/>
                    </a:lnTo>
                    <a:close/>
                    <a:moveTo>
                      <a:pt x="74581" y="55304"/>
                    </a:moveTo>
                    <a:cubicBezTo>
                      <a:pt x="95139" y="55304"/>
                      <a:pt x="95139" y="55304"/>
                      <a:pt x="95139" y="55304"/>
                    </a:cubicBezTo>
                    <a:cubicBezTo>
                      <a:pt x="95139" y="77217"/>
                      <a:pt x="95139" y="77217"/>
                      <a:pt x="95139" y="77217"/>
                    </a:cubicBezTo>
                    <a:cubicBezTo>
                      <a:pt x="74581" y="77217"/>
                      <a:pt x="74581" y="77217"/>
                      <a:pt x="74581" y="77217"/>
                    </a:cubicBezTo>
                    <a:cubicBezTo>
                      <a:pt x="74581" y="55304"/>
                      <a:pt x="74581" y="55304"/>
                      <a:pt x="74581" y="55304"/>
                    </a:cubicBezTo>
                    <a:close/>
                    <a:moveTo>
                      <a:pt x="74581" y="27652"/>
                    </a:moveTo>
                    <a:cubicBezTo>
                      <a:pt x="95139" y="27652"/>
                      <a:pt x="95139" y="27652"/>
                      <a:pt x="95139" y="27652"/>
                    </a:cubicBezTo>
                    <a:cubicBezTo>
                      <a:pt x="95139" y="49565"/>
                      <a:pt x="95139" y="49565"/>
                      <a:pt x="95139" y="49565"/>
                    </a:cubicBezTo>
                    <a:cubicBezTo>
                      <a:pt x="74581" y="49565"/>
                      <a:pt x="74581" y="49565"/>
                      <a:pt x="74581" y="49565"/>
                    </a:cubicBezTo>
                    <a:lnTo>
                      <a:pt x="74581" y="27652"/>
                    </a:lnTo>
                    <a:close/>
                    <a:moveTo>
                      <a:pt x="99442" y="55304"/>
                    </a:moveTo>
                    <a:cubicBezTo>
                      <a:pt x="120000" y="55304"/>
                      <a:pt x="120000" y="55304"/>
                      <a:pt x="120000" y="55304"/>
                    </a:cubicBezTo>
                    <a:cubicBezTo>
                      <a:pt x="120000" y="77217"/>
                      <a:pt x="120000" y="77217"/>
                      <a:pt x="120000" y="77217"/>
                    </a:cubicBezTo>
                    <a:cubicBezTo>
                      <a:pt x="99442" y="77217"/>
                      <a:pt x="99442" y="77217"/>
                      <a:pt x="99442" y="77217"/>
                    </a:cubicBezTo>
                    <a:cubicBezTo>
                      <a:pt x="99442" y="55304"/>
                      <a:pt x="99442" y="55304"/>
                      <a:pt x="99442" y="55304"/>
                    </a:cubicBezTo>
                    <a:close/>
                    <a:moveTo>
                      <a:pt x="74581" y="0"/>
                    </a:moveTo>
                    <a:cubicBezTo>
                      <a:pt x="95139" y="0"/>
                      <a:pt x="95139" y="0"/>
                      <a:pt x="95139" y="0"/>
                    </a:cubicBezTo>
                    <a:cubicBezTo>
                      <a:pt x="95139" y="21913"/>
                      <a:pt x="95139" y="21913"/>
                      <a:pt x="95139" y="21913"/>
                    </a:cubicBezTo>
                    <a:cubicBezTo>
                      <a:pt x="74581" y="21913"/>
                      <a:pt x="74581" y="21913"/>
                      <a:pt x="74581" y="21913"/>
                    </a:cubicBezTo>
                    <a:lnTo>
                      <a:pt x="74581" y="0"/>
                    </a:lnTo>
                    <a:close/>
                    <a:moveTo>
                      <a:pt x="28207" y="108000"/>
                    </a:moveTo>
                    <a:cubicBezTo>
                      <a:pt x="25338" y="108000"/>
                      <a:pt x="22470" y="111130"/>
                      <a:pt x="22470" y="114260"/>
                    </a:cubicBezTo>
                    <a:cubicBezTo>
                      <a:pt x="22470" y="117391"/>
                      <a:pt x="25338" y="120000"/>
                      <a:pt x="28207" y="120000"/>
                    </a:cubicBezTo>
                    <a:cubicBezTo>
                      <a:pt x="31553" y="120000"/>
                      <a:pt x="33944" y="117391"/>
                      <a:pt x="33944" y="114260"/>
                    </a:cubicBezTo>
                    <a:cubicBezTo>
                      <a:pt x="33944" y="111130"/>
                      <a:pt x="31553" y="108000"/>
                      <a:pt x="28207" y="108000"/>
                    </a:cubicBezTo>
                  </a:path>
                </a:pathLst>
              </a:custGeom>
              <a:solidFill>
                <a:srgbClr val="394D5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Shape 1600"/>
              <p:cNvSpPr/>
              <p:nvPr/>
            </p:nvSpPr>
            <p:spPr>
              <a:xfrm>
                <a:off x="-1292225" y="3852862"/>
                <a:ext cx="1179600" cy="61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281" y="27818"/>
                    </a:moveTo>
                    <a:cubicBezTo>
                      <a:pt x="114272" y="23454"/>
                      <a:pt x="108830" y="22909"/>
                      <a:pt x="103961" y="25090"/>
                    </a:cubicBezTo>
                    <a:cubicBezTo>
                      <a:pt x="103389" y="16363"/>
                      <a:pt x="100238" y="8181"/>
                      <a:pt x="96515" y="2181"/>
                    </a:cubicBezTo>
                    <a:cubicBezTo>
                      <a:pt x="94797" y="0"/>
                      <a:pt x="94797" y="0"/>
                      <a:pt x="94797" y="0"/>
                    </a:cubicBezTo>
                    <a:cubicBezTo>
                      <a:pt x="93651" y="2727"/>
                      <a:pt x="93651" y="2727"/>
                      <a:pt x="93651" y="2727"/>
                    </a:cubicBezTo>
                    <a:cubicBezTo>
                      <a:pt x="91073" y="8181"/>
                      <a:pt x="90214" y="17454"/>
                      <a:pt x="90501" y="24545"/>
                    </a:cubicBezTo>
                    <a:cubicBezTo>
                      <a:pt x="90787" y="30000"/>
                      <a:pt x="91646" y="34909"/>
                      <a:pt x="93365" y="39272"/>
                    </a:cubicBezTo>
                    <a:cubicBezTo>
                      <a:pt x="92219" y="40909"/>
                      <a:pt x="90787" y="42000"/>
                      <a:pt x="89355" y="42545"/>
                    </a:cubicBezTo>
                    <a:cubicBezTo>
                      <a:pt x="86778" y="44181"/>
                      <a:pt x="83627" y="45272"/>
                      <a:pt x="80763" y="45272"/>
                    </a:cubicBezTo>
                    <a:cubicBezTo>
                      <a:pt x="859" y="45272"/>
                      <a:pt x="859" y="45272"/>
                      <a:pt x="859" y="45272"/>
                    </a:cubicBezTo>
                    <a:cubicBezTo>
                      <a:pt x="572" y="48545"/>
                      <a:pt x="572" y="48545"/>
                      <a:pt x="572" y="48545"/>
                    </a:cubicBezTo>
                    <a:cubicBezTo>
                      <a:pt x="0" y="60000"/>
                      <a:pt x="859" y="71454"/>
                      <a:pt x="3436" y="81818"/>
                    </a:cubicBezTo>
                    <a:cubicBezTo>
                      <a:pt x="4582" y="86181"/>
                      <a:pt x="4582" y="86181"/>
                      <a:pt x="4582" y="86181"/>
                    </a:cubicBezTo>
                    <a:cubicBezTo>
                      <a:pt x="4582" y="86727"/>
                      <a:pt x="4582" y="86727"/>
                      <a:pt x="4582" y="86727"/>
                    </a:cubicBezTo>
                    <a:cubicBezTo>
                      <a:pt x="12028" y="110181"/>
                      <a:pt x="25489" y="120000"/>
                      <a:pt x="39809" y="120000"/>
                    </a:cubicBezTo>
                    <a:cubicBezTo>
                      <a:pt x="67589" y="120000"/>
                      <a:pt x="90787" y="97090"/>
                      <a:pt x="101384" y="48545"/>
                    </a:cubicBezTo>
                    <a:cubicBezTo>
                      <a:pt x="108257" y="49090"/>
                      <a:pt x="115704" y="45272"/>
                      <a:pt x="119140" y="32727"/>
                    </a:cubicBezTo>
                    <a:cubicBezTo>
                      <a:pt x="120000" y="29454"/>
                      <a:pt x="120000" y="29454"/>
                      <a:pt x="120000" y="29454"/>
                    </a:cubicBezTo>
                    <a:cubicBezTo>
                      <a:pt x="118281" y="27818"/>
                      <a:pt x="118281" y="27818"/>
                      <a:pt x="118281" y="27818"/>
                    </a:cubicBezTo>
                    <a:close/>
                    <a:moveTo>
                      <a:pt x="24057" y="89454"/>
                    </a:moveTo>
                    <a:cubicBezTo>
                      <a:pt x="20620" y="89454"/>
                      <a:pt x="17756" y="84000"/>
                      <a:pt x="17756" y="77454"/>
                    </a:cubicBezTo>
                    <a:cubicBezTo>
                      <a:pt x="17756" y="70909"/>
                      <a:pt x="20620" y="65454"/>
                      <a:pt x="24057" y="65454"/>
                    </a:cubicBezTo>
                    <a:cubicBezTo>
                      <a:pt x="27780" y="65454"/>
                      <a:pt x="30644" y="70909"/>
                      <a:pt x="30644" y="77454"/>
                    </a:cubicBezTo>
                    <a:cubicBezTo>
                      <a:pt x="30644" y="84000"/>
                      <a:pt x="27780" y="89454"/>
                      <a:pt x="24057" y="8945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Calibri"/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Shape 1601"/>
            <p:cNvGrpSpPr/>
            <p:nvPr/>
          </p:nvGrpSpPr>
          <p:grpSpPr>
            <a:xfrm>
              <a:off x="2639311" y="2243547"/>
              <a:ext cx="279827" cy="321930"/>
              <a:chOff x="3072283" y="1991299"/>
              <a:chExt cx="584100" cy="642300"/>
            </a:xfrm>
          </p:grpSpPr>
          <p:pic>
            <p:nvPicPr>
              <p:cNvPr id="104" name="Shape 160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072283" y="1991299"/>
                <a:ext cx="584100" cy="6423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5" name="Shape 1603"/>
              <p:cNvGrpSpPr/>
              <p:nvPr/>
            </p:nvGrpSpPr>
            <p:grpSpPr>
              <a:xfrm>
                <a:off x="3198812" y="2188890"/>
                <a:ext cx="359308" cy="248231"/>
                <a:chOff x="1184612" y="4425560"/>
                <a:chExt cx="304499" cy="210364"/>
              </a:xfrm>
            </p:grpSpPr>
            <p:sp>
              <p:nvSpPr>
                <p:cNvPr id="106" name="Shape 1604"/>
                <p:cNvSpPr/>
                <p:nvPr/>
              </p:nvSpPr>
              <p:spPr>
                <a:xfrm>
                  <a:off x="1202645" y="4425560"/>
                  <a:ext cx="182400" cy="16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55304"/>
                      </a:moveTo>
                      <a:cubicBezTo>
                        <a:pt x="20079" y="55304"/>
                        <a:pt x="20079" y="55304"/>
                        <a:pt x="20079" y="55304"/>
                      </a:cubicBezTo>
                      <a:cubicBezTo>
                        <a:pt x="20079" y="77217"/>
                        <a:pt x="20079" y="77217"/>
                        <a:pt x="20079" y="77217"/>
                      </a:cubicBezTo>
                      <a:cubicBezTo>
                        <a:pt x="0" y="77217"/>
                        <a:pt x="0" y="77217"/>
                        <a:pt x="0" y="77217"/>
                      </a:cubicBezTo>
                      <a:cubicBezTo>
                        <a:pt x="0" y="55304"/>
                        <a:pt x="0" y="55304"/>
                        <a:pt x="0" y="55304"/>
                      </a:cubicBezTo>
                      <a:close/>
                      <a:moveTo>
                        <a:pt x="24860" y="55304"/>
                      </a:moveTo>
                      <a:cubicBezTo>
                        <a:pt x="44940" y="55304"/>
                        <a:pt x="44940" y="55304"/>
                        <a:pt x="44940" y="55304"/>
                      </a:cubicBezTo>
                      <a:cubicBezTo>
                        <a:pt x="44940" y="77217"/>
                        <a:pt x="44940" y="77217"/>
                        <a:pt x="44940" y="77217"/>
                      </a:cubicBezTo>
                      <a:cubicBezTo>
                        <a:pt x="24860" y="77217"/>
                        <a:pt x="24860" y="77217"/>
                        <a:pt x="24860" y="77217"/>
                      </a:cubicBezTo>
                      <a:cubicBezTo>
                        <a:pt x="24860" y="55304"/>
                        <a:pt x="24860" y="55304"/>
                        <a:pt x="24860" y="55304"/>
                      </a:cubicBezTo>
                      <a:close/>
                      <a:moveTo>
                        <a:pt x="24860" y="27652"/>
                      </a:moveTo>
                      <a:cubicBezTo>
                        <a:pt x="44940" y="27652"/>
                        <a:pt x="44940" y="27652"/>
                        <a:pt x="44940" y="27652"/>
                      </a:cubicBezTo>
                      <a:cubicBezTo>
                        <a:pt x="44940" y="49565"/>
                        <a:pt x="44940" y="49565"/>
                        <a:pt x="44940" y="49565"/>
                      </a:cubicBezTo>
                      <a:cubicBezTo>
                        <a:pt x="24860" y="49565"/>
                        <a:pt x="24860" y="49565"/>
                        <a:pt x="24860" y="49565"/>
                      </a:cubicBezTo>
                      <a:lnTo>
                        <a:pt x="24860" y="27652"/>
                      </a:lnTo>
                      <a:close/>
                      <a:moveTo>
                        <a:pt x="49721" y="55304"/>
                      </a:moveTo>
                      <a:cubicBezTo>
                        <a:pt x="70278" y="55304"/>
                        <a:pt x="70278" y="55304"/>
                        <a:pt x="70278" y="55304"/>
                      </a:cubicBezTo>
                      <a:cubicBezTo>
                        <a:pt x="70278" y="77217"/>
                        <a:pt x="70278" y="77217"/>
                        <a:pt x="70278" y="77217"/>
                      </a:cubicBezTo>
                      <a:cubicBezTo>
                        <a:pt x="49721" y="77217"/>
                        <a:pt x="49721" y="77217"/>
                        <a:pt x="49721" y="77217"/>
                      </a:cubicBezTo>
                      <a:cubicBezTo>
                        <a:pt x="49721" y="55304"/>
                        <a:pt x="49721" y="55304"/>
                        <a:pt x="49721" y="55304"/>
                      </a:cubicBezTo>
                      <a:close/>
                      <a:moveTo>
                        <a:pt x="49721" y="27652"/>
                      </a:moveTo>
                      <a:cubicBezTo>
                        <a:pt x="70278" y="27652"/>
                        <a:pt x="70278" y="27652"/>
                        <a:pt x="70278" y="27652"/>
                      </a:cubicBezTo>
                      <a:cubicBezTo>
                        <a:pt x="70278" y="49565"/>
                        <a:pt x="70278" y="49565"/>
                        <a:pt x="70278" y="49565"/>
                      </a:cubicBezTo>
                      <a:cubicBezTo>
                        <a:pt x="49721" y="49565"/>
                        <a:pt x="49721" y="49565"/>
                        <a:pt x="49721" y="49565"/>
                      </a:cubicBezTo>
                      <a:lnTo>
                        <a:pt x="49721" y="27652"/>
                      </a:lnTo>
                      <a:close/>
                      <a:moveTo>
                        <a:pt x="74581" y="55304"/>
                      </a:moveTo>
                      <a:cubicBezTo>
                        <a:pt x="95139" y="55304"/>
                        <a:pt x="95139" y="55304"/>
                        <a:pt x="95139" y="55304"/>
                      </a:cubicBezTo>
                      <a:cubicBezTo>
                        <a:pt x="95139" y="77217"/>
                        <a:pt x="95139" y="77217"/>
                        <a:pt x="95139" y="77217"/>
                      </a:cubicBezTo>
                      <a:cubicBezTo>
                        <a:pt x="74581" y="77217"/>
                        <a:pt x="74581" y="77217"/>
                        <a:pt x="74581" y="77217"/>
                      </a:cubicBezTo>
                      <a:cubicBezTo>
                        <a:pt x="74581" y="55304"/>
                        <a:pt x="74581" y="55304"/>
                        <a:pt x="74581" y="55304"/>
                      </a:cubicBezTo>
                      <a:close/>
                      <a:moveTo>
                        <a:pt x="74581" y="27652"/>
                      </a:moveTo>
                      <a:cubicBezTo>
                        <a:pt x="95139" y="27652"/>
                        <a:pt x="95139" y="27652"/>
                        <a:pt x="95139" y="27652"/>
                      </a:cubicBezTo>
                      <a:cubicBezTo>
                        <a:pt x="95139" y="49565"/>
                        <a:pt x="95139" y="49565"/>
                        <a:pt x="95139" y="49565"/>
                      </a:cubicBezTo>
                      <a:cubicBezTo>
                        <a:pt x="74581" y="49565"/>
                        <a:pt x="74581" y="49565"/>
                        <a:pt x="74581" y="49565"/>
                      </a:cubicBezTo>
                      <a:lnTo>
                        <a:pt x="74581" y="27652"/>
                      </a:lnTo>
                      <a:close/>
                      <a:moveTo>
                        <a:pt x="99442" y="55304"/>
                      </a:moveTo>
                      <a:cubicBezTo>
                        <a:pt x="120000" y="55304"/>
                        <a:pt x="120000" y="55304"/>
                        <a:pt x="120000" y="55304"/>
                      </a:cubicBezTo>
                      <a:cubicBezTo>
                        <a:pt x="120000" y="77217"/>
                        <a:pt x="120000" y="77217"/>
                        <a:pt x="120000" y="77217"/>
                      </a:cubicBezTo>
                      <a:cubicBezTo>
                        <a:pt x="99442" y="77217"/>
                        <a:pt x="99442" y="77217"/>
                        <a:pt x="99442" y="77217"/>
                      </a:cubicBezTo>
                      <a:cubicBezTo>
                        <a:pt x="99442" y="55304"/>
                        <a:pt x="99442" y="55304"/>
                        <a:pt x="99442" y="55304"/>
                      </a:cubicBezTo>
                      <a:close/>
                      <a:moveTo>
                        <a:pt x="74581" y="0"/>
                      </a:moveTo>
                      <a:cubicBezTo>
                        <a:pt x="95139" y="0"/>
                        <a:pt x="95139" y="0"/>
                        <a:pt x="95139" y="0"/>
                      </a:cubicBezTo>
                      <a:cubicBezTo>
                        <a:pt x="95139" y="21913"/>
                        <a:pt x="95139" y="21913"/>
                        <a:pt x="95139" y="21913"/>
                      </a:cubicBezTo>
                      <a:cubicBezTo>
                        <a:pt x="74581" y="21913"/>
                        <a:pt x="74581" y="21913"/>
                        <a:pt x="74581" y="21913"/>
                      </a:cubicBezTo>
                      <a:lnTo>
                        <a:pt x="74581" y="0"/>
                      </a:lnTo>
                      <a:close/>
                      <a:moveTo>
                        <a:pt x="28207" y="108000"/>
                      </a:moveTo>
                      <a:cubicBezTo>
                        <a:pt x="25338" y="108000"/>
                        <a:pt x="22470" y="111130"/>
                        <a:pt x="22470" y="114260"/>
                      </a:cubicBezTo>
                      <a:cubicBezTo>
                        <a:pt x="22470" y="117391"/>
                        <a:pt x="25338" y="120000"/>
                        <a:pt x="28207" y="120000"/>
                      </a:cubicBezTo>
                      <a:cubicBezTo>
                        <a:pt x="31553" y="120000"/>
                        <a:pt x="33944" y="117391"/>
                        <a:pt x="33944" y="114260"/>
                      </a:cubicBezTo>
                      <a:cubicBezTo>
                        <a:pt x="33944" y="111130"/>
                        <a:pt x="31553" y="108000"/>
                        <a:pt x="28207" y="108000"/>
                      </a:cubicBezTo>
                    </a:path>
                  </a:pathLst>
                </a:custGeom>
                <a:solidFill>
                  <a:srgbClr val="2299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1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Shape 1605"/>
                <p:cNvSpPr/>
                <p:nvPr/>
              </p:nvSpPr>
              <p:spPr>
                <a:xfrm>
                  <a:off x="1184612" y="4479925"/>
                  <a:ext cx="304499" cy="156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281" y="27818"/>
                      </a:moveTo>
                      <a:cubicBezTo>
                        <a:pt x="114272" y="23454"/>
                        <a:pt x="108830" y="22909"/>
                        <a:pt x="103961" y="25090"/>
                      </a:cubicBezTo>
                      <a:cubicBezTo>
                        <a:pt x="103389" y="16363"/>
                        <a:pt x="100238" y="8181"/>
                        <a:pt x="96515" y="2181"/>
                      </a:cubicBezTo>
                      <a:cubicBezTo>
                        <a:pt x="94797" y="0"/>
                        <a:pt x="94797" y="0"/>
                        <a:pt x="94797" y="0"/>
                      </a:cubicBezTo>
                      <a:cubicBezTo>
                        <a:pt x="93651" y="2727"/>
                        <a:pt x="93651" y="2727"/>
                        <a:pt x="93651" y="2727"/>
                      </a:cubicBezTo>
                      <a:cubicBezTo>
                        <a:pt x="91073" y="8181"/>
                        <a:pt x="90214" y="17454"/>
                        <a:pt x="90501" y="24545"/>
                      </a:cubicBezTo>
                      <a:cubicBezTo>
                        <a:pt x="90787" y="30000"/>
                        <a:pt x="91646" y="34909"/>
                        <a:pt x="93365" y="39272"/>
                      </a:cubicBezTo>
                      <a:cubicBezTo>
                        <a:pt x="92219" y="40909"/>
                        <a:pt x="90787" y="42000"/>
                        <a:pt x="89355" y="42545"/>
                      </a:cubicBezTo>
                      <a:cubicBezTo>
                        <a:pt x="86778" y="44181"/>
                        <a:pt x="83627" y="45272"/>
                        <a:pt x="80763" y="45272"/>
                      </a:cubicBezTo>
                      <a:cubicBezTo>
                        <a:pt x="859" y="45272"/>
                        <a:pt x="859" y="45272"/>
                        <a:pt x="859" y="45272"/>
                      </a:cubicBezTo>
                      <a:cubicBezTo>
                        <a:pt x="572" y="48545"/>
                        <a:pt x="572" y="48545"/>
                        <a:pt x="572" y="48545"/>
                      </a:cubicBezTo>
                      <a:cubicBezTo>
                        <a:pt x="0" y="60000"/>
                        <a:pt x="859" y="71454"/>
                        <a:pt x="3436" y="81818"/>
                      </a:cubicBezTo>
                      <a:cubicBezTo>
                        <a:pt x="4582" y="86181"/>
                        <a:pt x="4582" y="86181"/>
                        <a:pt x="4582" y="86181"/>
                      </a:cubicBezTo>
                      <a:cubicBezTo>
                        <a:pt x="4582" y="86727"/>
                        <a:pt x="4582" y="86727"/>
                        <a:pt x="4582" y="86727"/>
                      </a:cubicBezTo>
                      <a:cubicBezTo>
                        <a:pt x="12028" y="110181"/>
                        <a:pt x="25489" y="120000"/>
                        <a:pt x="39809" y="120000"/>
                      </a:cubicBezTo>
                      <a:cubicBezTo>
                        <a:pt x="67589" y="120000"/>
                        <a:pt x="90787" y="97090"/>
                        <a:pt x="101384" y="48545"/>
                      </a:cubicBezTo>
                      <a:cubicBezTo>
                        <a:pt x="108257" y="49090"/>
                        <a:pt x="115704" y="45272"/>
                        <a:pt x="119140" y="32727"/>
                      </a:cubicBezTo>
                      <a:cubicBezTo>
                        <a:pt x="120000" y="29454"/>
                        <a:pt x="120000" y="29454"/>
                        <a:pt x="120000" y="29454"/>
                      </a:cubicBezTo>
                      <a:cubicBezTo>
                        <a:pt x="118281" y="27818"/>
                        <a:pt x="118281" y="27818"/>
                        <a:pt x="118281" y="27818"/>
                      </a:cubicBezTo>
                      <a:close/>
                      <a:moveTo>
                        <a:pt x="24057" y="89454"/>
                      </a:moveTo>
                      <a:cubicBezTo>
                        <a:pt x="20620" y="89454"/>
                        <a:pt x="17756" y="84000"/>
                        <a:pt x="17756" y="77454"/>
                      </a:cubicBezTo>
                      <a:cubicBezTo>
                        <a:pt x="17756" y="70909"/>
                        <a:pt x="20620" y="65454"/>
                        <a:pt x="24057" y="65454"/>
                      </a:cubicBezTo>
                      <a:cubicBezTo>
                        <a:pt x="27780" y="65454"/>
                        <a:pt x="30644" y="70909"/>
                        <a:pt x="30644" y="77454"/>
                      </a:cubicBezTo>
                      <a:cubicBezTo>
                        <a:pt x="30644" y="84000"/>
                        <a:pt x="27780" y="89454"/>
                        <a:pt x="24057" y="8945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1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" name="Shape 1606"/>
            <p:cNvGrpSpPr/>
            <p:nvPr/>
          </p:nvGrpSpPr>
          <p:grpSpPr>
            <a:xfrm>
              <a:off x="1786745" y="1187997"/>
              <a:ext cx="5279320" cy="535326"/>
              <a:chOff x="1802560" y="1063229"/>
              <a:chExt cx="5279320" cy="535326"/>
            </a:xfrm>
          </p:grpSpPr>
          <p:sp>
            <p:nvSpPr>
              <p:cNvPr id="52" name="Shape 1607"/>
              <p:cNvSpPr/>
              <p:nvPr/>
            </p:nvSpPr>
            <p:spPr>
              <a:xfrm>
                <a:off x="1802560" y="1063229"/>
                <a:ext cx="535326" cy="5353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24AC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ct val="250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24AC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Operating Systems</a:t>
                </a:r>
              </a:p>
            </p:txBody>
          </p:sp>
          <p:grpSp>
            <p:nvGrpSpPr>
              <p:cNvPr id="53" name="Shape 1608"/>
              <p:cNvGrpSpPr/>
              <p:nvPr/>
            </p:nvGrpSpPr>
            <p:grpSpPr>
              <a:xfrm>
                <a:off x="4767555" y="1063229"/>
                <a:ext cx="535325" cy="535325"/>
                <a:chOff x="4987880" y="937187"/>
                <a:chExt cx="592449" cy="592449"/>
              </a:xfrm>
            </p:grpSpPr>
            <p:sp>
              <p:nvSpPr>
                <p:cNvPr id="100" name="Shape 1609"/>
                <p:cNvSpPr/>
                <p:nvPr/>
              </p:nvSpPr>
              <p:spPr>
                <a:xfrm>
                  <a:off x="4987880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Config Mgt</a:t>
                  </a:r>
                </a:p>
              </p:txBody>
            </p:sp>
            <p:grpSp>
              <p:nvGrpSpPr>
                <p:cNvPr id="101" name="Shape 1610"/>
                <p:cNvGrpSpPr/>
                <p:nvPr/>
              </p:nvGrpSpPr>
              <p:grpSpPr>
                <a:xfrm>
                  <a:off x="5119766" y="1010742"/>
                  <a:ext cx="305668" cy="305247"/>
                  <a:chOff x="-1397750" y="2019900"/>
                  <a:chExt cx="706498" cy="731700"/>
                </a:xfrm>
              </p:grpSpPr>
              <p:sp>
                <p:nvSpPr>
                  <p:cNvPr id="102" name="Shape 1611"/>
                  <p:cNvSpPr/>
                  <p:nvPr/>
                </p:nvSpPr>
                <p:spPr>
                  <a:xfrm>
                    <a:off x="-1397750" y="2019900"/>
                    <a:ext cx="706498" cy="731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9571" y="4511"/>
                        </a:moveTo>
                        <a:cubicBezTo>
                          <a:pt x="70505" y="4511"/>
                          <a:pt x="70505" y="4511"/>
                          <a:pt x="70972" y="4511"/>
                        </a:cubicBezTo>
                        <a:cubicBezTo>
                          <a:pt x="70972" y="4962"/>
                          <a:pt x="70972" y="4962"/>
                          <a:pt x="70972" y="5864"/>
                        </a:cubicBezTo>
                        <a:cubicBezTo>
                          <a:pt x="70972" y="19398"/>
                          <a:pt x="70972" y="19398"/>
                          <a:pt x="70972" y="19398"/>
                        </a:cubicBezTo>
                        <a:cubicBezTo>
                          <a:pt x="70972" y="21654"/>
                          <a:pt x="72373" y="23007"/>
                          <a:pt x="74241" y="23909"/>
                        </a:cubicBezTo>
                        <a:cubicBezTo>
                          <a:pt x="77976" y="25263"/>
                          <a:pt x="82178" y="27518"/>
                          <a:pt x="85914" y="30225"/>
                        </a:cubicBezTo>
                        <a:cubicBezTo>
                          <a:pt x="86381" y="31127"/>
                          <a:pt x="87782" y="31578"/>
                          <a:pt x="88715" y="31578"/>
                        </a:cubicBezTo>
                        <a:cubicBezTo>
                          <a:pt x="89649" y="31578"/>
                          <a:pt x="90116" y="31127"/>
                          <a:pt x="91050" y="30676"/>
                        </a:cubicBezTo>
                        <a:cubicBezTo>
                          <a:pt x="102723" y="24360"/>
                          <a:pt x="102723" y="24360"/>
                          <a:pt x="102723" y="24360"/>
                        </a:cubicBezTo>
                        <a:cubicBezTo>
                          <a:pt x="102723" y="24360"/>
                          <a:pt x="102723" y="24360"/>
                          <a:pt x="102723" y="24360"/>
                        </a:cubicBezTo>
                        <a:cubicBezTo>
                          <a:pt x="103190" y="23909"/>
                          <a:pt x="103657" y="23909"/>
                          <a:pt x="103657" y="23909"/>
                        </a:cubicBezTo>
                        <a:cubicBezTo>
                          <a:pt x="103657" y="23909"/>
                          <a:pt x="104124" y="24360"/>
                          <a:pt x="104591" y="24812"/>
                        </a:cubicBezTo>
                        <a:cubicBezTo>
                          <a:pt x="104591" y="24812"/>
                          <a:pt x="104591" y="24812"/>
                          <a:pt x="104591" y="24812"/>
                        </a:cubicBezTo>
                        <a:cubicBezTo>
                          <a:pt x="114396" y="41052"/>
                          <a:pt x="114396" y="41052"/>
                          <a:pt x="114396" y="41052"/>
                        </a:cubicBezTo>
                        <a:cubicBezTo>
                          <a:pt x="114396" y="41954"/>
                          <a:pt x="114863" y="41954"/>
                          <a:pt x="114863" y="42406"/>
                        </a:cubicBezTo>
                        <a:cubicBezTo>
                          <a:pt x="114396" y="42406"/>
                          <a:pt x="114396" y="42406"/>
                          <a:pt x="113929" y="42857"/>
                        </a:cubicBezTo>
                        <a:cubicBezTo>
                          <a:pt x="101789" y="49624"/>
                          <a:pt x="101789" y="49624"/>
                          <a:pt x="101789" y="49624"/>
                        </a:cubicBezTo>
                        <a:cubicBezTo>
                          <a:pt x="100389" y="50526"/>
                          <a:pt x="99455" y="51879"/>
                          <a:pt x="99922" y="53684"/>
                        </a:cubicBezTo>
                        <a:cubicBezTo>
                          <a:pt x="99922" y="55488"/>
                          <a:pt x="99922" y="56842"/>
                          <a:pt x="99922" y="58646"/>
                        </a:cubicBezTo>
                        <a:cubicBezTo>
                          <a:pt x="99922" y="58646"/>
                          <a:pt x="99922" y="58646"/>
                          <a:pt x="99922" y="58646"/>
                        </a:cubicBezTo>
                        <a:cubicBezTo>
                          <a:pt x="99922" y="60000"/>
                          <a:pt x="99922" y="60000"/>
                          <a:pt x="99922" y="60000"/>
                        </a:cubicBezTo>
                        <a:cubicBezTo>
                          <a:pt x="99922" y="62255"/>
                          <a:pt x="99922" y="64511"/>
                          <a:pt x="99455" y="66766"/>
                        </a:cubicBezTo>
                        <a:cubicBezTo>
                          <a:pt x="98988" y="68571"/>
                          <a:pt x="99922" y="70375"/>
                          <a:pt x="101789" y="71278"/>
                        </a:cubicBezTo>
                        <a:cubicBezTo>
                          <a:pt x="113929" y="78045"/>
                          <a:pt x="113929" y="78045"/>
                          <a:pt x="113929" y="78045"/>
                        </a:cubicBezTo>
                        <a:cubicBezTo>
                          <a:pt x="113929" y="78045"/>
                          <a:pt x="113929" y="78045"/>
                          <a:pt x="113929" y="78045"/>
                        </a:cubicBezTo>
                        <a:cubicBezTo>
                          <a:pt x="114396" y="78496"/>
                          <a:pt x="114396" y="78496"/>
                          <a:pt x="114863" y="78496"/>
                        </a:cubicBezTo>
                        <a:cubicBezTo>
                          <a:pt x="114863" y="78947"/>
                          <a:pt x="114396" y="78947"/>
                          <a:pt x="114396" y="79398"/>
                        </a:cubicBezTo>
                        <a:cubicBezTo>
                          <a:pt x="114396" y="79398"/>
                          <a:pt x="114396" y="79398"/>
                          <a:pt x="114396" y="79398"/>
                        </a:cubicBezTo>
                        <a:cubicBezTo>
                          <a:pt x="114396" y="79398"/>
                          <a:pt x="114396" y="79398"/>
                          <a:pt x="114396" y="79849"/>
                        </a:cubicBezTo>
                        <a:cubicBezTo>
                          <a:pt x="114396" y="79849"/>
                          <a:pt x="114396" y="79849"/>
                          <a:pt x="114396" y="79849"/>
                        </a:cubicBezTo>
                        <a:cubicBezTo>
                          <a:pt x="104591" y="96090"/>
                          <a:pt x="104591" y="96090"/>
                          <a:pt x="104591" y="96090"/>
                        </a:cubicBezTo>
                        <a:cubicBezTo>
                          <a:pt x="104124" y="96541"/>
                          <a:pt x="103657" y="96992"/>
                          <a:pt x="103657" y="96992"/>
                        </a:cubicBezTo>
                        <a:cubicBezTo>
                          <a:pt x="103657" y="96992"/>
                          <a:pt x="103190" y="96992"/>
                          <a:pt x="102723" y="96541"/>
                        </a:cubicBezTo>
                        <a:cubicBezTo>
                          <a:pt x="90116" y="89774"/>
                          <a:pt x="90116" y="89774"/>
                          <a:pt x="90116" y="89774"/>
                        </a:cubicBezTo>
                        <a:cubicBezTo>
                          <a:pt x="89649" y="89323"/>
                          <a:pt x="88715" y="89323"/>
                          <a:pt x="88249" y="89323"/>
                        </a:cubicBezTo>
                        <a:cubicBezTo>
                          <a:pt x="86848" y="89323"/>
                          <a:pt x="85914" y="89323"/>
                          <a:pt x="85447" y="89774"/>
                        </a:cubicBezTo>
                        <a:cubicBezTo>
                          <a:pt x="84046" y="90676"/>
                          <a:pt x="82645" y="91578"/>
                          <a:pt x="81712" y="92481"/>
                        </a:cubicBezTo>
                        <a:cubicBezTo>
                          <a:pt x="78910" y="94285"/>
                          <a:pt x="76575" y="95187"/>
                          <a:pt x="73774" y="96090"/>
                        </a:cubicBezTo>
                        <a:cubicBezTo>
                          <a:pt x="72373" y="96992"/>
                          <a:pt x="70972" y="98345"/>
                          <a:pt x="70972" y="100601"/>
                        </a:cubicBezTo>
                        <a:cubicBezTo>
                          <a:pt x="70972" y="114135"/>
                          <a:pt x="70972" y="114135"/>
                          <a:pt x="70972" y="114135"/>
                        </a:cubicBezTo>
                        <a:cubicBezTo>
                          <a:pt x="70972" y="115037"/>
                          <a:pt x="70972" y="115488"/>
                          <a:pt x="70972" y="115488"/>
                        </a:cubicBezTo>
                        <a:cubicBezTo>
                          <a:pt x="70505" y="115488"/>
                          <a:pt x="70505" y="115488"/>
                          <a:pt x="69571" y="115488"/>
                        </a:cubicBezTo>
                        <a:cubicBezTo>
                          <a:pt x="50428" y="115488"/>
                          <a:pt x="50428" y="115488"/>
                          <a:pt x="50428" y="115488"/>
                        </a:cubicBezTo>
                        <a:cubicBezTo>
                          <a:pt x="49961" y="115488"/>
                          <a:pt x="49494" y="115488"/>
                          <a:pt x="49494" y="115488"/>
                        </a:cubicBezTo>
                        <a:cubicBezTo>
                          <a:pt x="49494" y="115488"/>
                          <a:pt x="49494" y="115037"/>
                          <a:pt x="49494" y="114135"/>
                        </a:cubicBezTo>
                        <a:cubicBezTo>
                          <a:pt x="49494" y="100601"/>
                          <a:pt x="49494" y="100601"/>
                          <a:pt x="49494" y="100601"/>
                        </a:cubicBezTo>
                        <a:cubicBezTo>
                          <a:pt x="49494" y="98796"/>
                          <a:pt x="48093" y="96992"/>
                          <a:pt x="46225" y="96541"/>
                        </a:cubicBezTo>
                        <a:cubicBezTo>
                          <a:pt x="42023" y="94736"/>
                          <a:pt x="38287" y="92932"/>
                          <a:pt x="34552" y="89774"/>
                        </a:cubicBezTo>
                        <a:cubicBezTo>
                          <a:pt x="33618" y="89323"/>
                          <a:pt x="32684" y="88872"/>
                          <a:pt x="31750" y="88872"/>
                        </a:cubicBezTo>
                        <a:cubicBezTo>
                          <a:pt x="30817" y="88872"/>
                          <a:pt x="29883" y="88872"/>
                          <a:pt x="29416" y="89323"/>
                        </a:cubicBezTo>
                        <a:cubicBezTo>
                          <a:pt x="17743" y="95639"/>
                          <a:pt x="17743" y="95639"/>
                          <a:pt x="17743" y="95639"/>
                        </a:cubicBezTo>
                        <a:cubicBezTo>
                          <a:pt x="17743" y="95639"/>
                          <a:pt x="17743" y="95639"/>
                          <a:pt x="17743" y="95639"/>
                        </a:cubicBezTo>
                        <a:cubicBezTo>
                          <a:pt x="16809" y="96090"/>
                          <a:pt x="16809" y="96090"/>
                          <a:pt x="16342" y="96090"/>
                        </a:cubicBezTo>
                        <a:cubicBezTo>
                          <a:pt x="16342" y="96090"/>
                          <a:pt x="16342" y="96090"/>
                          <a:pt x="15875" y="95639"/>
                        </a:cubicBezTo>
                        <a:cubicBezTo>
                          <a:pt x="6070" y="79398"/>
                          <a:pt x="6070" y="79398"/>
                          <a:pt x="6070" y="79398"/>
                        </a:cubicBezTo>
                        <a:cubicBezTo>
                          <a:pt x="6070" y="78947"/>
                          <a:pt x="6070" y="78496"/>
                          <a:pt x="5603" y="78496"/>
                        </a:cubicBezTo>
                        <a:cubicBezTo>
                          <a:pt x="5603" y="78045"/>
                          <a:pt x="5603" y="78045"/>
                          <a:pt x="5603" y="78045"/>
                        </a:cubicBezTo>
                        <a:cubicBezTo>
                          <a:pt x="5603" y="78045"/>
                          <a:pt x="6070" y="77593"/>
                          <a:pt x="6536" y="77142"/>
                        </a:cubicBezTo>
                        <a:cubicBezTo>
                          <a:pt x="18210" y="70827"/>
                          <a:pt x="18210" y="70827"/>
                          <a:pt x="18210" y="70827"/>
                        </a:cubicBezTo>
                        <a:cubicBezTo>
                          <a:pt x="20077" y="69473"/>
                          <a:pt x="21011" y="67669"/>
                          <a:pt x="20544" y="65864"/>
                        </a:cubicBezTo>
                        <a:cubicBezTo>
                          <a:pt x="20544" y="64511"/>
                          <a:pt x="20077" y="63157"/>
                          <a:pt x="20077" y="61353"/>
                        </a:cubicBezTo>
                        <a:cubicBezTo>
                          <a:pt x="20077" y="60000"/>
                          <a:pt x="20077" y="60000"/>
                          <a:pt x="20077" y="60000"/>
                        </a:cubicBezTo>
                        <a:cubicBezTo>
                          <a:pt x="20077" y="57744"/>
                          <a:pt x="20544" y="55488"/>
                          <a:pt x="21011" y="53233"/>
                        </a:cubicBezTo>
                        <a:cubicBezTo>
                          <a:pt x="21011" y="51428"/>
                          <a:pt x="20077" y="49624"/>
                          <a:pt x="18677" y="48721"/>
                        </a:cubicBezTo>
                        <a:cubicBezTo>
                          <a:pt x="6536" y="41954"/>
                          <a:pt x="6536" y="41954"/>
                          <a:pt x="6536" y="41954"/>
                        </a:cubicBezTo>
                        <a:cubicBezTo>
                          <a:pt x="6070" y="41954"/>
                          <a:pt x="5603" y="41503"/>
                          <a:pt x="5603" y="41503"/>
                        </a:cubicBezTo>
                        <a:cubicBezTo>
                          <a:pt x="5603" y="41503"/>
                          <a:pt x="5603" y="41503"/>
                          <a:pt x="5603" y="41503"/>
                        </a:cubicBezTo>
                        <a:cubicBezTo>
                          <a:pt x="5603" y="41503"/>
                          <a:pt x="5603" y="41052"/>
                          <a:pt x="6070" y="40150"/>
                        </a:cubicBezTo>
                        <a:cubicBezTo>
                          <a:pt x="15875" y="23909"/>
                          <a:pt x="15875" y="23909"/>
                          <a:pt x="15875" y="23909"/>
                        </a:cubicBezTo>
                        <a:cubicBezTo>
                          <a:pt x="15875" y="23909"/>
                          <a:pt x="15875" y="23909"/>
                          <a:pt x="15875" y="23909"/>
                        </a:cubicBezTo>
                        <a:cubicBezTo>
                          <a:pt x="16342" y="23458"/>
                          <a:pt x="16342" y="23007"/>
                          <a:pt x="16809" y="23007"/>
                        </a:cubicBezTo>
                        <a:cubicBezTo>
                          <a:pt x="16809" y="23007"/>
                          <a:pt x="17276" y="23007"/>
                          <a:pt x="17743" y="23458"/>
                        </a:cubicBezTo>
                        <a:cubicBezTo>
                          <a:pt x="29883" y="30225"/>
                          <a:pt x="29883" y="30225"/>
                          <a:pt x="29883" y="30225"/>
                        </a:cubicBezTo>
                        <a:cubicBezTo>
                          <a:pt x="30817" y="30676"/>
                          <a:pt x="31284" y="31127"/>
                          <a:pt x="32217" y="31127"/>
                        </a:cubicBezTo>
                        <a:cubicBezTo>
                          <a:pt x="33151" y="31127"/>
                          <a:pt x="34085" y="30676"/>
                          <a:pt x="35019" y="30225"/>
                        </a:cubicBezTo>
                        <a:cubicBezTo>
                          <a:pt x="35019" y="30225"/>
                          <a:pt x="35019" y="30225"/>
                          <a:pt x="35019" y="30225"/>
                        </a:cubicBezTo>
                        <a:cubicBezTo>
                          <a:pt x="36420" y="29323"/>
                          <a:pt x="37354" y="28421"/>
                          <a:pt x="38754" y="27518"/>
                        </a:cubicBezTo>
                        <a:cubicBezTo>
                          <a:pt x="41089" y="26165"/>
                          <a:pt x="43891" y="24812"/>
                          <a:pt x="46225" y="23909"/>
                        </a:cubicBezTo>
                        <a:cubicBezTo>
                          <a:pt x="48093" y="23007"/>
                          <a:pt x="49494" y="21654"/>
                          <a:pt x="49494" y="19849"/>
                        </a:cubicBezTo>
                        <a:cubicBezTo>
                          <a:pt x="49494" y="5864"/>
                          <a:pt x="49494" y="5864"/>
                          <a:pt x="49494" y="5864"/>
                        </a:cubicBezTo>
                        <a:cubicBezTo>
                          <a:pt x="49494" y="4962"/>
                          <a:pt x="49494" y="4962"/>
                          <a:pt x="49494" y="4511"/>
                        </a:cubicBezTo>
                        <a:cubicBezTo>
                          <a:pt x="49494" y="4511"/>
                          <a:pt x="49961" y="4511"/>
                          <a:pt x="50428" y="4511"/>
                        </a:cubicBezTo>
                        <a:cubicBezTo>
                          <a:pt x="69571" y="4511"/>
                          <a:pt x="69571" y="4511"/>
                          <a:pt x="69571" y="4511"/>
                        </a:cubicBezTo>
                        <a:moveTo>
                          <a:pt x="69571" y="0"/>
                        </a:moveTo>
                        <a:cubicBezTo>
                          <a:pt x="50428" y="0"/>
                          <a:pt x="50428" y="0"/>
                          <a:pt x="50428" y="0"/>
                        </a:cubicBezTo>
                        <a:cubicBezTo>
                          <a:pt x="46692" y="0"/>
                          <a:pt x="44824" y="1804"/>
                          <a:pt x="44824" y="5864"/>
                        </a:cubicBezTo>
                        <a:cubicBezTo>
                          <a:pt x="44824" y="19849"/>
                          <a:pt x="44824" y="19849"/>
                          <a:pt x="44824" y="19849"/>
                        </a:cubicBezTo>
                        <a:cubicBezTo>
                          <a:pt x="41556" y="20751"/>
                          <a:pt x="38754" y="22105"/>
                          <a:pt x="36420" y="23909"/>
                        </a:cubicBezTo>
                        <a:cubicBezTo>
                          <a:pt x="35019" y="24812"/>
                          <a:pt x="33618" y="25714"/>
                          <a:pt x="32217" y="26616"/>
                        </a:cubicBezTo>
                        <a:cubicBezTo>
                          <a:pt x="20077" y="19849"/>
                          <a:pt x="20077" y="19849"/>
                          <a:pt x="20077" y="19849"/>
                        </a:cubicBezTo>
                        <a:cubicBezTo>
                          <a:pt x="18677" y="18947"/>
                          <a:pt x="17743" y="18496"/>
                          <a:pt x="16342" y="18496"/>
                        </a:cubicBezTo>
                        <a:cubicBezTo>
                          <a:pt x="14941" y="18496"/>
                          <a:pt x="13073" y="19849"/>
                          <a:pt x="12140" y="21654"/>
                        </a:cubicBezTo>
                        <a:cubicBezTo>
                          <a:pt x="1867" y="38345"/>
                          <a:pt x="1867" y="38345"/>
                          <a:pt x="1867" y="38345"/>
                        </a:cubicBezTo>
                        <a:cubicBezTo>
                          <a:pt x="933" y="40150"/>
                          <a:pt x="933" y="41503"/>
                          <a:pt x="1400" y="42857"/>
                        </a:cubicBezTo>
                        <a:cubicBezTo>
                          <a:pt x="1400" y="44210"/>
                          <a:pt x="2801" y="45112"/>
                          <a:pt x="4202" y="46015"/>
                        </a:cubicBezTo>
                        <a:cubicBezTo>
                          <a:pt x="16342" y="52781"/>
                          <a:pt x="16342" y="52781"/>
                          <a:pt x="16342" y="52781"/>
                        </a:cubicBezTo>
                        <a:cubicBezTo>
                          <a:pt x="15875" y="55037"/>
                          <a:pt x="15408" y="57293"/>
                          <a:pt x="15408" y="60000"/>
                        </a:cubicBezTo>
                        <a:cubicBezTo>
                          <a:pt x="15408" y="60451"/>
                          <a:pt x="15408" y="60902"/>
                          <a:pt x="15408" y="61353"/>
                        </a:cubicBezTo>
                        <a:cubicBezTo>
                          <a:pt x="15875" y="63157"/>
                          <a:pt x="15875" y="64962"/>
                          <a:pt x="16342" y="66766"/>
                        </a:cubicBezTo>
                        <a:cubicBezTo>
                          <a:pt x="4202" y="73533"/>
                          <a:pt x="4202" y="73533"/>
                          <a:pt x="4202" y="73533"/>
                        </a:cubicBezTo>
                        <a:cubicBezTo>
                          <a:pt x="933" y="75338"/>
                          <a:pt x="0" y="77593"/>
                          <a:pt x="1867" y="80751"/>
                        </a:cubicBezTo>
                        <a:cubicBezTo>
                          <a:pt x="1867" y="80751"/>
                          <a:pt x="1867" y="80751"/>
                          <a:pt x="1867" y="81203"/>
                        </a:cubicBezTo>
                        <a:cubicBezTo>
                          <a:pt x="11673" y="97443"/>
                          <a:pt x="11673" y="97443"/>
                          <a:pt x="11673" y="97443"/>
                        </a:cubicBezTo>
                        <a:cubicBezTo>
                          <a:pt x="13073" y="99699"/>
                          <a:pt x="14474" y="100601"/>
                          <a:pt x="16342" y="100601"/>
                        </a:cubicBezTo>
                        <a:cubicBezTo>
                          <a:pt x="17743" y="100601"/>
                          <a:pt x="18677" y="100150"/>
                          <a:pt x="20077" y="99699"/>
                        </a:cubicBezTo>
                        <a:cubicBezTo>
                          <a:pt x="31750" y="93383"/>
                          <a:pt x="31750" y="93383"/>
                          <a:pt x="31750" y="93383"/>
                        </a:cubicBezTo>
                        <a:cubicBezTo>
                          <a:pt x="35486" y="96541"/>
                          <a:pt x="40155" y="98796"/>
                          <a:pt x="44824" y="100601"/>
                        </a:cubicBezTo>
                        <a:cubicBezTo>
                          <a:pt x="44824" y="114135"/>
                          <a:pt x="44824" y="114135"/>
                          <a:pt x="44824" y="114135"/>
                        </a:cubicBezTo>
                        <a:cubicBezTo>
                          <a:pt x="44824" y="118195"/>
                          <a:pt x="46692" y="120000"/>
                          <a:pt x="50428" y="120000"/>
                        </a:cubicBezTo>
                        <a:cubicBezTo>
                          <a:pt x="69571" y="120000"/>
                          <a:pt x="69571" y="120000"/>
                          <a:pt x="69571" y="120000"/>
                        </a:cubicBezTo>
                        <a:cubicBezTo>
                          <a:pt x="73774" y="120000"/>
                          <a:pt x="75642" y="118195"/>
                          <a:pt x="75642" y="114135"/>
                        </a:cubicBezTo>
                        <a:cubicBezTo>
                          <a:pt x="75642" y="100601"/>
                          <a:pt x="75642" y="100601"/>
                          <a:pt x="75642" y="100601"/>
                        </a:cubicBezTo>
                        <a:cubicBezTo>
                          <a:pt x="78443" y="99248"/>
                          <a:pt x="81245" y="97894"/>
                          <a:pt x="84046" y="96541"/>
                        </a:cubicBezTo>
                        <a:cubicBezTo>
                          <a:pt x="85447" y="95639"/>
                          <a:pt x="86848" y="94285"/>
                          <a:pt x="88249" y="93383"/>
                        </a:cubicBezTo>
                        <a:cubicBezTo>
                          <a:pt x="100389" y="100601"/>
                          <a:pt x="100389" y="100601"/>
                          <a:pt x="100389" y="100601"/>
                        </a:cubicBezTo>
                        <a:cubicBezTo>
                          <a:pt x="101789" y="101052"/>
                          <a:pt x="102723" y="101503"/>
                          <a:pt x="103657" y="101503"/>
                        </a:cubicBezTo>
                        <a:cubicBezTo>
                          <a:pt x="105525" y="101503"/>
                          <a:pt x="106926" y="100601"/>
                          <a:pt x="108326" y="98345"/>
                        </a:cubicBezTo>
                        <a:cubicBezTo>
                          <a:pt x="118132" y="82105"/>
                          <a:pt x="118132" y="82105"/>
                          <a:pt x="118132" y="82105"/>
                        </a:cubicBezTo>
                        <a:cubicBezTo>
                          <a:pt x="118599" y="81654"/>
                          <a:pt x="118599" y="81203"/>
                          <a:pt x="119066" y="80751"/>
                        </a:cubicBezTo>
                        <a:cubicBezTo>
                          <a:pt x="119533" y="79398"/>
                          <a:pt x="119533" y="78045"/>
                          <a:pt x="119066" y="77142"/>
                        </a:cubicBezTo>
                        <a:cubicBezTo>
                          <a:pt x="118599" y="76240"/>
                          <a:pt x="117665" y="74887"/>
                          <a:pt x="116264" y="73984"/>
                        </a:cubicBezTo>
                        <a:cubicBezTo>
                          <a:pt x="104124" y="67218"/>
                          <a:pt x="104124" y="67218"/>
                          <a:pt x="104124" y="67218"/>
                        </a:cubicBezTo>
                        <a:cubicBezTo>
                          <a:pt x="104591" y="64962"/>
                          <a:pt x="104591" y="62706"/>
                          <a:pt x="104591" y="60000"/>
                        </a:cubicBezTo>
                        <a:cubicBezTo>
                          <a:pt x="104591" y="59548"/>
                          <a:pt x="104591" y="59097"/>
                          <a:pt x="104591" y="58646"/>
                        </a:cubicBezTo>
                        <a:cubicBezTo>
                          <a:pt x="104591" y="56842"/>
                          <a:pt x="104591" y="55037"/>
                          <a:pt x="104124" y="53233"/>
                        </a:cubicBezTo>
                        <a:cubicBezTo>
                          <a:pt x="116264" y="46917"/>
                          <a:pt x="116264" y="46917"/>
                          <a:pt x="116264" y="46917"/>
                        </a:cubicBezTo>
                        <a:cubicBezTo>
                          <a:pt x="119533" y="44661"/>
                          <a:pt x="120000" y="42406"/>
                          <a:pt x="118132" y="38796"/>
                        </a:cubicBezTo>
                        <a:cubicBezTo>
                          <a:pt x="108326" y="22556"/>
                          <a:pt x="108326" y="22556"/>
                          <a:pt x="108326" y="22556"/>
                        </a:cubicBezTo>
                        <a:cubicBezTo>
                          <a:pt x="107392" y="20300"/>
                          <a:pt x="105525" y="19398"/>
                          <a:pt x="103657" y="19398"/>
                        </a:cubicBezTo>
                        <a:cubicBezTo>
                          <a:pt x="102723" y="19398"/>
                          <a:pt x="101789" y="19849"/>
                          <a:pt x="100389" y="20300"/>
                        </a:cubicBezTo>
                        <a:cubicBezTo>
                          <a:pt x="88715" y="27067"/>
                          <a:pt x="88715" y="27067"/>
                          <a:pt x="88715" y="27067"/>
                        </a:cubicBezTo>
                        <a:cubicBezTo>
                          <a:pt x="84513" y="23458"/>
                          <a:pt x="80311" y="21203"/>
                          <a:pt x="75642" y="19398"/>
                        </a:cubicBezTo>
                        <a:cubicBezTo>
                          <a:pt x="75642" y="5864"/>
                          <a:pt x="75642" y="5864"/>
                          <a:pt x="75642" y="5864"/>
                        </a:cubicBezTo>
                        <a:cubicBezTo>
                          <a:pt x="75642" y="1804"/>
                          <a:pt x="73774" y="0"/>
                          <a:pt x="6957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Shape 1612"/>
                  <p:cNvSpPr/>
                  <p:nvPr/>
                </p:nvSpPr>
                <p:spPr>
                  <a:xfrm>
                    <a:off x="-1180262" y="2242150"/>
                    <a:ext cx="277800" cy="2810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405" y="120000"/>
                        </a:moveTo>
                        <a:cubicBezTo>
                          <a:pt x="43960" y="120000"/>
                          <a:pt x="29702" y="114117"/>
                          <a:pt x="16633" y="102352"/>
                        </a:cubicBezTo>
                        <a:cubicBezTo>
                          <a:pt x="5940" y="90588"/>
                          <a:pt x="0" y="76470"/>
                          <a:pt x="0" y="60000"/>
                        </a:cubicBezTo>
                        <a:cubicBezTo>
                          <a:pt x="0" y="43529"/>
                          <a:pt x="5940" y="29411"/>
                          <a:pt x="16633" y="17647"/>
                        </a:cubicBezTo>
                        <a:cubicBezTo>
                          <a:pt x="28514" y="5882"/>
                          <a:pt x="42772" y="0"/>
                          <a:pt x="59405" y="0"/>
                        </a:cubicBezTo>
                        <a:cubicBezTo>
                          <a:pt x="76039" y="0"/>
                          <a:pt x="90297" y="5882"/>
                          <a:pt x="102178" y="17647"/>
                        </a:cubicBezTo>
                        <a:cubicBezTo>
                          <a:pt x="114059" y="29411"/>
                          <a:pt x="120000" y="43529"/>
                          <a:pt x="120000" y="60000"/>
                        </a:cubicBezTo>
                        <a:cubicBezTo>
                          <a:pt x="120000" y="76470"/>
                          <a:pt x="114059" y="90588"/>
                          <a:pt x="102178" y="102352"/>
                        </a:cubicBezTo>
                        <a:cubicBezTo>
                          <a:pt x="90297" y="114117"/>
                          <a:pt x="76039" y="120000"/>
                          <a:pt x="59405" y="120000"/>
                        </a:cubicBezTo>
                        <a:close/>
                        <a:moveTo>
                          <a:pt x="59405" y="12941"/>
                        </a:moveTo>
                        <a:cubicBezTo>
                          <a:pt x="46336" y="12941"/>
                          <a:pt x="35643" y="16470"/>
                          <a:pt x="26138" y="25882"/>
                        </a:cubicBezTo>
                        <a:cubicBezTo>
                          <a:pt x="16633" y="35294"/>
                          <a:pt x="11881" y="47058"/>
                          <a:pt x="11881" y="60000"/>
                        </a:cubicBezTo>
                        <a:cubicBezTo>
                          <a:pt x="11881" y="74117"/>
                          <a:pt x="16633" y="84705"/>
                          <a:pt x="26138" y="94117"/>
                        </a:cubicBezTo>
                        <a:cubicBezTo>
                          <a:pt x="35643" y="103529"/>
                          <a:pt x="46336" y="108235"/>
                          <a:pt x="59405" y="108235"/>
                        </a:cubicBezTo>
                        <a:cubicBezTo>
                          <a:pt x="73663" y="108235"/>
                          <a:pt x="84356" y="103529"/>
                          <a:pt x="93861" y="94117"/>
                        </a:cubicBezTo>
                        <a:cubicBezTo>
                          <a:pt x="103366" y="84705"/>
                          <a:pt x="108118" y="74117"/>
                          <a:pt x="108118" y="60000"/>
                        </a:cubicBezTo>
                        <a:cubicBezTo>
                          <a:pt x="108118" y="47058"/>
                          <a:pt x="103366" y="35294"/>
                          <a:pt x="93861" y="25882"/>
                        </a:cubicBezTo>
                        <a:cubicBezTo>
                          <a:pt x="84356" y="16470"/>
                          <a:pt x="73663" y="12941"/>
                          <a:pt x="59405" y="129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4" name="Shape 1613"/>
              <p:cNvGrpSpPr/>
              <p:nvPr/>
            </p:nvGrpSpPr>
            <p:grpSpPr>
              <a:xfrm>
                <a:off x="5360554" y="1063229"/>
                <a:ext cx="535325" cy="535325"/>
                <a:chOff x="5638350" y="937187"/>
                <a:chExt cx="592449" cy="592449"/>
              </a:xfrm>
            </p:grpSpPr>
            <p:sp>
              <p:nvSpPr>
                <p:cNvPr id="95" name="Shape 1614"/>
                <p:cNvSpPr/>
                <p:nvPr/>
              </p:nvSpPr>
              <p:spPr>
                <a:xfrm>
                  <a:off x="5638350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Monitoring</a:t>
                  </a:r>
                </a:p>
              </p:txBody>
            </p:sp>
            <p:grpSp>
              <p:nvGrpSpPr>
                <p:cNvPr id="96" name="Shape 1615"/>
                <p:cNvGrpSpPr/>
                <p:nvPr/>
              </p:nvGrpSpPr>
              <p:grpSpPr>
                <a:xfrm>
                  <a:off x="5737829" y="990565"/>
                  <a:ext cx="393483" cy="364392"/>
                  <a:chOff x="-5046662" y="-195256"/>
                  <a:chExt cx="906598" cy="736499"/>
                </a:xfrm>
              </p:grpSpPr>
              <p:sp>
                <p:nvSpPr>
                  <p:cNvPr id="97" name="Shape 1616"/>
                  <p:cNvSpPr/>
                  <p:nvPr/>
                </p:nvSpPr>
                <p:spPr>
                  <a:xfrm>
                    <a:off x="-5046662" y="-195256"/>
                    <a:ext cx="906598" cy="736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0" y="0"/>
                        </a:moveTo>
                        <a:cubicBezTo>
                          <a:pt x="7500" y="0"/>
                          <a:pt x="7500" y="0"/>
                          <a:pt x="7500" y="0"/>
                        </a:cubicBezTo>
                        <a:cubicBezTo>
                          <a:pt x="3333" y="0"/>
                          <a:pt x="0" y="4102"/>
                          <a:pt x="0" y="9230"/>
                        </a:cubicBezTo>
                        <a:cubicBezTo>
                          <a:pt x="0" y="96923"/>
                          <a:pt x="0" y="96923"/>
                          <a:pt x="0" y="96923"/>
                        </a:cubicBezTo>
                        <a:cubicBezTo>
                          <a:pt x="0" y="102051"/>
                          <a:pt x="3333" y="106153"/>
                          <a:pt x="7500" y="106153"/>
                        </a:cubicBezTo>
                        <a:cubicBezTo>
                          <a:pt x="52500" y="106153"/>
                          <a:pt x="52500" y="106153"/>
                          <a:pt x="52500" y="106153"/>
                        </a:cubicBezTo>
                        <a:cubicBezTo>
                          <a:pt x="52500" y="115384"/>
                          <a:pt x="52500" y="115384"/>
                          <a:pt x="52500" y="115384"/>
                        </a:cubicBezTo>
                        <a:cubicBezTo>
                          <a:pt x="37500" y="115384"/>
                          <a:pt x="37500" y="115384"/>
                          <a:pt x="37500" y="115384"/>
                        </a:cubicBezTo>
                        <a:cubicBezTo>
                          <a:pt x="37500" y="120000"/>
                          <a:pt x="37500" y="120000"/>
                          <a:pt x="37500" y="120000"/>
                        </a:cubicBezTo>
                        <a:cubicBezTo>
                          <a:pt x="82500" y="120000"/>
                          <a:pt x="82500" y="120000"/>
                          <a:pt x="82500" y="120000"/>
                        </a:cubicBezTo>
                        <a:cubicBezTo>
                          <a:pt x="82500" y="115384"/>
                          <a:pt x="82500" y="115384"/>
                          <a:pt x="82500" y="115384"/>
                        </a:cubicBezTo>
                        <a:cubicBezTo>
                          <a:pt x="67500" y="115384"/>
                          <a:pt x="67500" y="115384"/>
                          <a:pt x="67500" y="115384"/>
                        </a:cubicBezTo>
                        <a:cubicBezTo>
                          <a:pt x="67500" y="106153"/>
                          <a:pt x="67500" y="106153"/>
                          <a:pt x="67500" y="106153"/>
                        </a:cubicBezTo>
                        <a:cubicBezTo>
                          <a:pt x="112500" y="106153"/>
                          <a:pt x="112500" y="106153"/>
                          <a:pt x="112500" y="106153"/>
                        </a:cubicBezTo>
                        <a:cubicBezTo>
                          <a:pt x="116666" y="106153"/>
                          <a:pt x="120000" y="102051"/>
                          <a:pt x="120000" y="96923"/>
                        </a:cubicBezTo>
                        <a:cubicBezTo>
                          <a:pt x="120000" y="9230"/>
                          <a:pt x="120000" y="9230"/>
                          <a:pt x="120000" y="9230"/>
                        </a:cubicBezTo>
                        <a:cubicBezTo>
                          <a:pt x="120000" y="4102"/>
                          <a:pt x="116666" y="0"/>
                          <a:pt x="112500" y="0"/>
                        </a:cubicBezTo>
                        <a:close/>
                        <a:moveTo>
                          <a:pt x="63750" y="115384"/>
                        </a:moveTo>
                        <a:cubicBezTo>
                          <a:pt x="56250" y="115384"/>
                          <a:pt x="56250" y="115384"/>
                          <a:pt x="56250" y="115384"/>
                        </a:cubicBezTo>
                        <a:cubicBezTo>
                          <a:pt x="56250" y="106153"/>
                          <a:pt x="56250" y="106153"/>
                          <a:pt x="56250" y="106153"/>
                        </a:cubicBezTo>
                        <a:cubicBezTo>
                          <a:pt x="63750" y="106153"/>
                          <a:pt x="63750" y="106153"/>
                          <a:pt x="63750" y="106153"/>
                        </a:cubicBezTo>
                        <a:lnTo>
                          <a:pt x="63750" y="115384"/>
                        </a:lnTo>
                        <a:close/>
                        <a:moveTo>
                          <a:pt x="116250" y="96923"/>
                        </a:moveTo>
                        <a:cubicBezTo>
                          <a:pt x="116250" y="99487"/>
                          <a:pt x="114583" y="101538"/>
                          <a:pt x="112500" y="101538"/>
                        </a:cubicBezTo>
                        <a:cubicBezTo>
                          <a:pt x="7500" y="101538"/>
                          <a:pt x="7500" y="101538"/>
                          <a:pt x="7500" y="101538"/>
                        </a:cubicBezTo>
                        <a:cubicBezTo>
                          <a:pt x="5416" y="101538"/>
                          <a:pt x="3750" y="99487"/>
                          <a:pt x="3750" y="96923"/>
                        </a:cubicBezTo>
                        <a:cubicBezTo>
                          <a:pt x="3750" y="9230"/>
                          <a:pt x="3750" y="9230"/>
                          <a:pt x="3750" y="9230"/>
                        </a:cubicBezTo>
                        <a:cubicBezTo>
                          <a:pt x="3750" y="6666"/>
                          <a:pt x="5416" y="4615"/>
                          <a:pt x="7500" y="4615"/>
                        </a:cubicBezTo>
                        <a:cubicBezTo>
                          <a:pt x="112500" y="4615"/>
                          <a:pt x="112500" y="4615"/>
                          <a:pt x="112500" y="4615"/>
                        </a:cubicBezTo>
                        <a:cubicBezTo>
                          <a:pt x="114583" y="4615"/>
                          <a:pt x="116250" y="6666"/>
                          <a:pt x="116250" y="9230"/>
                        </a:cubicBezTo>
                        <a:lnTo>
                          <a:pt x="116250" y="9692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Shape 1617"/>
                  <p:cNvSpPr/>
                  <p:nvPr/>
                </p:nvSpPr>
                <p:spPr>
                  <a:xfrm>
                    <a:off x="-4991100" y="-138106"/>
                    <a:ext cx="793800" cy="45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19999"/>
                        </a:moveTo>
                        <a:lnTo>
                          <a:pt x="120000" y="119999"/>
                        </a:ln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999"/>
                        </a:lnTo>
                        <a:close/>
                        <a:moveTo>
                          <a:pt x="4320" y="7578"/>
                        </a:moveTo>
                        <a:lnTo>
                          <a:pt x="115680" y="7578"/>
                        </a:lnTo>
                        <a:lnTo>
                          <a:pt x="115680" y="112421"/>
                        </a:lnTo>
                        <a:lnTo>
                          <a:pt x="4320" y="112421"/>
                        </a:lnTo>
                        <a:lnTo>
                          <a:pt x="4320" y="757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" name="Shape 1618"/>
                  <p:cNvSpPr/>
                  <p:nvPr/>
                </p:nvSpPr>
                <p:spPr>
                  <a:xfrm>
                    <a:off x="-4622800" y="342900"/>
                    <a:ext cx="57298" cy="57298"/>
                  </a:xfrm>
                  <a:prstGeom prst="ellipse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5" name="Shape 1619"/>
              <p:cNvGrpSpPr/>
              <p:nvPr/>
            </p:nvGrpSpPr>
            <p:grpSpPr>
              <a:xfrm>
                <a:off x="5953553" y="1063229"/>
                <a:ext cx="535325" cy="535325"/>
                <a:chOff x="6318835" y="937187"/>
                <a:chExt cx="592449" cy="592449"/>
              </a:xfrm>
            </p:grpSpPr>
            <p:sp>
              <p:nvSpPr>
                <p:cNvPr id="88" name="Shape 1620"/>
                <p:cNvSpPr/>
                <p:nvPr/>
              </p:nvSpPr>
              <p:spPr>
                <a:xfrm>
                  <a:off x="6318835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Logging</a:t>
                  </a:r>
                </a:p>
              </p:txBody>
            </p:sp>
            <p:grpSp>
              <p:nvGrpSpPr>
                <p:cNvPr id="89" name="Shape 1621"/>
                <p:cNvGrpSpPr/>
                <p:nvPr/>
              </p:nvGrpSpPr>
              <p:grpSpPr>
                <a:xfrm>
                  <a:off x="6493696" y="1010745"/>
                  <a:ext cx="242721" cy="297065"/>
                  <a:chOff x="-1890940" y="3843287"/>
                  <a:chExt cx="502227" cy="656999"/>
                </a:xfrm>
              </p:grpSpPr>
              <p:sp>
                <p:nvSpPr>
                  <p:cNvPr id="90" name="Shape 1622"/>
                  <p:cNvSpPr/>
                  <p:nvPr/>
                </p:nvSpPr>
                <p:spPr>
                  <a:xfrm>
                    <a:off x="-1890940" y="3843287"/>
                    <a:ext cx="502200" cy="656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391" y="120000"/>
                        </a:moveTo>
                        <a:lnTo>
                          <a:pt x="0" y="120000"/>
                        </a:lnTo>
                        <a:lnTo>
                          <a:pt x="0" y="0"/>
                        </a:lnTo>
                        <a:lnTo>
                          <a:pt x="120000" y="0"/>
                        </a:lnTo>
                        <a:lnTo>
                          <a:pt x="120000" y="89607"/>
                        </a:lnTo>
                        <a:lnTo>
                          <a:pt x="80391" y="120000"/>
                        </a:lnTo>
                        <a:close/>
                        <a:moveTo>
                          <a:pt x="6308" y="115177"/>
                        </a:moveTo>
                        <a:lnTo>
                          <a:pt x="77603" y="115177"/>
                        </a:lnTo>
                        <a:lnTo>
                          <a:pt x="113691" y="87588"/>
                        </a:lnTo>
                        <a:lnTo>
                          <a:pt x="113691" y="4822"/>
                        </a:lnTo>
                        <a:lnTo>
                          <a:pt x="6308" y="4822"/>
                        </a:lnTo>
                        <a:lnTo>
                          <a:pt x="6308" y="11517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Shape 1623"/>
                  <p:cNvSpPr/>
                  <p:nvPr/>
                </p:nvSpPr>
                <p:spPr>
                  <a:xfrm>
                    <a:off x="-1573512" y="4314823"/>
                    <a:ext cx="184799" cy="185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46" y="119999"/>
                        </a:moveTo>
                        <a:cubicBezTo>
                          <a:pt x="7346" y="119999"/>
                          <a:pt x="4897" y="119999"/>
                          <a:pt x="4897" y="119999"/>
                        </a:cubicBezTo>
                        <a:cubicBezTo>
                          <a:pt x="2448" y="117551"/>
                          <a:pt x="0" y="115102"/>
                          <a:pt x="0" y="110204"/>
                        </a:cubicBezTo>
                        <a:cubicBezTo>
                          <a:pt x="0" y="7346"/>
                          <a:pt x="0" y="7346"/>
                          <a:pt x="0" y="7346"/>
                        </a:cubicBezTo>
                        <a:cubicBezTo>
                          <a:pt x="0" y="2448"/>
                          <a:pt x="2448" y="0"/>
                          <a:pt x="7346" y="0"/>
                        </a:cubicBezTo>
                        <a:cubicBezTo>
                          <a:pt x="110204" y="0"/>
                          <a:pt x="110204" y="0"/>
                          <a:pt x="110204" y="0"/>
                        </a:cubicBezTo>
                        <a:cubicBezTo>
                          <a:pt x="115102" y="0"/>
                          <a:pt x="117551" y="0"/>
                          <a:pt x="119999" y="4897"/>
                        </a:cubicBezTo>
                        <a:cubicBezTo>
                          <a:pt x="119999" y="7346"/>
                          <a:pt x="119999" y="12244"/>
                          <a:pt x="117551" y="14693"/>
                        </a:cubicBezTo>
                        <a:cubicBezTo>
                          <a:pt x="14693" y="117551"/>
                          <a:pt x="14693" y="117551"/>
                          <a:pt x="14693" y="117551"/>
                        </a:cubicBezTo>
                        <a:cubicBezTo>
                          <a:pt x="12244" y="119999"/>
                          <a:pt x="12244" y="119999"/>
                          <a:pt x="7346" y="119999"/>
                        </a:cubicBezTo>
                        <a:close/>
                        <a:moveTo>
                          <a:pt x="17142" y="17142"/>
                        </a:moveTo>
                        <a:cubicBezTo>
                          <a:pt x="17142" y="88163"/>
                          <a:pt x="17142" y="88163"/>
                          <a:pt x="17142" y="88163"/>
                        </a:cubicBezTo>
                        <a:cubicBezTo>
                          <a:pt x="90612" y="17142"/>
                          <a:pt x="90612" y="17142"/>
                          <a:pt x="90612" y="17142"/>
                        </a:cubicBezTo>
                        <a:lnTo>
                          <a:pt x="17142" y="1714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Shape 1624"/>
                  <p:cNvSpPr/>
                  <p:nvPr/>
                </p:nvSpPr>
                <p:spPr>
                  <a:xfrm>
                    <a:off x="-1808050" y="3978976"/>
                    <a:ext cx="336598" cy="29997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Shape 1625"/>
                  <p:cNvSpPr/>
                  <p:nvPr/>
                </p:nvSpPr>
                <p:spPr>
                  <a:xfrm>
                    <a:off x="-1808050" y="4077214"/>
                    <a:ext cx="336598" cy="29997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Shape 1626"/>
                  <p:cNvSpPr/>
                  <p:nvPr/>
                </p:nvSpPr>
                <p:spPr>
                  <a:xfrm>
                    <a:off x="-1808050" y="4175451"/>
                    <a:ext cx="336598" cy="29997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Font typeface="Arial"/>
                      <a:buNone/>
                    </a:pPr>
                    <a:endParaRPr sz="9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6" name="Shape 1627"/>
              <p:cNvGrpSpPr/>
              <p:nvPr/>
            </p:nvGrpSpPr>
            <p:grpSpPr>
              <a:xfrm>
                <a:off x="2395560" y="1063229"/>
                <a:ext cx="535325" cy="535325"/>
                <a:chOff x="2392941" y="937187"/>
                <a:chExt cx="592449" cy="592449"/>
              </a:xfrm>
            </p:grpSpPr>
            <p:sp>
              <p:nvSpPr>
                <p:cNvPr id="86" name="Shape 1628"/>
                <p:cNvSpPr/>
                <p:nvPr/>
              </p:nvSpPr>
              <p:spPr>
                <a:xfrm>
                  <a:off x="2392941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CI/CD</a:t>
                  </a:r>
                </a:p>
              </p:txBody>
            </p:sp>
            <p:sp>
              <p:nvSpPr>
                <p:cNvPr id="87" name="Shape 1629"/>
                <p:cNvSpPr/>
                <p:nvPr/>
              </p:nvSpPr>
              <p:spPr>
                <a:xfrm>
                  <a:off x="2512692" y="990566"/>
                  <a:ext cx="352943" cy="3473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1818" y="120000"/>
                      </a:moveTo>
                      <a:cubicBezTo>
                        <a:pt x="40727" y="98972"/>
                        <a:pt x="40727" y="98972"/>
                        <a:pt x="40727" y="98972"/>
                      </a:cubicBezTo>
                      <a:cubicBezTo>
                        <a:pt x="61818" y="77945"/>
                        <a:pt x="61818" y="77945"/>
                        <a:pt x="61818" y="77945"/>
                      </a:cubicBezTo>
                      <a:cubicBezTo>
                        <a:pt x="61818" y="91722"/>
                        <a:pt x="61818" y="91722"/>
                        <a:pt x="61818" y="91722"/>
                      </a:cubicBezTo>
                      <a:cubicBezTo>
                        <a:pt x="70909" y="91359"/>
                        <a:pt x="79272" y="87009"/>
                        <a:pt x="85090" y="79758"/>
                      </a:cubicBezTo>
                      <a:cubicBezTo>
                        <a:pt x="86181" y="77945"/>
                        <a:pt x="86181" y="77945"/>
                        <a:pt x="86181" y="77945"/>
                      </a:cubicBezTo>
                      <a:cubicBezTo>
                        <a:pt x="96727" y="88459"/>
                        <a:pt x="96727" y="88459"/>
                        <a:pt x="96727" y="88459"/>
                      </a:cubicBezTo>
                      <a:cubicBezTo>
                        <a:pt x="95636" y="89909"/>
                        <a:pt x="95636" y="89909"/>
                        <a:pt x="95636" y="89909"/>
                      </a:cubicBezTo>
                      <a:cubicBezTo>
                        <a:pt x="87272" y="99697"/>
                        <a:pt x="74909" y="105861"/>
                        <a:pt x="61818" y="106223"/>
                      </a:cubicBezTo>
                      <a:lnTo>
                        <a:pt x="61818" y="120000"/>
                      </a:lnTo>
                      <a:close/>
                      <a:moveTo>
                        <a:pt x="45818" y="98972"/>
                      </a:moveTo>
                      <a:cubicBezTo>
                        <a:pt x="58181" y="111661"/>
                        <a:pt x="58181" y="111661"/>
                        <a:pt x="58181" y="111661"/>
                      </a:cubicBezTo>
                      <a:cubicBezTo>
                        <a:pt x="58181" y="102960"/>
                        <a:pt x="58181" y="102960"/>
                        <a:pt x="58181" y="102960"/>
                      </a:cubicBezTo>
                      <a:cubicBezTo>
                        <a:pt x="60000" y="102960"/>
                        <a:pt x="60000" y="102960"/>
                        <a:pt x="60000" y="102960"/>
                      </a:cubicBezTo>
                      <a:cubicBezTo>
                        <a:pt x="72363" y="102960"/>
                        <a:pt x="83636" y="97885"/>
                        <a:pt x="92000" y="88821"/>
                      </a:cubicBezTo>
                      <a:cubicBezTo>
                        <a:pt x="86545" y="83383"/>
                        <a:pt x="86545" y="83383"/>
                        <a:pt x="86545" y="83383"/>
                      </a:cubicBezTo>
                      <a:cubicBezTo>
                        <a:pt x="79636" y="90996"/>
                        <a:pt x="70181" y="95347"/>
                        <a:pt x="60000" y="95347"/>
                      </a:cubicBezTo>
                      <a:cubicBezTo>
                        <a:pt x="58181" y="95347"/>
                        <a:pt x="58181" y="95347"/>
                        <a:pt x="58181" y="95347"/>
                      </a:cubicBezTo>
                      <a:cubicBezTo>
                        <a:pt x="58181" y="86646"/>
                        <a:pt x="58181" y="86646"/>
                        <a:pt x="58181" y="86646"/>
                      </a:cubicBezTo>
                      <a:lnTo>
                        <a:pt x="45818" y="98972"/>
                      </a:lnTo>
                      <a:close/>
                      <a:moveTo>
                        <a:pt x="31636" y="96435"/>
                      </a:moveTo>
                      <a:cubicBezTo>
                        <a:pt x="30181" y="95709"/>
                        <a:pt x="30181" y="95709"/>
                        <a:pt x="30181" y="95709"/>
                      </a:cubicBezTo>
                      <a:cubicBezTo>
                        <a:pt x="20000" y="87009"/>
                        <a:pt x="14181" y="74682"/>
                        <a:pt x="13818" y="61631"/>
                      </a:cubicBezTo>
                      <a:cubicBezTo>
                        <a:pt x="0" y="61631"/>
                        <a:pt x="0" y="61631"/>
                        <a:pt x="0" y="61631"/>
                      </a:cubicBezTo>
                      <a:cubicBezTo>
                        <a:pt x="21090" y="40966"/>
                        <a:pt x="21090" y="40966"/>
                        <a:pt x="21090" y="40966"/>
                      </a:cubicBezTo>
                      <a:cubicBezTo>
                        <a:pt x="41818" y="61631"/>
                        <a:pt x="41818" y="61631"/>
                        <a:pt x="41818" y="61631"/>
                      </a:cubicBezTo>
                      <a:cubicBezTo>
                        <a:pt x="28363" y="61631"/>
                        <a:pt x="28363" y="61631"/>
                        <a:pt x="28363" y="61631"/>
                      </a:cubicBezTo>
                      <a:cubicBezTo>
                        <a:pt x="28727" y="70694"/>
                        <a:pt x="33090" y="79033"/>
                        <a:pt x="40363" y="84833"/>
                      </a:cubicBezTo>
                      <a:cubicBezTo>
                        <a:pt x="41818" y="86283"/>
                        <a:pt x="41818" y="86283"/>
                        <a:pt x="41818" y="86283"/>
                      </a:cubicBezTo>
                      <a:lnTo>
                        <a:pt x="31636" y="96435"/>
                      </a:lnTo>
                      <a:close/>
                      <a:moveTo>
                        <a:pt x="8363" y="58368"/>
                      </a:moveTo>
                      <a:cubicBezTo>
                        <a:pt x="17090" y="58368"/>
                        <a:pt x="17090" y="58368"/>
                        <a:pt x="17090" y="58368"/>
                      </a:cubicBezTo>
                      <a:cubicBezTo>
                        <a:pt x="17090" y="60181"/>
                        <a:pt x="17090" y="60181"/>
                        <a:pt x="17090" y="60181"/>
                      </a:cubicBezTo>
                      <a:cubicBezTo>
                        <a:pt x="17090" y="72145"/>
                        <a:pt x="22181" y="83746"/>
                        <a:pt x="31272" y="91722"/>
                      </a:cubicBezTo>
                      <a:cubicBezTo>
                        <a:pt x="36727" y="86283"/>
                        <a:pt x="36727" y="86283"/>
                        <a:pt x="36727" y="86283"/>
                      </a:cubicBezTo>
                      <a:cubicBezTo>
                        <a:pt x="29090" y="79758"/>
                        <a:pt x="24727" y="70332"/>
                        <a:pt x="24727" y="60181"/>
                      </a:cubicBezTo>
                      <a:cubicBezTo>
                        <a:pt x="24727" y="58368"/>
                        <a:pt x="24727" y="58368"/>
                        <a:pt x="24727" y="58368"/>
                      </a:cubicBezTo>
                      <a:cubicBezTo>
                        <a:pt x="33454" y="58368"/>
                        <a:pt x="33454" y="58368"/>
                        <a:pt x="33454" y="58368"/>
                      </a:cubicBezTo>
                      <a:cubicBezTo>
                        <a:pt x="21090" y="45679"/>
                        <a:pt x="21090" y="45679"/>
                        <a:pt x="21090" y="45679"/>
                      </a:cubicBezTo>
                      <a:lnTo>
                        <a:pt x="8363" y="58368"/>
                      </a:lnTo>
                      <a:close/>
                      <a:moveTo>
                        <a:pt x="99272" y="79395"/>
                      </a:moveTo>
                      <a:cubicBezTo>
                        <a:pt x="78181" y="58368"/>
                        <a:pt x="78181" y="58368"/>
                        <a:pt x="78181" y="58368"/>
                      </a:cubicBezTo>
                      <a:cubicBezTo>
                        <a:pt x="91636" y="58368"/>
                        <a:pt x="91636" y="58368"/>
                        <a:pt x="91636" y="58368"/>
                      </a:cubicBezTo>
                      <a:cubicBezTo>
                        <a:pt x="91272" y="49305"/>
                        <a:pt x="86909" y="40966"/>
                        <a:pt x="79636" y="35166"/>
                      </a:cubicBezTo>
                      <a:cubicBezTo>
                        <a:pt x="78181" y="34078"/>
                        <a:pt x="78181" y="34078"/>
                        <a:pt x="78181" y="34078"/>
                      </a:cubicBezTo>
                      <a:cubicBezTo>
                        <a:pt x="88727" y="23564"/>
                        <a:pt x="88727" y="23564"/>
                        <a:pt x="88727" y="23564"/>
                      </a:cubicBezTo>
                      <a:cubicBezTo>
                        <a:pt x="89818" y="24652"/>
                        <a:pt x="89818" y="24652"/>
                        <a:pt x="89818" y="24652"/>
                      </a:cubicBezTo>
                      <a:cubicBezTo>
                        <a:pt x="100000" y="32990"/>
                        <a:pt x="105818" y="45317"/>
                        <a:pt x="106545" y="58368"/>
                      </a:cubicBezTo>
                      <a:cubicBezTo>
                        <a:pt x="120000" y="58368"/>
                        <a:pt x="120000" y="58368"/>
                        <a:pt x="120000" y="58368"/>
                      </a:cubicBezTo>
                      <a:lnTo>
                        <a:pt x="99272" y="79395"/>
                      </a:lnTo>
                      <a:close/>
                      <a:moveTo>
                        <a:pt x="86545" y="61631"/>
                      </a:moveTo>
                      <a:cubicBezTo>
                        <a:pt x="99272" y="74320"/>
                        <a:pt x="99272" y="74320"/>
                        <a:pt x="99272" y="74320"/>
                      </a:cubicBezTo>
                      <a:cubicBezTo>
                        <a:pt x="111636" y="61631"/>
                        <a:pt x="111636" y="61631"/>
                        <a:pt x="111636" y="61631"/>
                      </a:cubicBezTo>
                      <a:cubicBezTo>
                        <a:pt x="102909" y="61631"/>
                        <a:pt x="102909" y="61631"/>
                        <a:pt x="102909" y="61631"/>
                      </a:cubicBezTo>
                      <a:cubicBezTo>
                        <a:pt x="102909" y="60181"/>
                        <a:pt x="102909" y="60181"/>
                        <a:pt x="102909" y="60181"/>
                      </a:cubicBezTo>
                      <a:cubicBezTo>
                        <a:pt x="102909" y="47854"/>
                        <a:pt x="97818" y="36253"/>
                        <a:pt x="88727" y="28277"/>
                      </a:cubicBezTo>
                      <a:cubicBezTo>
                        <a:pt x="83272" y="33716"/>
                        <a:pt x="83272" y="33716"/>
                        <a:pt x="83272" y="33716"/>
                      </a:cubicBezTo>
                      <a:cubicBezTo>
                        <a:pt x="90909" y="40241"/>
                        <a:pt x="95272" y="50030"/>
                        <a:pt x="95272" y="60181"/>
                      </a:cubicBezTo>
                      <a:cubicBezTo>
                        <a:pt x="95272" y="61631"/>
                        <a:pt x="95272" y="61631"/>
                        <a:pt x="95272" y="61631"/>
                      </a:cubicBezTo>
                      <a:lnTo>
                        <a:pt x="86545" y="61631"/>
                      </a:lnTo>
                      <a:close/>
                      <a:moveTo>
                        <a:pt x="33818" y="42054"/>
                      </a:moveTo>
                      <a:cubicBezTo>
                        <a:pt x="23272" y="31540"/>
                        <a:pt x="23272" y="31540"/>
                        <a:pt x="23272" y="31540"/>
                      </a:cubicBezTo>
                      <a:cubicBezTo>
                        <a:pt x="24363" y="30453"/>
                        <a:pt x="24363" y="30453"/>
                        <a:pt x="24363" y="30453"/>
                      </a:cubicBezTo>
                      <a:cubicBezTo>
                        <a:pt x="33090" y="20302"/>
                        <a:pt x="45090" y="14138"/>
                        <a:pt x="58181" y="13776"/>
                      </a:cubicBezTo>
                      <a:cubicBezTo>
                        <a:pt x="58181" y="0"/>
                        <a:pt x="58181" y="0"/>
                        <a:pt x="58181" y="0"/>
                      </a:cubicBezTo>
                      <a:cubicBezTo>
                        <a:pt x="79272" y="21027"/>
                        <a:pt x="79272" y="21027"/>
                        <a:pt x="79272" y="21027"/>
                      </a:cubicBezTo>
                      <a:cubicBezTo>
                        <a:pt x="58181" y="42054"/>
                        <a:pt x="58181" y="42054"/>
                        <a:pt x="58181" y="42054"/>
                      </a:cubicBezTo>
                      <a:cubicBezTo>
                        <a:pt x="58181" y="28277"/>
                        <a:pt x="58181" y="28277"/>
                        <a:pt x="58181" y="28277"/>
                      </a:cubicBezTo>
                      <a:cubicBezTo>
                        <a:pt x="49090" y="29003"/>
                        <a:pt x="40727" y="33353"/>
                        <a:pt x="35272" y="40604"/>
                      </a:cubicBezTo>
                      <a:lnTo>
                        <a:pt x="33818" y="42054"/>
                      </a:lnTo>
                      <a:close/>
                      <a:moveTo>
                        <a:pt x="28000" y="31540"/>
                      </a:moveTo>
                      <a:cubicBezTo>
                        <a:pt x="33454" y="36978"/>
                        <a:pt x="33454" y="36978"/>
                        <a:pt x="33454" y="36978"/>
                      </a:cubicBezTo>
                      <a:cubicBezTo>
                        <a:pt x="40363" y="29365"/>
                        <a:pt x="49818" y="25015"/>
                        <a:pt x="60000" y="25015"/>
                      </a:cubicBezTo>
                      <a:cubicBezTo>
                        <a:pt x="61818" y="25015"/>
                        <a:pt x="61818" y="25015"/>
                        <a:pt x="61818" y="25015"/>
                      </a:cubicBezTo>
                      <a:cubicBezTo>
                        <a:pt x="61818" y="33716"/>
                        <a:pt x="61818" y="33716"/>
                        <a:pt x="61818" y="33716"/>
                      </a:cubicBezTo>
                      <a:cubicBezTo>
                        <a:pt x="74181" y="21027"/>
                        <a:pt x="74181" y="21027"/>
                        <a:pt x="74181" y="21027"/>
                      </a:cubicBezTo>
                      <a:cubicBezTo>
                        <a:pt x="61818" y="8700"/>
                        <a:pt x="61818" y="8700"/>
                        <a:pt x="61818" y="8700"/>
                      </a:cubicBezTo>
                      <a:cubicBezTo>
                        <a:pt x="61818" y="17401"/>
                        <a:pt x="61818" y="17401"/>
                        <a:pt x="61818" y="17401"/>
                      </a:cubicBezTo>
                      <a:cubicBezTo>
                        <a:pt x="60000" y="17401"/>
                        <a:pt x="60000" y="17401"/>
                        <a:pt x="60000" y="17401"/>
                      </a:cubicBezTo>
                      <a:cubicBezTo>
                        <a:pt x="48000" y="17401"/>
                        <a:pt x="36363" y="22477"/>
                        <a:pt x="28000" y="3154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1"/>
                    </a:buClr>
                    <a:buFont typeface="Arial"/>
                    <a:buNone/>
                  </a:pPr>
                  <a:endParaRPr sz="900" b="0" i="0" u="none" strike="noStrike" cap="none">
                    <a:solidFill>
                      <a:srgbClr val="24AC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" name="Shape 1630"/>
              <p:cNvSpPr/>
              <p:nvPr/>
            </p:nvSpPr>
            <p:spPr>
              <a:xfrm>
                <a:off x="6546555" y="1063229"/>
                <a:ext cx="535326" cy="53532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24AC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ct val="250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24ACFF"/>
                    </a:solidFill>
                    <a:latin typeface="Arial"/>
                    <a:ea typeface="Arial"/>
                    <a:cs typeface="Arial"/>
                    <a:sym typeface="Arial"/>
                  </a:rPr>
                  <a:t>..more..</a:t>
                </a:r>
              </a:p>
            </p:txBody>
          </p:sp>
          <p:grpSp>
            <p:nvGrpSpPr>
              <p:cNvPr id="58" name="Shape 1631"/>
              <p:cNvGrpSpPr/>
              <p:nvPr/>
            </p:nvGrpSpPr>
            <p:grpSpPr>
              <a:xfrm>
                <a:off x="2988559" y="1063229"/>
                <a:ext cx="535325" cy="535325"/>
                <a:chOff x="3041041" y="937187"/>
                <a:chExt cx="592449" cy="592449"/>
              </a:xfrm>
            </p:grpSpPr>
            <p:sp>
              <p:nvSpPr>
                <p:cNvPr id="78" name="Shape 1632"/>
                <p:cNvSpPr/>
                <p:nvPr/>
              </p:nvSpPr>
              <p:spPr>
                <a:xfrm>
                  <a:off x="3041041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Images</a:t>
                  </a:r>
                </a:p>
              </p:txBody>
            </p:sp>
            <p:grpSp>
              <p:nvGrpSpPr>
                <p:cNvPr id="79" name="Shape 1633"/>
                <p:cNvGrpSpPr/>
                <p:nvPr/>
              </p:nvGrpSpPr>
              <p:grpSpPr>
                <a:xfrm>
                  <a:off x="3181769" y="1039273"/>
                  <a:ext cx="310994" cy="236043"/>
                  <a:chOff x="9296400" y="1214437"/>
                  <a:chExt cx="573088" cy="434973"/>
                </a:xfrm>
              </p:grpSpPr>
              <p:sp>
                <p:nvSpPr>
                  <p:cNvPr id="80" name="Shape 1634"/>
                  <p:cNvSpPr/>
                  <p:nvPr/>
                </p:nvSpPr>
                <p:spPr>
                  <a:xfrm>
                    <a:off x="9380539" y="1374775"/>
                    <a:ext cx="488949" cy="2746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9375" y="0"/>
                        </a:moveTo>
                        <a:cubicBezTo>
                          <a:pt x="116250" y="0"/>
                          <a:pt x="116250" y="0"/>
                          <a:pt x="116250" y="0"/>
                        </a:cubicBezTo>
                        <a:cubicBezTo>
                          <a:pt x="118125" y="0"/>
                          <a:pt x="120000" y="3333"/>
                          <a:pt x="118125" y="6666"/>
                        </a:cubicBezTo>
                        <a:cubicBezTo>
                          <a:pt x="80625" y="113333"/>
                          <a:pt x="80625" y="113333"/>
                          <a:pt x="80625" y="113333"/>
                        </a:cubicBezTo>
                        <a:cubicBezTo>
                          <a:pt x="78750" y="116666"/>
                          <a:pt x="75000" y="120000"/>
                          <a:pt x="73125" y="120000"/>
                        </a:cubicBezTo>
                        <a:cubicBezTo>
                          <a:pt x="3750" y="120000"/>
                          <a:pt x="3750" y="120000"/>
                          <a:pt x="3750" y="120000"/>
                        </a:cubicBezTo>
                        <a:cubicBezTo>
                          <a:pt x="1875" y="120000"/>
                          <a:pt x="0" y="116666"/>
                          <a:pt x="1875" y="113333"/>
                        </a:cubicBezTo>
                        <a:cubicBezTo>
                          <a:pt x="11250" y="83333"/>
                          <a:pt x="11250" y="83333"/>
                          <a:pt x="11250" y="83333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Shape 1635"/>
                  <p:cNvSpPr/>
                  <p:nvPr/>
                </p:nvSpPr>
                <p:spPr>
                  <a:xfrm>
                    <a:off x="9348789" y="1290637"/>
                    <a:ext cx="482599" cy="2746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9047" y="0"/>
                        </a:moveTo>
                        <a:cubicBezTo>
                          <a:pt x="116190" y="0"/>
                          <a:pt x="116190" y="0"/>
                          <a:pt x="116190" y="0"/>
                        </a:cubicBezTo>
                        <a:cubicBezTo>
                          <a:pt x="120000" y="0"/>
                          <a:pt x="120000" y="3333"/>
                          <a:pt x="120000" y="6666"/>
                        </a:cubicBezTo>
                        <a:cubicBezTo>
                          <a:pt x="80000" y="113333"/>
                          <a:pt x="80000" y="113333"/>
                          <a:pt x="80000" y="113333"/>
                        </a:cubicBezTo>
                        <a:cubicBezTo>
                          <a:pt x="80000" y="116666"/>
                          <a:pt x="76190" y="120000"/>
                          <a:pt x="74285" y="120000"/>
                        </a:cubicBezTo>
                        <a:cubicBezTo>
                          <a:pt x="3809" y="120000"/>
                          <a:pt x="3809" y="120000"/>
                          <a:pt x="3809" y="120000"/>
                        </a:cubicBezTo>
                        <a:cubicBezTo>
                          <a:pt x="0" y="120000"/>
                          <a:pt x="0" y="116666"/>
                          <a:pt x="1904" y="113333"/>
                        </a:cubicBezTo>
                        <a:cubicBezTo>
                          <a:pt x="9523" y="90000"/>
                          <a:pt x="9523" y="90000"/>
                          <a:pt x="9523" y="9000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Shape 1636"/>
                  <p:cNvSpPr/>
                  <p:nvPr/>
                </p:nvSpPr>
                <p:spPr>
                  <a:xfrm>
                    <a:off x="9296400" y="1214437"/>
                    <a:ext cx="481013" cy="2746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0000" y="6666"/>
                        </a:moveTo>
                        <a:cubicBezTo>
                          <a:pt x="41904" y="3333"/>
                          <a:pt x="43809" y="0"/>
                          <a:pt x="47619" y="0"/>
                        </a:cubicBezTo>
                        <a:cubicBezTo>
                          <a:pt x="116190" y="0"/>
                          <a:pt x="116190" y="0"/>
                          <a:pt x="116190" y="0"/>
                        </a:cubicBezTo>
                        <a:cubicBezTo>
                          <a:pt x="120000" y="0"/>
                          <a:pt x="120000" y="3333"/>
                          <a:pt x="120000" y="6666"/>
                        </a:cubicBezTo>
                        <a:cubicBezTo>
                          <a:pt x="81904" y="113333"/>
                          <a:pt x="81904" y="113333"/>
                          <a:pt x="81904" y="113333"/>
                        </a:cubicBezTo>
                        <a:cubicBezTo>
                          <a:pt x="80000" y="116666"/>
                          <a:pt x="76190" y="120000"/>
                          <a:pt x="74285" y="120000"/>
                        </a:cubicBezTo>
                        <a:cubicBezTo>
                          <a:pt x="3809" y="120000"/>
                          <a:pt x="3809" y="120000"/>
                          <a:pt x="3809" y="120000"/>
                        </a:cubicBezTo>
                        <a:cubicBezTo>
                          <a:pt x="1904" y="120000"/>
                          <a:pt x="0" y="116666"/>
                          <a:pt x="1904" y="113333"/>
                        </a:cubicBezTo>
                        <a:lnTo>
                          <a:pt x="40000" y="666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" name="Shape 1637"/>
                  <p:cNvCxnSpPr/>
                  <p:nvPr/>
                </p:nvCxnSpPr>
                <p:spPr>
                  <a:xfrm rot="10800000" flipH="1">
                    <a:off x="9432925" y="1290637"/>
                    <a:ext cx="69847" cy="1143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" name="Shape 1638"/>
                  <p:cNvCxnSpPr/>
                  <p:nvPr/>
                </p:nvCxnSpPr>
                <p:spPr>
                  <a:xfrm rot="10800000" flipH="1">
                    <a:off x="9502775" y="1290637"/>
                    <a:ext cx="68263" cy="1143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" name="Shape 1639"/>
                  <p:cNvCxnSpPr/>
                  <p:nvPr/>
                </p:nvCxnSpPr>
                <p:spPr>
                  <a:xfrm rot="10800000" flipH="1">
                    <a:off x="9571039" y="1290637"/>
                    <a:ext cx="68263" cy="114300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9" name="Shape 1640"/>
              <p:cNvGrpSpPr/>
              <p:nvPr/>
            </p:nvGrpSpPr>
            <p:grpSpPr>
              <a:xfrm>
                <a:off x="3581557" y="1063229"/>
                <a:ext cx="535325" cy="535325"/>
                <a:chOff x="3688712" y="937187"/>
                <a:chExt cx="592449" cy="592449"/>
              </a:xfrm>
            </p:grpSpPr>
            <p:sp>
              <p:nvSpPr>
                <p:cNvPr id="68" name="Shape 1641"/>
                <p:cNvSpPr/>
                <p:nvPr/>
              </p:nvSpPr>
              <p:spPr>
                <a:xfrm>
                  <a:off x="3688712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Networking</a:t>
                  </a:r>
                </a:p>
              </p:txBody>
            </p:sp>
            <p:grpSp>
              <p:nvGrpSpPr>
                <p:cNvPr id="69" name="Shape 1642"/>
                <p:cNvGrpSpPr/>
                <p:nvPr/>
              </p:nvGrpSpPr>
              <p:grpSpPr>
                <a:xfrm>
                  <a:off x="3847615" y="1066273"/>
                  <a:ext cx="274638" cy="273359"/>
                  <a:chOff x="11337925" y="1190625"/>
                  <a:chExt cx="474663" cy="474661"/>
                </a:xfrm>
              </p:grpSpPr>
              <p:sp>
                <p:nvSpPr>
                  <p:cNvPr id="70" name="Shape 1643"/>
                  <p:cNvSpPr/>
                  <p:nvPr/>
                </p:nvSpPr>
                <p:spPr>
                  <a:xfrm>
                    <a:off x="11536364" y="1190625"/>
                    <a:ext cx="276224" cy="2746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33" y="50000"/>
                        </a:moveTo>
                        <a:cubicBezTo>
                          <a:pt x="46666" y="6666"/>
                          <a:pt x="46666" y="6666"/>
                          <a:pt x="46666" y="6666"/>
                        </a:cubicBezTo>
                        <a:cubicBezTo>
                          <a:pt x="53333" y="0"/>
                          <a:pt x="63333" y="0"/>
                          <a:pt x="70000" y="6666"/>
                        </a:cubicBezTo>
                        <a:cubicBezTo>
                          <a:pt x="113333" y="50000"/>
                          <a:pt x="113333" y="50000"/>
                          <a:pt x="113333" y="50000"/>
                        </a:cubicBezTo>
                        <a:cubicBezTo>
                          <a:pt x="120000" y="53333"/>
                          <a:pt x="120000" y="63333"/>
                          <a:pt x="113333" y="70000"/>
                        </a:cubicBezTo>
                        <a:cubicBezTo>
                          <a:pt x="70000" y="113333"/>
                          <a:pt x="70000" y="113333"/>
                          <a:pt x="70000" y="113333"/>
                        </a:cubicBezTo>
                        <a:cubicBezTo>
                          <a:pt x="63333" y="120000"/>
                          <a:pt x="53333" y="120000"/>
                          <a:pt x="46666" y="113333"/>
                        </a:cubicBezTo>
                        <a:cubicBezTo>
                          <a:pt x="3333" y="70000"/>
                          <a:pt x="3333" y="70000"/>
                          <a:pt x="3333" y="70000"/>
                        </a:cubicBezTo>
                        <a:cubicBezTo>
                          <a:pt x="0" y="63333"/>
                          <a:pt x="0" y="53333"/>
                          <a:pt x="3333" y="5000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" name="Shape 1644"/>
                  <p:cNvSpPr/>
                  <p:nvPr/>
                </p:nvSpPr>
                <p:spPr>
                  <a:xfrm>
                    <a:off x="11337925" y="1382712"/>
                    <a:ext cx="274636" cy="2825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66" y="48648"/>
                        </a:moveTo>
                        <a:cubicBezTo>
                          <a:pt x="50000" y="6486"/>
                          <a:pt x="50000" y="6486"/>
                          <a:pt x="50000" y="6486"/>
                        </a:cubicBezTo>
                        <a:cubicBezTo>
                          <a:pt x="56666" y="0"/>
                          <a:pt x="66666" y="0"/>
                          <a:pt x="70000" y="6486"/>
                        </a:cubicBezTo>
                        <a:cubicBezTo>
                          <a:pt x="113333" y="48648"/>
                          <a:pt x="113333" y="48648"/>
                          <a:pt x="113333" y="48648"/>
                        </a:cubicBezTo>
                        <a:cubicBezTo>
                          <a:pt x="120000" y="55135"/>
                          <a:pt x="120000" y="64864"/>
                          <a:pt x="113333" y="71351"/>
                        </a:cubicBezTo>
                        <a:cubicBezTo>
                          <a:pt x="70000" y="113513"/>
                          <a:pt x="70000" y="113513"/>
                          <a:pt x="70000" y="113513"/>
                        </a:cubicBezTo>
                        <a:cubicBezTo>
                          <a:pt x="66666" y="120000"/>
                          <a:pt x="56666" y="120000"/>
                          <a:pt x="50000" y="113513"/>
                        </a:cubicBezTo>
                        <a:cubicBezTo>
                          <a:pt x="6666" y="71351"/>
                          <a:pt x="6666" y="71351"/>
                          <a:pt x="6666" y="71351"/>
                        </a:cubicBezTo>
                        <a:cubicBezTo>
                          <a:pt x="0" y="64864"/>
                          <a:pt x="0" y="55135"/>
                          <a:pt x="6666" y="4864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" name="Shape 1645"/>
                  <p:cNvSpPr/>
                  <p:nvPr/>
                </p:nvSpPr>
                <p:spPr>
                  <a:xfrm>
                    <a:off x="11444289" y="1304925"/>
                    <a:ext cx="53974" cy="460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20000"/>
                        </a:moveTo>
                        <a:cubicBezTo>
                          <a:pt x="17142" y="100000"/>
                          <a:pt x="17142" y="60000"/>
                          <a:pt x="51428" y="40000"/>
                        </a:cubicBezTo>
                        <a:cubicBezTo>
                          <a:pt x="68571" y="20000"/>
                          <a:pt x="85714" y="0"/>
                          <a:pt x="119999" y="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" name="Shape 1646"/>
                  <p:cNvSpPr/>
                  <p:nvPr/>
                </p:nvSpPr>
                <p:spPr>
                  <a:xfrm>
                    <a:off x="11406189" y="1258887"/>
                    <a:ext cx="84138" cy="841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20000"/>
                        </a:moveTo>
                        <a:cubicBezTo>
                          <a:pt x="10909" y="87272"/>
                          <a:pt x="21818" y="65454"/>
                          <a:pt x="43636" y="43636"/>
                        </a:cubicBezTo>
                        <a:cubicBezTo>
                          <a:pt x="65454" y="21818"/>
                          <a:pt x="87272" y="10909"/>
                          <a:pt x="120000" y="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" name="Shape 1647"/>
                  <p:cNvSpPr/>
                  <p:nvPr/>
                </p:nvSpPr>
                <p:spPr>
                  <a:xfrm>
                    <a:off x="11368089" y="1220787"/>
                    <a:ext cx="114300" cy="1158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20000"/>
                        </a:moveTo>
                        <a:cubicBezTo>
                          <a:pt x="0" y="88000"/>
                          <a:pt x="16000" y="64000"/>
                          <a:pt x="40000" y="40000"/>
                        </a:cubicBezTo>
                        <a:cubicBezTo>
                          <a:pt x="64000" y="16000"/>
                          <a:pt x="88000" y="8000"/>
                          <a:pt x="120000" y="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" name="Shape 1648"/>
                  <p:cNvSpPr/>
                  <p:nvPr/>
                </p:nvSpPr>
                <p:spPr>
                  <a:xfrm>
                    <a:off x="11644314" y="1497012"/>
                    <a:ext cx="44450" cy="460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20000" y="0"/>
                        </a:moveTo>
                        <a:cubicBezTo>
                          <a:pt x="120000" y="40000"/>
                          <a:pt x="100000" y="60000"/>
                          <a:pt x="80000" y="80000"/>
                        </a:cubicBezTo>
                        <a:cubicBezTo>
                          <a:pt x="60000" y="100000"/>
                          <a:pt x="20000" y="120000"/>
                          <a:pt x="0" y="12000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" name="Shape 1649"/>
                  <p:cNvSpPr/>
                  <p:nvPr/>
                </p:nvSpPr>
                <p:spPr>
                  <a:xfrm>
                    <a:off x="11650664" y="1504950"/>
                    <a:ext cx="84138" cy="8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20000" y="0"/>
                        </a:moveTo>
                        <a:cubicBezTo>
                          <a:pt x="109090" y="32727"/>
                          <a:pt x="98181" y="54545"/>
                          <a:pt x="76363" y="76363"/>
                        </a:cubicBezTo>
                        <a:cubicBezTo>
                          <a:pt x="54545" y="98181"/>
                          <a:pt x="32727" y="109090"/>
                          <a:pt x="0" y="12000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" name="Shape 1650"/>
                  <p:cNvSpPr/>
                  <p:nvPr/>
                </p:nvSpPr>
                <p:spPr>
                  <a:xfrm>
                    <a:off x="11658600" y="1511300"/>
                    <a:ext cx="114300" cy="1158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20000" y="0"/>
                        </a:moveTo>
                        <a:cubicBezTo>
                          <a:pt x="112000" y="32000"/>
                          <a:pt x="104000" y="56000"/>
                          <a:pt x="80000" y="80000"/>
                        </a:cubicBezTo>
                        <a:cubicBezTo>
                          <a:pt x="56000" y="104000"/>
                          <a:pt x="32000" y="112000"/>
                          <a:pt x="0" y="12000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0" name="Shape 1651"/>
              <p:cNvGrpSpPr/>
              <p:nvPr/>
            </p:nvGrpSpPr>
            <p:grpSpPr>
              <a:xfrm>
                <a:off x="4174556" y="1063229"/>
                <a:ext cx="535325" cy="535325"/>
                <a:chOff x="4343398" y="937187"/>
                <a:chExt cx="592449" cy="592449"/>
              </a:xfrm>
            </p:grpSpPr>
            <p:sp>
              <p:nvSpPr>
                <p:cNvPr id="61" name="Shape 1652"/>
                <p:cNvSpPr/>
                <p:nvPr/>
              </p:nvSpPr>
              <p:spPr>
                <a:xfrm>
                  <a:off x="4343398" y="937187"/>
                  <a:ext cx="592449" cy="592449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rgbClr val="24AC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45700" anchor="b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250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Volumes</a:t>
                  </a:r>
                </a:p>
              </p:txBody>
            </p:sp>
            <p:grpSp>
              <p:nvGrpSpPr>
                <p:cNvPr id="62" name="Shape 1653"/>
                <p:cNvGrpSpPr/>
                <p:nvPr/>
              </p:nvGrpSpPr>
              <p:grpSpPr>
                <a:xfrm>
                  <a:off x="4484915" y="1083028"/>
                  <a:ext cx="309416" cy="239848"/>
                  <a:chOff x="9342439" y="3452812"/>
                  <a:chExt cx="473075" cy="366711"/>
                </a:xfrm>
              </p:grpSpPr>
              <p:sp>
                <p:nvSpPr>
                  <p:cNvPr id="63" name="Shape 1654"/>
                  <p:cNvSpPr/>
                  <p:nvPr/>
                </p:nvSpPr>
                <p:spPr>
                  <a:xfrm>
                    <a:off x="9342439" y="3667125"/>
                    <a:ext cx="473075" cy="152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20000" y="96000"/>
                        </a:moveTo>
                        <a:cubicBezTo>
                          <a:pt x="120000" y="108000"/>
                          <a:pt x="116129" y="120000"/>
                          <a:pt x="112258" y="120000"/>
                        </a:cubicBezTo>
                        <a:cubicBezTo>
                          <a:pt x="7741" y="120000"/>
                          <a:pt x="7741" y="120000"/>
                          <a:pt x="7741" y="120000"/>
                        </a:cubicBezTo>
                        <a:cubicBezTo>
                          <a:pt x="3870" y="120000"/>
                          <a:pt x="0" y="108000"/>
                          <a:pt x="0" y="96000"/>
                        </a:cubicBezTo>
                        <a:cubicBezTo>
                          <a:pt x="0" y="30000"/>
                          <a:pt x="0" y="30000"/>
                          <a:pt x="0" y="30000"/>
                        </a:cubicBezTo>
                        <a:cubicBezTo>
                          <a:pt x="0" y="12000"/>
                          <a:pt x="3870" y="0"/>
                          <a:pt x="7741" y="0"/>
                        </a:cubicBezTo>
                        <a:cubicBezTo>
                          <a:pt x="112258" y="0"/>
                          <a:pt x="112258" y="0"/>
                          <a:pt x="112258" y="0"/>
                        </a:cubicBezTo>
                        <a:cubicBezTo>
                          <a:pt x="116129" y="0"/>
                          <a:pt x="120000" y="12000"/>
                          <a:pt x="120000" y="30000"/>
                        </a:cubicBezTo>
                        <a:cubicBezTo>
                          <a:pt x="120000" y="96000"/>
                          <a:pt x="120000" y="96000"/>
                          <a:pt x="120000" y="9600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" name="Shape 1655"/>
                  <p:cNvSpPr/>
                  <p:nvPr/>
                </p:nvSpPr>
                <p:spPr>
                  <a:xfrm>
                    <a:off x="9342439" y="3452812"/>
                    <a:ext cx="473075" cy="2524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20000" y="120000"/>
                        </a:moveTo>
                        <a:cubicBezTo>
                          <a:pt x="120000" y="116363"/>
                          <a:pt x="120000" y="116363"/>
                          <a:pt x="120000" y="116363"/>
                        </a:cubicBezTo>
                        <a:cubicBezTo>
                          <a:pt x="120000" y="116363"/>
                          <a:pt x="118064" y="101818"/>
                          <a:pt x="118064" y="94545"/>
                        </a:cubicBezTo>
                        <a:cubicBezTo>
                          <a:pt x="106451" y="14545"/>
                          <a:pt x="106451" y="14545"/>
                          <a:pt x="106451" y="14545"/>
                        </a:cubicBezTo>
                        <a:cubicBezTo>
                          <a:pt x="104516" y="7272"/>
                          <a:pt x="100645" y="0"/>
                          <a:pt x="94838" y="0"/>
                        </a:cubicBezTo>
                        <a:cubicBezTo>
                          <a:pt x="23225" y="0"/>
                          <a:pt x="23225" y="0"/>
                          <a:pt x="23225" y="0"/>
                        </a:cubicBezTo>
                        <a:cubicBezTo>
                          <a:pt x="19354" y="0"/>
                          <a:pt x="15483" y="7272"/>
                          <a:pt x="13548" y="14545"/>
                        </a:cubicBezTo>
                        <a:cubicBezTo>
                          <a:pt x="1935" y="98181"/>
                          <a:pt x="1935" y="98181"/>
                          <a:pt x="1935" y="98181"/>
                        </a:cubicBezTo>
                        <a:cubicBezTo>
                          <a:pt x="0" y="109090"/>
                          <a:pt x="0" y="116363"/>
                          <a:pt x="0" y="116363"/>
                        </a:cubicBezTo>
                        <a:cubicBezTo>
                          <a:pt x="0" y="120000"/>
                          <a:pt x="0" y="120000"/>
                          <a:pt x="0" y="120000"/>
                        </a:cubicBezTo>
                      </a:path>
                    </a:pathLst>
                  </a:custGeom>
                  <a:solidFill>
                    <a:schemeClr val="lt1"/>
                  </a:solidFill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Shape 1656"/>
                  <p:cNvSpPr/>
                  <p:nvPr/>
                </p:nvSpPr>
                <p:spPr>
                  <a:xfrm>
                    <a:off x="9739314" y="3735387"/>
                    <a:ext cx="15875" cy="15875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Shape 1657"/>
                  <p:cNvSpPr/>
                  <p:nvPr/>
                </p:nvSpPr>
                <p:spPr>
                  <a:xfrm>
                    <a:off x="9418639" y="3667125"/>
                    <a:ext cx="68263" cy="152399"/>
                  </a:xfrm>
                  <a:prstGeom prst="rect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rgbClr val="24AC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Shape 1658"/>
                  <p:cNvSpPr/>
                  <p:nvPr/>
                </p:nvSpPr>
                <p:spPr>
                  <a:xfrm>
                    <a:off x="9693275" y="3735387"/>
                    <a:ext cx="15875" cy="15875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rnd" cmpd="sng">
                    <a:solidFill>
                      <a:srgbClr val="24AC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24A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9" name="Shape 1659"/>
            <p:cNvSpPr/>
            <p:nvPr/>
          </p:nvSpPr>
          <p:spPr>
            <a:xfrm>
              <a:off x="3534282" y="3926707"/>
              <a:ext cx="1810454" cy="3852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457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900" b="0" i="0" u="none" strike="noStrike" cap="none">
                  <a:solidFill>
                    <a:srgbClr val="24ACFF"/>
                  </a:solidFill>
                  <a:latin typeface="Arial"/>
                  <a:ea typeface="Arial"/>
                  <a:cs typeface="Arial"/>
                  <a:sym typeface="Arial"/>
                </a:rPr>
                <a:t>Virtualization</a:t>
              </a:r>
            </a:p>
          </p:txBody>
        </p:sp>
        <p:sp>
          <p:nvSpPr>
            <p:cNvPr id="20" name="Shape 1660"/>
            <p:cNvSpPr/>
            <p:nvPr/>
          </p:nvSpPr>
          <p:spPr>
            <a:xfrm>
              <a:off x="3887067" y="4020510"/>
              <a:ext cx="129843" cy="125234"/>
            </a:xfrm>
            <a:prstGeom prst="rect">
              <a:avLst/>
            </a:prstGeom>
            <a:noFill/>
            <a:ln w="254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24A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1661"/>
            <p:cNvSpPr/>
            <p:nvPr/>
          </p:nvSpPr>
          <p:spPr>
            <a:xfrm>
              <a:off x="3961819" y="4087394"/>
              <a:ext cx="129843" cy="125234"/>
            </a:xfrm>
            <a:prstGeom prst="rect">
              <a:avLst/>
            </a:prstGeom>
            <a:noFill/>
            <a:ln w="25400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24A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Shape 1662"/>
            <p:cNvGrpSpPr/>
            <p:nvPr/>
          </p:nvGrpSpPr>
          <p:grpSpPr>
            <a:xfrm>
              <a:off x="1792972" y="3935066"/>
              <a:ext cx="1621334" cy="367034"/>
              <a:chOff x="1759883" y="4604426"/>
              <a:chExt cx="1794342" cy="406199"/>
            </a:xfrm>
          </p:grpSpPr>
          <p:sp>
            <p:nvSpPr>
              <p:cNvPr id="50" name="Shape 1663"/>
              <p:cNvSpPr/>
              <p:nvPr/>
            </p:nvSpPr>
            <p:spPr>
              <a:xfrm>
                <a:off x="1759883" y="4604426"/>
                <a:ext cx="1794342" cy="40619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24AC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noAutofit/>
              </a:bodyPr>
              <a:lstStyle/>
              <a:p>
                <a:pPr marL="460375" marR="0" lvl="0" indent="-317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ct val="25000"/>
                  <a:buFont typeface="Arial"/>
                  <a:buNone/>
                </a:pPr>
                <a:r>
                  <a:rPr lang="en" sz="900" b="0" i="0" u="none" strike="noStrike" cap="none">
                    <a:solidFill>
                      <a:srgbClr val="24ACFF"/>
                    </a:solidFill>
                    <a:latin typeface="Arial"/>
                    <a:ea typeface="Arial"/>
                    <a:cs typeface="Arial"/>
                    <a:sym typeface="Arial"/>
                  </a:rPr>
                  <a:t>Public Cloud</a:t>
                </a:r>
              </a:p>
            </p:txBody>
          </p:sp>
          <p:sp>
            <p:nvSpPr>
              <p:cNvPr id="51" name="Shape 1664"/>
              <p:cNvSpPr/>
              <p:nvPr/>
            </p:nvSpPr>
            <p:spPr>
              <a:xfrm>
                <a:off x="2049216" y="4691246"/>
                <a:ext cx="319800" cy="221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75" y="120000"/>
                    </a:moveTo>
                    <a:lnTo>
                      <a:pt x="67475" y="120000"/>
                    </a:lnTo>
                    <a:lnTo>
                      <a:pt x="64875" y="119797"/>
                    </a:lnTo>
                    <a:lnTo>
                      <a:pt x="62405" y="119189"/>
                    </a:lnTo>
                    <a:lnTo>
                      <a:pt x="60065" y="118378"/>
                    </a:lnTo>
                    <a:lnTo>
                      <a:pt x="57984" y="117364"/>
                    </a:lnTo>
                    <a:lnTo>
                      <a:pt x="56034" y="116148"/>
                    </a:lnTo>
                    <a:lnTo>
                      <a:pt x="54344" y="114932"/>
                    </a:lnTo>
                    <a:lnTo>
                      <a:pt x="51614" y="112500"/>
                    </a:lnTo>
                    <a:lnTo>
                      <a:pt x="51614" y="112500"/>
                    </a:lnTo>
                    <a:lnTo>
                      <a:pt x="50314" y="113716"/>
                    </a:lnTo>
                    <a:lnTo>
                      <a:pt x="49144" y="114932"/>
                    </a:lnTo>
                    <a:lnTo>
                      <a:pt x="47713" y="115945"/>
                    </a:lnTo>
                    <a:lnTo>
                      <a:pt x="46413" y="116554"/>
                    </a:lnTo>
                    <a:lnTo>
                      <a:pt x="44983" y="117364"/>
                    </a:lnTo>
                    <a:lnTo>
                      <a:pt x="43423" y="117770"/>
                    </a:lnTo>
                    <a:lnTo>
                      <a:pt x="41993" y="118175"/>
                    </a:lnTo>
                    <a:lnTo>
                      <a:pt x="40563" y="118378"/>
                    </a:lnTo>
                    <a:lnTo>
                      <a:pt x="40563" y="118378"/>
                    </a:lnTo>
                    <a:lnTo>
                      <a:pt x="38873" y="118175"/>
                    </a:lnTo>
                    <a:lnTo>
                      <a:pt x="37183" y="117770"/>
                    </a:lnTo>
                    <a:lnTo>
                      <a:pt x="35622" y="117364"/>
                    </a:lnTo>
                    <a:lnTo>
                      <a:pt x="34062" y="116351"/>
                    </a:lnTo>
                    <a:lnTo>
                      <a:pt x="32502" y="115540"/>
                    </a:lnTo>
                    <a:lnTo>
                      <a:pt x="31072" y="114324"/>
                    </a:lnTo>
                    <a:lnTo>
                      <a:pt x="29772" y="113108"/>
                    </a:lnTo>
                    <a:lnTo>
                      <a:pt x="28472" y="111283"/>
                    </a:lnTo>
                    <a:lnTo>
                      <a:pt x="28472" y="111283"/>
                    </a:lnTo>
                    <a:lnTo>
                      <a:pt x="26002" y="112094"/>
                    </a:lnTo>
                    <a:lnTo>
                      <a:pt x="23661" y="112094"/>
                    </a:lnTo>
                    <a:lnTo>
                      <a:pt x="23661" y="112094"/>
                    </a:lnTo>
                    <a:lnTo>
                      <a:pt x="21321" y="112094"/>
                    </a:lnTo>
                    <a:lnTo>
                      <a:pt x="18981" y="111283"/>
                    </a:lnTo>
                    <a:lnTo>
                      <a:pt x="16641" y="110472"/>
                    </a:lnTo>
                    <a:lnTo>
                      <a:pt x="14431" y="109256"/>
                    </a:lnTo>
                    <a:lnTo>
                      <a:pt x="12351" y="107837"/>
                    </a:lnTo>
                    <a:lnTo>
                      <a:pt x="10530" y="105810"/>
                    </a:lnTo>
                    <a:lnTo>
                      <a:pt x="8580" y="103581"/>
                    </a:lnTo>
                    <a:lnTo>
                      <a:pt x="6890" y="101351"/>
                    </a:lnTo>
                    <a:lnTo>
                      <a:pt x="5330" y="98716"/>
                    </a:lnTo>
                    <a:lnTo>
                      <a:pt x="4030" y="95675"/>
                    </a:lnTo>
                    <a:lnTo>
                      <a:pt x="2990" y="92837"/>
                    </a:lnTo>
                    <a:lnTo>
                      <a:pt x="1820" y="89594"/>
                    </a:lnTo>
                    <a:lnTo>
                      <a:pt x="1040" y="86148"/>
                    </a:lnTo>
                    <a:lnTo>
                      <a:pt x="520" y="82500"/>
                    </a:lnTo>
                    <a:lnTo>
                      <a:pt x="130" y="79054"/>
                    </a:lnTo>
                    <a:lnTo>
                      <a:pt x="0" y="75405"/>
                    </a:lnTo>
                    <a:lnTo>
                      <a:pt x="0" y="75405"/>
                    </a:lnTo>
                    <a:lnTo>
                      <a:pt x="0" y="72162"/>
                    </a:lnTo>
                    <a:lnTo>
                      <a:pt x="260" y="69527"/>
                    </a:lnTo>
                    <a:lnTo>
                      <a:pt x="650" y="66689"/>
                    </a:lnTo>
                    <a:lnTo>
                      <a:pt x="1040" y="64054"/>
                    </a:lnTo>
                    <a:lnTo>
                      <a:pt x="1690" y="61418"/>
                    </a:lnTo>
                    <a:lnTo>
                      <a:pt x="2470" y="58783"/>
                    </a:lnTo>
                    <a:lnTo>
                      <a:pt x="3380" y="56351"/>
                    </a:lnTo>
                    <a:lnTo>
                      <a:pt x="4290" y="53918"/>
                    </a:lnTo>
                    <a:lnTo>
                      <a:pt x="5330" y="51891"/>
                    </a:lnTo>
                    <a:lnTo>
                      <a:pt x="6630" y="49662"/>
                    </a:lnTo>
                    <a:lnTo>
                      <a:pt x="7800" y="47837"/>
                    </a:lnTo>
                    <a:lnTo>
                      <a:pt x="9230" y="45810"/>
                    </a:lnTo>
                    <a:lnTo>
                      <a:pt x="10790" y="44391"/>
                    </a:lnTo>
                    <a:lnTo>
                      <a:pt x="12351" y="42972"/>
                    </a:lnTo>
                    <a:lnTo>
                      <a:pt x="14041" y="41554"/>
                    </a:lnTo>
                    <a:lnTo>
                      <a:pt x="15731" y="40540"/>
                    </a:lnTo>
                    <a:lnTo>
                      <a:pt x="15731" y="40540"/>
                    </a:lnTo>
                    <a:lnTo>
                      <a:pt x="16381" y="38108"/>
                    </a:lnTo>
                    <a:lnTo>
                      <a:pt x="17161" y="35675"/>
                    </a:lnTo>
                    <a:lnTo>
                      <a:pt x="18071" y="33445"/>
                    </a:lnTo>
                    <a:lnTo>
                      <a:pt x="18981" y="31418"/>
                    </a:lnTo>
                    <a:lnTo>
                      <a:pt x="20021" y="29189"/>
                    </a:lnTo>
                    <a:lnTo>
                      <a:pt x="21061" y="27567"/>
                    </a:lnTo>
                    <a:lnTo>
                      <a:pt x="22361" y="25743"/>
                    </a:lnTo>
                    <a:lnTo>
                      <a:pt x="23661" y="24324"/>
                    </a:lnTo>
                    <a:lnTo>
                      <a:pt x="25092" y="22702"/>
                    </a:lnTo>
                    <a:lnTo>
                      <a:pt x="26652" y="21689"/>
                    </a:lnTo>
                    <a:lnTo>
                      <a:pt x="28082" y="20472"/>
                    </a:lnTo>
                    <a:lnTo>
                      <a:pt x="29772" y="19662"/>
                    </a:lnTo>
                    <a:lnTo>
                      <a:pt x="31332" y="19054"/>
                    </a:lnTo>
                    <a:lnTo>
                      <a:pt x="33022" y="18445"/>
                    </a:lnTo>
                    <a:lnTo>
                      <a:pt x="34712" y="18040"/>
                    </a:lnTo>
                    <a:lnTo>
                      <a:pt x="36403" y="18040"/>
                    </a:lnTo>
                    <a:lnTo>
                      <a:pt x="36403" y="18040"/>
                    </a:lnTo>
                    <a:lnTo>
                      <a:pt x="38093" y="18040"/>
                    </a:lnTo>
                    <a:lnTo>
                      <a:pt x="39913" y="18445"/>
                    </a:lnTo>
                    <a:lnTo>
                      <a:pt x="39913" y="18445"/>
                    </a:lnTo>
                    <a:lnTo>
                      <a:pt x="40823" y="16418"/>
                    </a:lnTo>
                    <a:lnTo>
                      <a:pt x="41863" y="14391"/>
                    </a:lnTo>
                    <a:lnTo>
                      <a:pt x="43033" y="12567"/>
                    </a:lnTo>
                    <a:lnTo>
                      <a:pt x="44203" y="10743"/>
                    </a:lnTo>
                    <a:lnTo>
                      <a:pt x="45503" y="9121"/>
                    </a:lnTo>
                    <a:lnTo>
                      <a:pt x="46803" y="7702"/>
                    </a:lnTo>
                    <a:lnTo>
                      <a:pt x="48234" y="6283"/>
                    </a:lnTo>
                    <a:lnTo>
                      <a:pt x="49664" y="5067"/>
                    </a:lnTo>
                    <a:lnTo>
                      <a:pt x="50964" y="3851"/>
                    </a:lnTo>
                    <a:lnTo>
                      <a:pt x="52524" y="2837"/>
                    </a:lnTo>
                    <a:lnTo>
                      <a:pt x="54084" y="2229"/>
                    </a:lnTo>
                    <a:lnTo>
                      <a:pt x="55644" y="1418"/>
                    </a:lnTo>
                    <a:lnTo>
                      <a:pt x="57334" y="810"/>
                    </a:lnTo>
                    <a:lnTo>
                      <a:pt x="58894" y="405"/>
                    </a:lnTo>
                    <a:lnTo>
                      <a:pt x="60585" y="202"/>
                    </a:lnTo>
                    <a:lnTo>
                      <a:pt x="62275" y="0"/>
                    </a:lnTo>
                    <a:lnTo>
                      <a:pt x="62275" y="0"/>
                    </a:lnTo>
                    <a:lnTo>
                      <a:pt x="64485" y="202"/>
                    </a:lnTo>
                    <a:lnTo>
                      <a:pt x="66825" y="810"/>
                    </a:lnTo>
                    <a:lnTo>
                      <a:pt x="69035" y="1418"/>
                    </a:lnTo>
                    <a:lnTo>
                      <a:pt x="71115" y="2432"/>
                    </a:lnTo>
                    <a:lnTo>
                      <a:pt x="73326" y="3851"/>
                    </a:lnTo>
                    <a:lnTo>
                      <a:pt x="75276" y="5270"/>
                    </a:lnTo>
                    <a:lnTo>
                      <a:pt x="77226" y="7297"/>
                    </a:lnTo>
                    <a:lnTo>
                      <a:pt x="79046" y="9121"/>
                    </a:lnTo>
                    <a:lnTo>
                      <a:pt x="80736" y="11351"/>
                    </a:lnTo>
                    <a:lnTo>
                      <a:pt x="82296" y="13986"/>
                    </a:lnTo>
                    <a:lnTo>
                      <a:pt x="83596" y="16621"/>
                    </a:lnTo>
                    <a:lnTo>
                      <a:pt x="85027" y="19459"/>
                    </a:lnTo>
                    <a:lnTo>
                      <a:pt x="86067" y="22297"/>
                    </a:lnTo>
                    <a:lnTo>
                      <a:pt x="86977" y="25540"/>
                    </a:lnTo>
                    <a:lnTo>
                      <a:pt x="88017" y="28783"/>
                    </a:lnTo>
                    <a:lnTo>
                      <a:pt x="88537" y="32432"/>
                    </a:lnTo>
                    <a:lnTo>
                      <a:pt x="88537" y="32432"/>
                    </a:lnTo>
                    <a:lnTo>
                      <a:pt x="90227" y="32635"/>
                    </a:lnTo>
                    <a:lnTo>
                      <a:pt x="91917" y="33040"/>
                    </a:lnTo>
                    <a:lnTo>
                      <a:pt x="93607" y="34054"/>
                    </a:lnTo>
                    <a:lnTo>
                      <a:pt x="95167" y="35067"/>
                    </a:lnTo>
                    <a:lnTo>
                      <a:pt x="96728" y="36081"/>
                    </a:lnTo>
                    <a:lnTo>
                      <a:pt x="98288" y="37500"/>
                    </a:lnTo>
                    <a:lnTo>
                      <a:pt x="99718" y="38918"/>
                    </a:lnTo>
                    <a:lnTo>
                      <a:pt x="101018" y="40540"/>
                    </a:lnTo>
                    <a:lnTo>
                      <a:pt x="102318" y="42162"/>
                    </a:lnTo>
                    <a:lnTo>
                      <a:pt x="103358" y="44189"/>
                    </a:lnTo>
                    <a:lnTo>
                      <a:pt x="104398" y="46418"/>
                    </a:lnTo>
                    <a:lnTo>
                      <a:pt x="105568" y="48445"/>
                    </a:lnTo>
                    <a:lnTo>
                      <a:pt x="106348" y="50878"/>
                    </a:lnTo>
                    <a:lnTo>
                      <a:pt x="106998" y="53310"/>
                    </a:lnTo>
                    <a:lnTo>
                      <a:pt x="107648" y="55945"/>
                    </a:lnTo>
                    <a:lnTo>
                      <a:pt x="108169" y="58581"/>
                    </a:lnTo>
                    <a:lnTo>
                      <a:pt x="108169" y="58581"/>
                    </a:lnTo>
                    <a:lnTo>
                      <a:pt x="109339" y="58986"/>
                    </a:lnTo>
                    <a:lnTo>
                      <a:pt x="110639" y="60000"/>
                    </a:lnTo>
                    <a:lnTo>
                      <a:pt x="111809" y="60810"/>
                    </a:lnTo>
                    <a:lnTo>
                      <a:pt x="112849" y="61824"/>
                    </a:lnTo>
                    <a:lnTo>
                      <a:pt x="114019" y="63040"/>
                    </a:lnTo>
                    <a:lnTo>
                      <a:pt x="114929" y="64459"/>
                    </a:lnTo>
                    <a:lnTo>
                      <a:pt x="115839" y="66081"/>
                    </a:lnTo>
                    <a:lnTo>
                      <a:pt x="116749" y="67500"/>
                    </a:lnTo>
                    <a:lnTo>
                      <a:pt x="117399" y="69121"/>
                    </a:lnTo>
                    <a:lnTo>
                      <a:pt x="118179" y="70743"/>
                    </a:lnTo>
                    <a:lnTo>
                      <a:pt x="118569" y="72770"/>
                    </a:lnTo>
                    <a:lnTo>
                      <a:pt x="119089" y="74594"/>
                    </a:lnTo>
                    <a:lnTo>
                      <a:pt x="119479" y="76621"/>
                    </a:lnTo>
                    <a:lnTo>
                      <a:pt x="119869" y="78648"/>
                    </a:lnTo>
                    <a:lnTo>
                      <a:pt x="120000" y="80675"/>
                    </a:lnTo>
                    <a:lnTo>
                      <a:pt x="120000" y="82702"/>
                    </a:lnTo>
                    <a:lnTo>
                      <a:pt x="120000" y="82702"/>
                    </a:lnTo>
                    <a:lnTo>
                      <a:pt x="120000" y="85540"/>
                    </a:lnTo>
                    <a:lnTo>
                      <a:pt x="119739" y="87770"/>
                    </a:lnTo>
                    <a:lnTo>
                      <a:pt x="119349" y="90000"/>
                    </a:lnTo>
                    <a:lnTo>
                      <a:pt x="118959" y="92432"/>
                    </a:lnTo>
                    <a:lnTo>
                      <a:pt x="118309" y="94459"/>
                    </a:lnTo>
                    <a:lnTo>
                      <a:pt x="117529" y="96486"/>
                    </a:lnTo>
                    <a:lnTo>
                      <a:pt x="116619" y="98310"/>
                    </a:lnTo>
                    <a:lnTo>
                      <a:pt x="115709" y="100337"/>
                    </a:lnTo>
                    <a:lnTo>
                      <a:pt x="114669" y="101959"/>
                    </a:lnTo>
                    <a:lnTo>
                      <a:pt x="113499" y="103378"/>
                    </a:lnTo>
                    <a:lnTo>
                      <a:pt x="112329" y="104594"/>
                    </a:lnTo>
                    <a:lnTo>
                      <a:pt x="110899" y="105810"/>
                    </a:lnTo>
                    <a:lnTo>
                      <a:pt x="109469" y="106824"/>
                    </a:lnTo>
                    <a:lnTo>
                      <a:pt x="108169" y="107432"/>
                    </a:lnTo>
                    <a:lnTo>
                      <a:pt x="106608" y="108040"/>
                    </a:lnTo>
                    <a:lnTo>
                      <a:pt x="105048" y="108243"/>
                    </a:lnTo>
                    <a:lnTo>
                      <a:pt x="105048" y="108243"/>
                    </a:lnTo>
                    <a:lnTo>
                      <a:pt x="86067" y="108243"/>
                    </a:lnTo>
                    <a:lnTo>
                      <a:pt x="86067" y="108243"/>
                    </a:lnTo>
                    <a:lnTo>
                      <a:pt x="83986" y="111081"/>
                    </a:lnTo>
                    <a:lnTo>
                      <a:pt x="81776" y="113513"/>
                    </a:lnTo>
                    <a:lnTo>
                      <a:pt x="79436" y="115540"/>
                    </a:lnTo>
                    <a:lnTo>
                      <a:pt x="77226" y="117162"/>
                    </a:lnTo>
                    <a:lnTo>
                      <a:pt x="74886" y="118378"/>
                    </a:lnTo>
                    <a:lnTo>
                      <a:pt x="72416" y="119189"/>
                    </a:lnTo>
                    <a:lnTo>
                      <a:pt x="69945" y="119797"/>
                    </a:lnTo>
                    <a:lnTo>
                      <a:pt x="67475" y="120000"/>
                    </a:lnTo>
                    <a:lnTo>
                      <a:pt x="67475" y="120000"/>
                    </a:lnTo>
                    <a:close/>
                    <a:moveTo>
                      <a:pt x="51484" y="101756"/>
                    </a:moveTo>
                    <a:lnTo>
                      <a:pt x="53174" y="104189"/>
                    </a:lnTo>
                    <a:lnTo>
                      <a:pt x="53174" y="104189"/>
                    </a:lnTo>
                    <a:lnTo>
                      <a:pt x="54344" y="105608"/>
                    </a:lnTo>
                    <a:lnTo>
                      <a:pt x="55904" y="106824"/>
                    </a:lnTo>
                    <a:lnTo>
                      <a:pt x="57464" y="108243"/>
                    </a:lnTo>
                    <a:lnTo>
                      <a:pt x="59154" y="109459"/>
                    </a:lnTo>
                    <a:lnTo>
                      <a:pt x="61105" y="110472"/>
                    </a:lnTo>
                    <a:lnTo>
                      <a:pt x="63185" y="111081"/>
                    </a:lnTo>
                    <a:lnTo>
                      <a:pt x="65265" y="111689"/>
                    </a:lnTo>
                    <a:lnTo>
                      <a:pt x="67475" y="111891"/>
                    </a:lnTo>
                    <a:lnTo>
                      <a:pt x="67475" y="111891"/>
                    </a:lnTo>
                    <a:lnTo>
                      <a:pt x="69425" y="111689"/>
                    </a:lnTo>
                    <a:lnTo>
                      <a:pt x="71635" y="111081"/>
                    </a:lnTo>
                    <a:lnTo>
                      <a:pt x="73586" y="110472"/>
                    </a:lnTo>
                    <a:lnTo>
                      <a:pt x="75666" y="109256"/>
                    </a:lnTo>
                    <a:lnTo>
                      <a:pt x="77616" y="107837"/>
                    </a:lnTo>
                    <a:lnTo>
                      <a:pt x="79696" y="105810"/>
                    </a:lnTo>
                    <a:lnTo>
                      <a:pt x="81516" y="103581"/>
                    </a:lnTo>
                    <a:lnTo>
                      <a:pt x="83336" y="101351"/>
                    </a:lnTo>
                    <a:lnTo>
                      <a:pt x="84117" y="100135"/>
                    </a:lnTo>
                    <a:lnTo>
                      <a:pt x="104788" y="100135"/>
                    </a:lnTo>
                    <a:lnTo>
                      <a:pt x="104788" y="100135"/>
                    </a:lnTo>
                    <a:lnTo>
                      <a:pt x="105828" y="100135"/>
                    </a:lnTo>
                    <a:lnTo>
                      <a:pt x="106868" y="99527"/>
                    </a:lnTo>
                    <a:lnTo>
                      <a:pt x="107778" y="99121"/>
                    </a:lnTo>
                    <a:lnTo>
                      <a:pt x="108819" y="98310"/>
                    </a:lnTo>
                    <a:lnTo>
                      <a:pt x="109729" y="97702"/>
                    </a:lnTo>
                    <a:lnTo>
                      <a:pt x="110509" y="96689"/>
                    </a:lnTo>
                    <a:lnTo>
                      <a:pt x="111809" y="94459"/>
                    </a:lnTo>
                    <a:lnTo>
                      <a:pt x="113109" y="92229"/>
                    </a:lnTo>
                    <a:lnTo>
                      <a:pt x="113499" y="90810"/>
                    </a:lnTo>
                    <a:lnTo>
                      <a:pt x="114019" y="89189"/>
                    </a:lnTo>
                    <a:lnTo>
                      <a:pt x="114279" y="87770"/>
                    </a:lnTo>
                    <a:lnTo>
                      <a:pt x="114669" y="86148"/>
                    </a:lnTo>
                    <a:lnTo>
                      <a:pt x="114799" y="84527"/>
                    </a:lnTo>
                    <a:lnTo>
                      <a:pt x="114799" y="82702"/>
                    </a:lnTo>
                    <a:lnTo>
                      <a:pt x="114799" y="82702"/>
                    </a:lnTo>
                    <a:lnTo>
                      <a:pt x="114669" y="79662"/>
                    </a:lnTo>
                    <a:lnTo>
                      <a:pt x="114149" y="76824"/>
                    </a:lnTo>
                    <a:lnTo>
                      <a:pt x="113239" y="74189"/>
                    </a:lnTo>
                    <a:lnTo>
                      <a:pt x="112199" y="71756"/>
                    </a:lnTo>
                    <a:lnTo>
                      <a:pt x="110769" y="69527"/>
                    </a:lnTo>
                    <a:lnTo>
                      <a:pt x="109209" y="67905"/>
                    </a:lnTo>
                    <a:lnTo>
                      <a:pt x="107388" y="66689"/>
                    </a:lnTo>
                    <a:lnTo>
                      <a:pt x="105568" y="66081"/>
                    </a:lnTo>
                    <a:lnTo>
                      <a:pt x="103488" y="65472"/>
                    </a:lnTo>
                    <a:lnTo>
                      <a:pt x="103358" y="62432"/>
                    </a:lnTo>
                    <a:lnTo>
                      <a:pt x="103358" y="62432"/>
                    </a:lnTo>
                    <a:lnTo>
                      <a:pt x="103098" y="60202"/>
                    </a:lnTo>
                    <a:lnTo>
                      <a:pt x="102578" y="57770"/>
                    </a:lnTo>
                    <a:lnTo>
                      <a:pt x="101928" y="55743"/>
                    </a:lnTo>
                    <a:lnTo>
                      <a:pt x="101408" y="53716"/>
                    </a:lnTo>
                    <a:lnTo>
                      <a:pt x="100628" y="51891"/>
                    </a:lnTo>
                    <a:lnTo>
                      <a:pt x="99718" y="49864"/>
                    </a:lnTo>
                    <a:lnTo>
                      <a:pt x="98678" y="48243"/>
                    </a:lnTo>
                    <a:lnTo>
                      <a:pt x="97638" y="46824"/>
                    </a:lnTo>
                    <a:lnTo>
                      <a:pt x="96468" y="45405"/>
                    </a:lnTo>
                    <a:lnTo>
                      <a:pt x="95167" y="43986"/>
                    </a:lnTo>
                    <a:lnTo>
                      <a:pt x="93997" y="42972"/>
                    </a:lnTo>
                    <a:lnTo>
                      <a:pt x="92567" y="41959"/>
                    </a:lnTo>
                    <a:lnTo>
                      <a:pt x="91137" y="41351"/>
                    </a:lnTo>
                    <a:lnTo>
                      <a:pt x="89837" y="40743"/>
                    </a:lnTo>
                    <a:lnTo>
                      <a:pt x="88277" y="40540"/>
                    </a:lnTo>
                    <a:lnTo>
                      <a:pt x="86717" y="40337"/>
                    </a:lnTo>
                    <a:lnTo>
                      <a:pt x="84117" y="40337"/>
                    </a:lnTo>
                    <a:lnTo>
                      <a:pt x="83856" y="36891"/>
                    </a:lnTo>
                    <a:lnTo>
                      <a:pt x="83856" y="36891"/>
                    </a:lnTo>
                    <a:lnTo>
                      <a:pt x="83336" y="33851"/>
                    </a:lnTo>
                    <a:lnTo>
                      <a:pt x="82816" y="31013"/>
                    </a:lnTo>
                    <a:lnTo>
                      <a:pt x="82166" y="28175"/>
                    </a:lnTo>
                    <a:lnTo>
                      <a:pt x="81126" y="25540"/>
                    </a:lnTo>
                    <a:lnTo>
                      <a:pt x="80216" y="23108"/>
                    </a:lnTo>
                    <a:lnTo>
                      <a:pt x="79046" y="20675"/>
                    </a:lnTo>
                    <a:lnTo>
                      <a:pt x="77746" y="18445"/>
                    </a:lnTo>
                    <a:lnTo>
                      <a:pt x="76446" y="16418"/>
                    </a:lnTo>
                    <a:lnTo>
                      <a:pt x="74886" y="14594"/>
                    </a:lnTo>
                    <a:lnTo>
                      <a:pt x="73326" y="12972"/>
                    </a:lnTo>
                    <a:lnTo>
                      <a:pt x="71635" y="11554"/>
                    </a:lnTo>
                    <a:lnTo>
                      <a:pt x="69945" y="10337"/>
                    </a:lnTo>
                    <a:lnTo>
                      <a:pt x="68125" y="9527"/>
                    </a:lnTo>
                    <a:lnTo>
                      <a:pt x="66045" y="8918"/>
                    </a:lnTo>
                    <a:lnTo>
                      <a:pt x="64225" y="8310"/>
                    </a:lnTo>
                    <a:lnTo>
                      <a:pt x="62275" y="8108"/>
                    </a:lnTo>
                    <a:lnTo>
                      <a:pt x="62275" y="8108"/>
                    </a:lnTo>
                    <a:lnTo>
                      <a:pt x="60715" y="8310"/>
                    </a:lnTo>
                    <a:lnTo>
                      <a:pt x="59284" y="8716"/>
                    </a:lnTo>
                    <a:lnTo>
                      <a:pt x="57984" y="8918"/>
                    </a:lnTo>
                    <a:lnTo>
                      <a:pt x="56554" y="9324"/>
                    </a:lnTo>
                    <a:lnTo>
                      <a:pt x="53954" y="10743"/>
                    </a:lnTo>
                    <a:lnTo>
                      <a:pt x="51354" y="12770"/>
                    </a:lnTo>
                    <a:lnTo>
                      <a:pt x="49014" y="15202"/>
                    </a:lnTo>
                    <a:lnTo>
                      <a:pt x="46803" y="18040"/>
                    </a:lnTo>
                    <a:lnTo>
                      <a:pt x="45893" y="19662"/>
                    </a:lnTo>
                    <a:lnTo>
                      <a:pt x="44983" y="21283"/>
                    </a:lnTo>
                    <a:lnTo>
                      <a:pt x="44073" y="23108"/>
                    </a:lnTo>
                    <a:lnTo>
                      <a:pt x="43293" y="24932"/>
                    </a:lnTo>
                    <a:lnTo>
                      <a:pt x="42383" y="27567"/>
                    </a:lnTo>
                    <a:lnTo>
                      <a:pt x="40303" y="26959"/>
                    </a:lnTo>
                    <a:lnTo>
                      <a:pt x="40303" y="26959"/>
                    </a:lnTo>
                    <a:lnTo>
                      <a:pt x="38353" y="26351"/>
                    </a:lnTo>
                    <a:lnTo>
                      <a:pt x="36403" y="26148"/>
                    </a:lnTo>
                    <a:lnTo>
                      <a:pt x="36403" y="26148"/>
                    </a:lnTo>
                    <a:lnTo>
                      <a:pt x="34972" y="26148"/>
                    </a:lnTo>
                    <a:lnTo>
                      <a:pt x="33542" y="26351"/>
                    </a:lnTo>
                    <a:lnTo>
                      <a:pt x="32372" y="26959"/>
                    </a:lnTo>
                    <a:lnTo>
                      <a:pt x="30942" y="27567"/>
                    </a:lnTo>
                    <a:lnTo>
                      <a:pt x="29772" y="28378"/>
                    </a:lnTo>
                    <a:lnTo>
                      <a:pt x="28472" y="29189"/>
                    </a:lnTo>
                    <a:lnTo>
                      <a:pt x="27432" y="30202"/>
                    </a:lnTo>
                    <a:lnTo>
                      <a:pt x="26392" y="31418"/>
                    </a:lnTo>
                    <a:lnTo>
                      <a:pt x="25222" y="32635"/>
                    </a:lnTo>
                    <a:lnTo>
                      <a:pt x="24312" y="34054"/>
                    </a:lnTo>
                    <a:lnTo>
                      <a:pt x="23401" y="35675"/>
                    </a:lnTo>
                    <a:lnTo>
                      <a:pt x="22621" y="37297"/>
                    </a:lnTo>
                    <a:lnTo>
                      <a:pt x="21841" y="39121"/>
                    </a:lnTo>
                    <a:lnTo>
                      <a:pt x="21321" y="40743"/>
                    </a:lnTo>
                    <a:lnTo>
                      <a:pt x="20671" y="42972"/>
                    </a:lnTo>
                    <a:lnTo>
                      <a:pt x="20281" y="44797"/>
                    </a:lnTo>
                    <a:lnTo>
                      <a:pt x="19891" y="47027"/>
                    </a:lnTo>
                    <a:lnTo>
                      <a:pt x="18461" y="47837"/>
                    </a:lnTo>
                    <a:lnTo>
                      <a:pt x="18461" y="47837"/>
                    </a:lnTo>
                    <a:lnTo>
                      <a:pt x="17161" y="48445"/>
                    </a:lnTo>
                    <a:lnTo>
                      <a:pt x="15731" y="49459"/>
                    </a:lnTo>
                    <a:lnTo>
                      <a:pt x="14301" y="50472"/>
                    </a:lnTo>
                    <a:lnTo>
                      <a:pt x="13131" y="51689"/>
                    </a:lnTo>
                    <a:lnTo>
                      <a:pt x="11960" y="53108"/>
                    </a:lnTo>
                    <a:lnTo>
                      <a:pt x="10790" y="54729"/>
                    </a:lnTo>
                    <a:lnTo>
                      <a:pt x="9880" y="56148"/>
                    </a:lnTo>
                    <a:lnTo>
                      <a:pt x="8970" y="58175"/>
                    </a:lnTo>
                    <a:lnTo>
                      <a:pt x="8190" y="60000"/>
                    </a:lnTo>
                    <a:lnTo>
                      <a:pt x="7410" y="61824"/>
                    </a:lnTo>
                    <a:lnTo>
                      <a:pt x="6760" y="63851"/>
                    </a:lnTo>
                    <a:lnTo>
                      <a:pt x="6110" y="66081"/>
                    </a:lnTo>
                    <a:lnTo>
                      <a:pt x="5850" y="68310"/>
                    </a:lnTo>
                    <a:lnTo>
                      <a:pt x="5590" y="70540"/>
                    </a:lnTo>
                    <a:lnTo>
                      <a:pt x="5200" y="72972"/>
                    </a:lnTo>
                    <a:lnTo>
                      <a:pt x="5200" y="75405"/>
                    </a:lnTo>
                    <a:lnTo>
                      <a:pt x="5200" y="75405"/>
                    </a:lnTo>
                    <a:lnTo>
                      <a:pt x="5330" y="78243"/>
                    </a:lnTo>
                    <a:lnTo>
                      <a:pt x="5590" y="81081"/>
                    </a:lnTo>
                    <a:lnTo>
                      <a:pt x="5980" y="83716"/>
                    </a:lnTo>
                    <a:lnTo>
                      <a:pt x="6630" y="86351"/>
                    </a:lnTo>
                    <a:lnTo>
                      <a:pt x="7410" y="88986"/>
                    </a:lnTo>
                    <a:lnTo>
                      <a:pt x="8320" y="91216"/>
                    </a:lnTo>
                    <a:lnTo>
                      <a:pt x="9360" y="93648"/>
                    </a:lnTo>
                    <a:lnTo>
                      <a:pt x="10660" y="95472"/>
                    </a:lnTo>
                    <a:lnTo>
                      <a:pt x="11960" y="97500"/>
                    </a:lnTo>
                    <a:lnTo>
                      <a:pt x="13391" y="99121"/>
                    </a:lnTo>
                    <a:lnTo>
                      <a:pt x="14951" y="100540"/>
                    </a:lnTo>
                    <a:lnTo>
                      <a:pt x="16511" y="101756"/>
                    </a:lnTo>
                    <a:lnTo>
                      <a:pt x="18201" y="102770"/>
                    </a:lnTo>
                    <a:lnTo>
                      <a:pt x="20021" y="103378"/>
                    </a:lnTo>
                    <a:lnTo>
                      <a:pt x="21711" y="103986"/>
                    </a:lnTo>
                    <a:lnTo>
                      <a:pt x="23661" y="103986"/>
                    </a:lnTo>
                    <a:lnTo>
                      <a:pt x="23661" y="103986"/>
                    </a:lnTo>
                    <a:lnTo>
                      <a:pt x="26002" y="103581"/>
                    </a:lnTo>
                    <a:lnTo>
                      <a:pt x="28472" y="102972"/>
                    </a:lnTo>
                    <a:lnTo>
                      <a:pt x="29902" y="102567"/>
                    </a:lnTo>
                    <a:lnTo>
                      <a:pt x="30942" y="103986"/>
                    </a:lnTo>
                    <a:lnTo>
                      <a:pt x="30942" y="103986"/>
                    </a:lnTo>
                    <a:lnTo>
                      <a:pt x="31982" y="105405"/>
                    </a:lnTo>
                    <a:lnTo>
                      <a:pt x="33152" y="106621"/>
                    </a:lnTo>
                    <a:lnTo>
                      <a:pt x="34192" y="107837"/>
                    </a:lnTo>
                    <a:lnTo>
                      <a:pt x="35492" y="108445"/>
                    </a:lnTo>
                    <a:lnTo>
                      <a:pt x="36663" y="109256"/>
                    </a:lnTo>
                    <a:lnTo>
                      <a:pt x="37833" y="109662"/>
                    </a:lnTo>
                    <a:lnTo>
                      <a:pt x="39133" y="109864"/>
                    </a:lnTo>
                    <a:lnTo>
                      <a:pt x="40563" y="110067"/>
                    </a:lnTo>
                    <a:lnTo>
                      <a:pt x="40563" y="110067"/>
                    </a:lnTo>
                    <a:lnTo>
                      <a:pt x="41733" y="109864"/>
                    </a:lnTo>
                    <a:lnTo>
                      <a:pt x="43033" y="109662"/>
                    </a:lnTo>
                    <a:lnTo>
                      <a:pt x="44203" y="109256"/>
                    </a:lnTo>
                    <a:lnTo>
                      <a:pt x="45503" y="108445"/>
                    </a:lnTo>
                    <a:lnTo>
                      <a:pt x="46673" y="107837"/>
                    </a:lnTo>
                    <a:lnTo>
                      <a:pt x="47713" y="106824"/>
                    </a:lnTo>
                    <a:lnTo>
                      <a:pt x="48884" y="105608"/>
                    </a:lnTo>
                    <a:lnTo>
                      <a:pt x="49794" y="104391"/>
                    </a:lnTo>
                    <a:lnTo>
                      <a:pt x="51484" y="101756"/>
                    </a:lnTo>
                    <a:close/>
                  </a:path>
                </a:pathLst>
              </a:custGeom>
              <a:solidFill>
                <a:srgbClr val="24ACFF"/>
              </a:solidFill>
              <a:ln w="9525" cap="flat" cmpd="sng">
                <a:solidFill>
                  <a:srgbClr val="24AC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34275" tIns="17125" rIns="34275" bIns="17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24AC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" name="Shape 1665"/>
            <p:cNvSpPr/>
            <p:nvPr/>
          </p:nvSpPr>
          <p:spPr>
            <a:xfrm>
              <a:off x="5419487" y="3938069"/>
              <a:ext cx="1651139" cy="36703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24AC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457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en" sz="900" b="0" i="0" u="none" strike="noStrike" cap="none">
                  <a:solidFill>
                    <a:srgbClr val="24ACFF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</a:p>
          </p:txBody>
        </p:sp>
        <p:grpSp>
          <p:nvGrpSpPr>
            <p:cNvPr id="24" name="Shape 1666"/>
            <p:cNvGrpSpPr/>
            <p:nvPr/>
          </p:nvGrpSpPr>
          <p:grpSpPr>
            <a:xfrm>
              <a:off x="5687340" y="3993823"/>
              <a:ext cx="319666" cy="246719"/>
              <a:chOff x="1977" y="2403"/>
              <a:chExt cx="389" cy="298"/>
            </a:xfrm>
          </p:grpSpPr>
          <p:sp>
            <p:nvSpPr>
              <p:cNvPr id="25" name="Shape 1667"/>
              <p:cNvSpPr/>
              <p:nvPr/>
            </p:nvSpPr>
            <p:spPr>
              <a:xfrm>
                <a:off x="1977" y="2445"/>
                <a:ext cx="120" cy="21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close/>
                    <a:moveTo>
                      <a:pt x="11707" y="112811"/>
                    </a:moveTo>
                    <a:lnTo>
                      <a:pt x="107317" y="112811"/>
                    </a:lnTo>
                    <a:lnTo>
                      <a:pt x="107317" y="6635"/>
                    </a:lnTo>
                    <a:lnTo>
                      <a:pt x="11707" y="6635"/>
                    </a:lnTo>
                    <a:lnTo>
                      <a:pt x="11707" y="112811"/>
                    </a:lnTo>
                    <a:close/>
                  </a:path>
                </a:pathLst>
              </a:cu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1668"/>
              <p:cNvSpPr/>
              <p:nvPr/>
            </p:nvSpPr>
            <p:spPr>
              <a:xfrm>
                <a:off x="2245" y="2445"/>
                <a:ext cx="120" cy="21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close/>
                    <a:moveTo>
                      <a:pt x="11707" y="112811"/>
                    </a:moveTo>
                    <a:lnTo>
                      <a:pt x="108292" y="112811"/>
                    </a:lnTo>
                    <a:lnTo>
                      <a:pt x="108292" y="6635"/>
                    </a:lnTo>
                    <a:lnTo>
                      <a:pt x="11707" y="6635"/>
                    </a:lnTo>
                    <a:lnTo>
                      <a:pt x="11707" y="112811"/>
                    </a:lnTo>
                    <a:close/>
                  </a:path>
                </a:pathLst>
              </a:cu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1669"/>
              <p:cNvSpPr/>
              <p:nvPr/>
            </p:nvSpPr>
            <p:spPr>
              <a:xfrm>
                <a:off x="2087" y="2403"/>
                <a:ext cx="171" cy="2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close/>
                    <a:moveTo>
                      <a:pt x="9122" y="115215"/>
                    </a:moveTo>
                    <a:lnTo>
                      <a:pt x="111578" y="115215"/>
                    </a:lnTo>
                    <a:lnTo>
                      <a:pt x="111578" y="4784"/>
                    </a:lnTo>
                    <a:lnTo>
                      <a:pt x="9122" y="4784"/>
                    </a:lnTo>
                    <a:lnTo>
                      <a:pt x="9122" y="115215"/>
                    </a:lnTo>
                    <a:close/>
                  </a:path>
                </a:pathLst>
              </a:cu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670"/>
              <p:cNvSpPr/>
              <p:nvPr/>
            </p:nvSpPr>
            <p:spPr>
              <a:xfrm>
                <a:off x="2002" y="2600"/>
                <a:ext cx="72" cy="7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1671"/>
              <p:cNvSpPr/>
              <p:nvPr/>
            </p:nvSpPr>
            <p:spPr>
              <a:xfrm>
                <a:off x="2002" y="2579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1672"/>
              <p:cNvSpPr/>
              <p:nvPr/>
            </p:nvSpPr>
            <p:spPr>
              <a:xfrm>
                <a:off x="2002" y="2560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1673"/>
              <p:cNvSpPr/>
              <p:nvPr/>
            </p:nvSpPr>
            <p:spPr>
              <a:xfrm>
                <a:off x="2002" y="2537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1674"/>
              <p:cNvSpPr/>
              <p:nvPr/>
            </p:nvSpPr>
            <p:spPr>
              <a:xfrm>
                <a:off x="2002" y="2520"/>
                <a:ext cx="72" cy="7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1675"/>
              <p:cNvSpPr/>
              <p:nvPr/>
            </p:nvSpPr>
            <p:spPr>
              <a:xfrm>
                <a:off x="2002" y="2500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1676"/>
              <p:cNvSpPr/>
              <p:nvPr/>
            </p:nvSpPr>
            <p:spPr>
              <a:xfrm>
                <a:off x="2002" y="2479"/>
                <a:ext cx="72" cy="7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1677"/>
              <p:cNvSpPr/>
              <p:nvPr/>
            </p:nvSpPr>
            <p:spPr>
              <a:xfrm>
                <a:off x="2270" y="2600"/>
                <a:ext cx="72" cy="7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1678"/>
              <p:cNvSpPr/>
              <p:nvPr/>
            </p:nvSpPr>
            <p:spPr>
              <a:xfrm>
                <a:off x="2270" y="2579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1679"/>
              <p:cNvSpPr/>
              <p:nvPr/>
            </p:nvSpPr>
            <p:spPr>
              <a:xfrm>
                <a:off x="2270" y="2560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1680"/>
              <p:cNvSpPr/>
              <p:nvPr/>
            </p:nvSpPr>
            <p:spPr>
              <a:xfrm>
                <a:off x="2270" y="2537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1681"/>
              <p:cNvSpPr/>
              <p:nvPr/>
            </p:nvSpPr>
            <p:spPr>
              <a:xfrm>
                <a:off x="2270" y="2520"/>
                <a:ext cx="72" cy="7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1682"/>
              <p:cNvSpPr/>
              <p:nvPr/>
            </p:nvSpPr>
            <p:spPr>
              <a:xfrm>
                <a:off x="2270" y="2500"/>
                <a:ext cx="72" cy="9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1683"/>
              <p:cNvSpPr/>
              <p:nvPr/>
            </p:nvSpPr>
            <p:spPr>
              <a:xfrm>
                <a:off x="2270" y="2479"/>
                <a:ext cx="72" cy="7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1684"/>
              <p:cNvSpPr/>
              <p:nvPr/>
            </p:nvSpPr>
            <p:spPr>
              <a:xfrm>
                <a:off x="2120" y="2643"/>
                <a:ext cx="103" cy="11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1685"/>
              <p:cNvSpPr/>
              <p:nvPr/>
            </p:nvSpPr>
            <p:spPr>
              <a:xfrm>
                <a:off x="2120" y="2612"/>
                <a:ext cx="103" cy="13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1686"/>
              <p:cNvSpPr/>
              <p:nvPr/>
            </p:nvSpPr>
            <p:spPr>
              <a:xfrm>
                <a:off x="2120" y="2468"/>
                <a:ext cx="103" cy="11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1687"/>
              <p:cNvSpPr/>
              <p:nvPr/>
            </p:nvSpPr>
            <p:spPr>
              <a:xfrm>
                <a:off x="2120" y="2437"/>
                <a:ext cx="103" cy="13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1688"/>
              <p:cNvSpPr/>
              <p:nvPr/>
            </p:nvSpPr>
            <p:spPr>
              <a:xfrm>
                <a:off x="2120" y="2525"/>
                <a:ext cx="103" cy="14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1689"/>
              <p:cNvSpPr/>
              <p:nvPr/>
            </p:nvSpPr>
            <p:spPr>
              <a:xfrm>
                <a:off x="2120" y="2495"/>
                <a:ext cx="103" cy="11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1690"/>
              <p:cNvSpPr/>
              <p:nvPr/>
            </p:nvSpPr>
            <p:spPr>
              <a:xfrm>
                <a:off x="2120" y="2584"/>
                <a:ext cx="103" cy="13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1691"/>
              <p:cNvSpPr/>
              <p:nvPr/>
            </p:nvSpPr>
            <p:spPr>
              <a:xfrm>
                <a:off x="2120" y="2554"/>
                <a:ext cx="103" cy="11"/>
              </a:xfrm>
              <a:prstGeom prst="rect">
                <a:avLst/>
              </a:prstGeom>
              <a:solidFill>
                <a:srgbClr val="24ACF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46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21618" y="2477765"/>
            <a:ext cx="8527908" cy="10960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grpSp>
        <p:nvGrpSpPr>
          <p:cNvPr id="19" name="Group 18"/>
          <p:cNvGrpSpPr/>
          <p:nvPr/>
        </p:nvGrpSpPr>
        <p:grpSpPr>
          <a:xfrm>
            <a:off x="3321617" y="2693416"/>
            <a:ext cx="1007227" cy="768134"/>
            <a:chOff x="2378199" y="2110215"/>
            <a:chExt cx="755420" cy="750847"/>
          </a:xfrm>
        </p:grpSpPr>
        <p:pic>
          <p:nvPicPr>
            <p:cNvPr id="1031" name="Picture 7" descr="C:\Users\380956\Pictures\download 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551" y="2110215"/>
              <a:ext cx="458324" cy="45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78199" y="2650467"/>
              <a:ext cx="755420" cy="21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00"/>
              </a:lvl1pPr>
            </a:lstStyle>
            <a:p>
              <a:r>
                <a:rPr lang="en-US" sz="800" b="1" dirty="0"/>
                <a:t>Get Latest from FB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50793" y="2693415"/>
            <a:ext cx="819387" cy="872580"/>
            <a:chOff x="3200423" y="2110215"/>
            <a:chExt cx="614540" cy="852943"/>
          </a:xfrm>
        </p:grpSpPr>
        <p:grpSp>
          <p:nvGrpSpPr>
            <p:cNvPr id="54" name="Group 53"/>
            <p:cNvGrpSpPr/>
            <p:nvPr/>
          </p:nvGrpSpPr>
          <p:grpSpPr>
            <a:xfrm>
              <a:off x="3287020" y="2110215"/>
              <a:ext cx="456692" cy="458324"/>
              <a:chOff x="4558150" y="3465620"/>
              <a:chExt cx="456692" cy="473031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572000" y="3467595"/>
                <a:ext cx="219192" cy="213756"/>
              </a:xfrm>
              <a:prstGeom prst="cub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sp>
            <p:nvSpPr>
              <p:cNvPr id="57" name="Cube 56"/>
              <p:cNvSpPr/>
              <p:nvPr/>
            </p:nvSpPr>
            <p:spPr>
              <a:xfrm>
                <a:off x="4795650" y="3465620"/>
                <a:ext cx="219192" cy="21375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sp>
            <p:nvSpPr>
              <p:cNvPr id="58" name="Cube 57"/>
              <p:cNvSpPr/>
              <p:nvPr/>
            </p:nvSpPr>
            <p:spPr>
              <a:xfrm>
                <a:off x="4558150" y="3714995"/>
                <a:ext cx="219192" cy="213756"/>
              </a:xfrm>
              <a:prstGeom prst="cub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  <p:sp>
            <p:nvSpPr>
              <p:cNvPr id="59" name="Cube 58"/>
              <p:cNvSpPr/>
              <p:nvPr/>
            </p:nvSpPr>
            <p:spPr>
              <a:xfrm>
                <a:off x="4781800" y="3724895"/>
                <a:ext cx="219192" cy="213756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00423" y="2632223"/>
              <a:ext cx="614540" cy="33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Build  &amp; Package</a:t>
              </a:r>
            </a:p>
          </p:txBody>
        </p:sp>
      </p:grpSp>
      <p:pic>
        <p:nvPicPr>
          <p:cNvPr id="1032" name="Picture 8" descr="C:\Users\380956\Pictures\phpun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3" y="2652909"/>
            <a:ext cx="789503" cy="85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8155231" y="2652909"/>
            <a:ext cx="769496" cy="808640"/>
            <a:chOff x="5818477" y="2173360"/>
            <a:chExt cx="577122" cy="790443"/>
          </a:xfrm>
        </p:grpSpPr>
        <p:sp>
          <p:nvSpPr>
            <p:cNvPr id="67" name="TextBox 66"/>
            <p:cNvSpPr txBox="1"/>
            <p:nvPr/>
          </p:nvSpPr>
          <p:spPr>
            <a:xfrm>
              <a:off x="5818477" y="2753207"/>
              <a:ext cx="577122" cy="21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Test</a:t>
              </a:r>
            </a:p>
          </p:txBody>
        </p:sp>
        <p:pic>
          <p:nvPicPr>
            <p:cNvPr id="68" name="Picture 3" descr="C:\Users\380956\Pictures\Tes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477" y="2173360"/>
              <a:ext cx="577122" cy="48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9166870" y="2714265"/>
            <a:ext cx="1140031" cy="607773"/>
            <a:chOff x="1360407" y="1129702"/>
            <a:chExt cx="855023" cy="7921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57528" y="1129702"/>
              <a:ext cx="556279" cy="489053"/>
              <a:chOff x="4341609" y="3135085"/>
              <a:chExt cx="556279" cy="489053"/>
            </a:xfrm>
          </p:grpSpPr>
          <p:pic>
            <p:nvPicPr>
              <p:cNvPr id="75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6738" y="3281363"/>
                <a:ext cx="390525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Cube 75"/>
              <p:cNvSpPr/>
              <p:nvPr/>
            </p:nvSpPr>
            <p:spPr>
              <a:xfrm>
                <a:off x="4341609" y="3135085"/>
                <a:ext cx="556279" cy="489053"/>
              </a:xfrm>
              <a:prstGeom prst="cube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360407" y="1641035"/>
              <a:ext cx="855023" cy="28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Code Analysis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01495" y="2477762"/>
            <a:ext cx="1250144" cy="889884"/>
            <a:chOff x="4728175" y="2002156"/>
            <a:chExt cx="937608" cy="869860"/>
          </a:xfrm>
        </p:grpSpPr>
        <p:sp>
          <p:nvSpPr>
            <p:cNvPr id="64" name="TextBox 63"/>
            <p:cNvSpPr txBox="1"/>
            <p:nvPr/>
          </p:nvSpPr>
          <p:spPr>
            <a:xfrm>
              <a:off x="4728175" y="2661420"/>
              <a:ext cx="937608" cy="21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Deploy Application</a:t>
              </a:r>
            </a:p>
          </p:txBody>
        </p:sp>
        <p:pic>
          <p:nvPicPr>
            <p:cNvPr id="1033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48" y="2002156"/>
              <a:ext cx="639061" cy="63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76134" y="2665337"/>
            <a:ext cx="1140031" cy="707501"/>
            <a:chOff x="7243742" y="2195781"/>
            <a:chExt cx="855023" cy="691580"/>
          </a:xfrm>
        </p:grpSpPr>
        <p:pic>
          <p:nvPicPr>
            <p:cNvPr id="1034" name="Picture 10" descr="C:\Users\380956\Pictures\qualuty gat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188" y="2195781"/>
              <a:ext cx="486132" cy="492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7243742" y="2676765"/>
              <a:ext cx="855023" cy="21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Quality gate</a:t>
              </a:r>
            </a:p>
          </p:txBody>
        </p:sp>
      </p:grpSp>
      <p:cxnSp>
        <p:nvCxnSpPr>
          <p:cNvPr id="80" name="Straight Arrow Connector 79"/>
          <p:cNvCxnSpPr>
            <a:stCxn id="1031" idx="3"/>
          </p:cNvCxnSpPr>
          <p:nvPr/>
        </p:nvCxnSpPr>
        <p:spPr>
          <a:xfrm>
            <a:off x="4162519" y="2927855"/>
            <a:ext cx="419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33007" y="2905293"/>
            <a:ext cx="419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480744" y="2905077"/>
            <a:ext cx="419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735450" y="2891785"/>
            <a:ext cx="419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924727" y="2899575"/>
            <a:ext cx="419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0306900" y="2899575"/>
            <a:ext cx="419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203201" y="226485"/>
            <a:ext cx="11766551" cy="535516"/>
          </a:xfrm>
          <a:prstGeom prst="rect">
            <a:avLst/>
          </a:prstGeom>
          <a:noFill/>
          <a:ln>
            <a:noFill/>
          </a:ln>
        </p:spPr>
        <p:txBody>
          <a:bodyPr vert="horz" lIns="92833" tIns="46400" rIns="92833" bIns="46400" rtlCol="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CI/CD Solution with Docker Ecosystem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6DB23F"/>
              </a:buClr>
              <a:buSzPct val="25000"/>
            </a:pPr>
            <a:fld id="{00000000-1234-1234-1234-123412341234}" type="slidenum">
              <a:rPr lang="en-US" b="1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>
                <a:buClr>
                  <a:srgbClr val="6DB23F"/>
                </a:buClr>
                <a:buSzPct val="25000"/>
              </a:pPr>
              <a:t>31</a:t>
            </a:fld>
            <a:endParaRPr lang="en-US" b="1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026" name="Picture 2" descr="C:\Users\380956\Pictures\von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16" y="1008234"/>
            <a:ext cx="1225693" cy="8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380956\Pictures\executive_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1" y="730325"/>
            <a:ext cx="751087" cy="7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>
            <a:stCxn id="1027" idx="3"/>
            <a:endCxn id="1026" idx="1"/>
          </p:cNvCxnSpPr>
          <p:nvPr/>
        </p:nvCxnSpPr>
        <p:spPr>
          <a:xfrm>
            <a:off x="997667" y="1105869"/>
            <a:ext cx="1166749" cy="3101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6846" y="1481412"/>
            <a:ext cx="769485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Story</a:t>
            </a:r>
          </a:p>
        </p:txBody>
      </p:sp>
      <p:pic>
        <p:nvPicPr>
          <p:cNvPr id="1028" name="Picture 4" descr="C:\Users\380956\Pictures\gitla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30" y="1008234"/>
            <a:ext cx="1403780" cy="8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642898" y="1016983"/>
            <a:ext cx="1454151" cy="815644"/>
            <a:chOff x="3629818" y="900010"/>
            <a:chExt cx="1090613" cy="61173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818" y="900010"/>
              <a:ext cx="1090613" cy="61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821987" y="1089557"/>
              <a:ext cx="69864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CloudSet</a:t>
              </a:r>
            </a:p>
          </p:txBody>
        </p:sp>
      </p:grpSp>
      <p:cxnSp>
        <p:nvCxnSpPr>
          <p:cNvPr id="14" name="Straight Arrow Connector 13"/>
          <p:cNvCxnSpPr>
            <a:stCxn id="1026" idx="3"/>
            <a:endCxn id="1030" idx="1"/>
          </p:cNvCxnSpPr>
          <p:nvPr/>
        </p:nvCxnSpPr>
        <p:spPr>
          <a:xfrm>
            <a:off x="3390110" y="1416056"/>
            <a:ext cx="2252788" cy="8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30" idx="3"/>
            <a:endCxn id="1028" idx="1"/>
          </p:cNvCxnSpPr>
          <p:nvPr/>
        </p:nvCxnSpPr>
        <p:spPr>
          <a:xfrm flipV="1">
            <a:off x="7097048" y="1416056"/>
            <a:ext cx="3026381" cy="8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40719" y="1481409"/>
            <a:ext cx="195252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Story ID and trigger Self service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33975" y="1481408"/>
            <a:ext cx="1952527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Feature Branch with Story ID</a:t>
            </a:r>
          </a:p>
        </p:txBody>
      </p:sp>
      <p:cxnSp>
        <p:nvCxnSpPr>
          <p:cNvPr id="4" name="Elbow Connector 3"/>
          <p:cNvCxnSpPr>
            <a:stCxn id="1030" idx="2"/>
            <a:endCxn id="17" idx="1"/>
          </p:cNvCxnSpPr>
          <p:nvPr/>
        </p:nvCxnSpPr>
        <p:spPr>
          <a:xfrm rot="5400000">
            <a:off x="2861295" y="-453321"/>
            <a:ext cx="1222731" cy="5794628"/>
          </a:xfrm>
          <a:prstGeom prst="bentConnector4">
            <a:avLst>
              <a:gd name="adj1" fmla="val 34602"/>
              <a:gd name="adj2" fmla="val 1052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5346" y="2678800"/>
            <a:ext cx="2366300" cy="7531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Feature Branch Job 1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2941646" y="3004749"/>
            <a:ext cx="379972" cy="1365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61" name="TextBox 60"/>
          <p:cNvSpPr txBox="1"/>
          <p:nvPr/>
        </p:nvSpPr>
        <p:spPr>
          <a:xfrm>
            <a:off x="8808375" y="3591171"/>
            <a:ext cx="304115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&amp; Deployment in Container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75345" y="4212867"/>
            <a:ext cx="2569215" cy="7888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Feature Branch Job 2</a:t>
            </a:r>
          </a:p>
        </p:txBody>
      </p:sp>
      <p:pic>
        <p:nvPicPr>
          <p:cNvPr id="60" name="Picture 4" descr="C:\Users\380956\Pictures\gitla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02" y="4279536"/>
            <a:ext cx="1524157" cy="6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Notched Right Arrow 61"/>
          <p:cNvSpPr/>
          <p:nvPr/>
        </p:nvSpPr>
        <p:spPr>
          <a:xfrm>
            <a:off x="3180831" y="4535793"/>
            <a:ext cx="412556" cy="14299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65" name="TextBox 64"/>
          <p:cNvSpPr txBox="1"/>
          <p:nvPr/>
        </p:nvSpPr>
        <p:spPr>
          <a:xfrm>
            <a:off x="3593386" y="4869793"/>
            <a:ext cx="1849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Merge request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192395" y="4212867"/>
            <a:ext cx="2569215" cy="7888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Feature Branch Job 3</a:t>
            </a:r>
          </a:p>
        </p:txBody>
      </p:sp>
      <p:cxnSp>
        <p:nvCxnSpPr>
          <p:cNvPr id="72" name="Straight Arrow Connector 71"/>
          <p:cNvCxnSpPr>
            <a:stCxn id="60" idx="3"/>
            <a:endCxn id="66" idx="1"/>
          </p:cNvCxnSpPr>
          <p:nvPr/>
        </p:nvCxnSpPr>
        <p:spPr>
          <a:xfrm>
            <a:off x="5166159" y="4607291"/>
            <a:ext cx="10262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14042" y="4653646"/>
            <a:ext cx="79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Approved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356976" y="4027840"/>
            <a:ext cx="2492549" cy="1148024"/>
            <a:chOff x="6374268" y="3431838"/>
            <a:chExt cx="1721767" cy="1071360"/>
          </a:xfrm>
        </p:grpSpPr>
        <p:pic>
          <p:nvPicPr>
            <p:cNvPr id="77" name="Picture 7" descr="C:\Users\380956\Pictures\download 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620" y="3575916"/>
              <a:ext cx="458324" cy="45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6374268" y="4116167"/>
              <a:ext cx="755420" cy="20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00"/>
              </a:lvl1pPr>
            </a:lstStyle>
            <a:p>
              <a:r>
                <a:rPr lang="en-US" sz="800" b="1" dirty="0"/>
                <a:t>Get Latest from Dev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65480" y="4077499"/>
              <a:ext cx="930555" cy="20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Build &amp; Publish Image</a:t>
              </a:r>
            </a:p>
          </p:txBody>
        </p:sp>
        <p:pic>
          <p:nvPicPr>
            <p:cNvPr id="82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006" y="3487644"/>
              <a:ext cx="639061" cy="63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6374268" y="3431838"/>
              <a:ext cx="1721767" cy="107136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054604" y="3807174"/>
              <a:ext cx="258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Notched Right Arrow 87"/>
          <p:cNvSpPr/>
          <p:nvPr/>
        </p:nvSpPr>
        <p:spPr>
          <a:xfrm>
            <a:off x="8893741" y="4552088"/>
            <a:ext cx="412556" cy="14299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cxnSp>
        <p:nvCxnSpPr>
          <p:cNvPr id="89" name="Elbow Connector 88"/>
          <p:cNvCxnSpPr>
            <a:stCxn id="1030" idx="2"/>
            <a:endCxn id="51" idx="1"/>
          </p:cNvCxnSpPr>
          <p:nvPr/>
        </p:nvCxnSpPr>
        <p:spPr>
          <a:xfrm rot="5400000">
            <a:off x="2085327" y="322644"/>
            <a:ext cx="2774664" cy="5794629"/>
          </a:xfrm>
          <a:prstGeom prst="bentConnector4">
            <a:avLst>
              <a:gd name="adj1" fmla="val 15244"/>
              <a:gd name="adj2" fmla="val 1052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62417" y="5594544"/>
            <a:ext cx="2569215" cy="7888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Feature Branch Job 4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503665" y="5355049"/>
            <a:ext cx="4831649" cy="1148023"/>
            <a:chOff x="2689392" y="4160122"/>
            <a:chExt cx="3623737" cy="861017"/>
          </a:xfrm>
        </p:grpSpPr>
        <p:sp>
          <p:nvSpPr>
            <p:cNvPr id="94" name="TextBox 93"/>
            <p:cNvSpPr txBox="1"/>
            <p:nvPr/>
          </p:nvSpPr>
          <p:spPr>
            <a:xfrm>
              <a:off x="3779694" y="4761944"/>
              <a:ext cx="577122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Test</a:t>
              </a:r>
            </a:p>
          </p:txBody>
        </p:sp>
        <p:pic>
          <p:nvPicPr>
            <p:cNvPr id="95" name="Picture 3" descr="C:\Users\380956\Pictures\Test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694" y="4317045"/>
              <a:ext cx="577122" cy="37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689392" y="4691519"/>
              <a:ext cx="937608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Deploy Application</a:t>
              </a:r>
            </a:p>
          </p:txBody>
        </p:sp>
        <p:pic>
          <p:nvPicPr>
            <p:cNvPr id="97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665" y="4185686"/>
              <a:ext cx="639061" cy="490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 descr="C:\Users\380956\Pictures\qualuty gat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2143" y="4326365"/>
              <a:ext cx="486132" cy="37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4557697" y="4695408"/>
              <a:ext cx="855023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Quality gate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464858" y="4496203"/>
              <a:ext cx="3148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355772" y="4502045"/>
              <a:ext cx="3148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75521" y="4691518"/>
              <a:ext cx="937608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Publish Image</a:t>
              </a:r>
            </a:p>
          </p:txBody>
        </p:sp>
        <p:pic>
          <p:nvPicPr>
            <p:cNvPr id="104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794" y="4185685"/>
              <a:ext cx="639061" cy="490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" name="Straight Arrow Connector 104"/>
            <p:cNvCxnSpPr/>
            <p:nvPr/>
          </p:nvCxnSpPr>
          <p:spPr>
            <a:xfrm>
              <a:off x="5228275" y="4496203"/>
              <a:ext cx="3148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728342" y="4160122"/>
              <a:ext cx="3564951" cy="86101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/>
            </a:p>
          </p:txBody>
        </p:sp>
      </p:grpSp>
      <p:sp>
        <p:nvSpPr>
          <p:cNvPr id="107" name="Notched Right Arrow 106"/>
          <p:cNvSpPr/>
          <p:nvPr/>
        </p:nvSpPr>
        <p:spPr>
          <a:xfrm>
            <a:off x="3160747" y="5860801"/>
            <a:ext cx="379972" cy="1365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cxnSp>
        <p:nvCxnSpPr>
          <p:cNvPr id="108" name="Elbow Connector 107"/>
          <p:cNvCxnSpPr>
            <a:stCxn id="86" idx="3"/>
            <a:endCxn id="93" idx="1"/>
          </p:cNvCxnSpPr>
          <p:nvPr/>
        </p:nvCxnSpPr>
        <p:spPr>
          <a:xfrm flipH="1">
            <a:off x="562416" y="4601850"/>
            <a:ext cx="11287109" cy="1387119"/>
          </a:xfrm>
          <a:prstGeom prst="bentConnector5">
            <a:avLst>
              <a:gd name="adj1" fmla="val -2700"/>
              <a:gd name="adj2" fmla="val 46597"/>
              <a:gd name="adj3" fmla="val 1027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22124" y="6515991"/>
            <a:ext cx="10777457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/>
            <a:r>
              <a:rPr lang="en-US" sz="1067" b="1" i="1" dirty="0">
                <a:latin typeface="Arial" pitchFamily="34" charset="0"/>
                <a:cs typeface="Arial" pitchFamily="34" charset="0"/>
              </a:rPr>
              <a:t>* minor changes may be possible post due diligence</a:t>
            </a:r>
          </a:p>
        </p:txBody>
      </p:sp>
      <p:sp>
        <p:nvSpPr>
          <p:cNvPr id="110" name="Shape 772"/>
          <p:cNvSpPr txBox="1"/>
          <p:nvPr/>
        </p:nvSpPr>
        <p:spPr>
          <a:xfrm>
            <a:off x="3706285" y="6544734"/>
            <a:ext cx="3721100" cy="258233"/>
          </a:xfrm>
          <a:prstGeom prst="rect">
            <a:avLst/>
          </a:prstGeom>
          <a:noFill/>
          <a:ln>
            <a:noFill/>
          </a:ln>
        </p:spPr>
        <p:txBody>
          <a:bodyPr lIns="92767" tIns="46367" rIns="92767" bIns="46367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067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</a:p>
        </p:txBody>
      </p:sp>
    </p:spTree>
    <p:extLst>
      <p:ext uri="{BB962C8B-B14F-4D97-AF65-F5344CB8AC3E}">
        <p14:creationId xmlns:p14="http://schemas.microsoft.com/office/powerpoint/2010/main" val="1408156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5643" y="2967335"/>
            <a:ext cx="546072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5287"/>
            <a:ext cx="10810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85762"/>
            <a:ext cx="10810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95287"/>
            <a:ext cx="108013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90525"/>
            <a:ext cx="108013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90525"/>
            <a:ext cx="108013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90525"/>
            <a:ext cx="108108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200</TotalTime>
  <Words>463</Words>
  <Application>Microsoft Office PowerPoint</Application>
  <PresentationFormat>Widescreen</PresentationFormat>
  <Paragraphs>117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Quattrocento Sans</vt:lpstr>
      <vt:lpstr>Questrial</vt:lpstr>
      <vt:lpstr>Times New Roman</vt:lpstr>
      <vt:lpstr>Wingdings</vt:lpstr>
      <vt:lpstr>Metropolitan</vt:lpstr>
      <vt:lpstr>Docker Features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on Windows Server 2016</vt:lpstr>
      <vt:lpstr>Docker on Windows Server 2016</vt:lpstr>
      <vt:lpstr>Windows Server 2016 technical details</vt:lpstr>
      <vt:lpstr>Comparing OS Architectures</vt:lpstr>
      <vt:lpstr>Windows Vs Hyper-V Containers </vt:lpstr>
      <vt:lpstr>Docker Commercial</vt:lpstr>
      <vt:lpstr>CI/CD Solution with Docker Ecosystem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Rajiv (Cognizant)</dc:creator>
  <cp:lastModifiedBy>R, Rajiv (Cognizant)</cp:lastModifiedBy>
  <cp:revision>76</cp:revision>
  <dcterms:created xsi:type="dcterms:W3CDTF">2016-11-24T12:36:44Z</dcterms:created>
  <dcterms:modified xsi:type="dcterms:W3CDTF">2016-11-25T08:30:33Z</dcterms:modified>
</cp:coreProperties>
</file>