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82" r:id="rId4"/>
    <p:sldId id="283" r:id="rId5"/>
    <p:sldId id="284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0466-FF17-4EA5-A5D4-50430ECF9ED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exchange.techtarget.com/definition/cluster" TargetMode="External"/><Relationship Id="rId2" Type="http://schemas.openxmlformats.org/officeDocument/2006/relationships/hyperlink" Target="http://searchenterpriselinux.techtarget.com/definition/Do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servervirtualization.techtarget.com/definition/container-based-virtualization-operating-system-level-virtualiz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059" y="272357"/>
            <a:ext cx="8513618" cy="99738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278" y="1269739"/>
            <a:ext cx="9994006" cy="497651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Docker Volumes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Volumes types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Docker Compose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Docker Compose 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Docker Compose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Docker Swarm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Discovery Services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Scheduling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Filtering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cluster with Docker Swarm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Docker UCP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Docker Swarm Cluster using UCP</a:t>
            </a:r>
          </a:p>
        </p:txBody>
      </p:sp>
    </p:spTree>
    <p:extLst>
      <p:ext uri="{BB962C8B-B14F-4D97-AF65-F5344CB8AC3E}">
        <p14:creationId xmlns:p14="http://schemas.microsoft.com/office/powerpoint/2010/main" val="6633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Docker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/>
          <a:lstStyle/>
          <a:p>
            <a:r>
              <a:rPr lang="en-US" dirty="0"/>
              <a:t>Docker Swarm is a clustering and scheduling tool for </a:t>
            </a:r>
            <a:r>
              <a:rPr lang="en-US" u="sng" dirty="0">
                <a:hlinkClick r:id="rId2"/>
              </a:rPr>
              <a:t>Docker</a:t>
            </a:r>
            <a:r>
              <a:rPr lang="en-US" dirty="0"/>
              <a:t> </a:t>
            </a:r>
            <a:r>
              <a:rPr lang="en-US" dirty="0" smtClean="0"/>
              <a:t>containers</a:t>
            </a:r>
          </a:p>
          <a:p>
            <a:r>
              <a:rPr lang="en-US" dirty="0"/>
              <a:t>With Swarm, IT administrators and developers can establish and manage a </a:t>
            </a:r>
            <a:r>
              <a:rPr lang="en-US" u="sng" dirty="0">
                <a:hlinkClick r:id="rId3"/>
              </a:rPr>
              <a:t>cluster</a:t>
            </a:r>
            <a:r>
              <a:rPr lang="en-US" dirty="0"/>
              <a:t> of Docker host systems, or nodes, as a single virtual </a:t>
            </a:r>
            <a:r>
              <a:rPr lang="en-US" dirty="0" smtClean="0"/>
              <a:t>system</a:t>
            </a:r>
          </a:p>
          <a:p>
            <a:r>
              <a:rPr lang="en-US" dirty="0"/>
              <a:t>Clustering is an important feature for </a:t>
            </a:r>
            <a:r>
              <a:rPr lang="en-US" u="sng" dirty="0">
                <a:hlinkClick r:id="rId4"/>
              </a:rPr>
              <a:t>container technology</a:t>
            </a:r>
            <a:r>
              <a:rPr lang="en-US" dirty="0"/>
              <a:t> because it creates a cooperative group of systems that can provide redundancy if one or more nodes </a:t>
            </a:r>
            <a:r>
              <a:rPr lang="en-US" dirty="0" smtClean="0"/>
              <a:t>fail</a:t>
            </a:r>
          </a:p>
          <a:p>
            <a:r>
              <a:rPr lang="en-US" dirty="0"/>
              <a:t>Clustering also provides the ability to add or subtract container iterations, also called scalability, as computing demands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2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/>
          </a:p>
        </p:txBody>
      </p:sp>
      <p:pic>
        <p:nvPicPr>
          <p:cNvPr id="1026" name="Picture 2" descr="https://raw.githubusercontent.com/sequenceiq/cloudbreak/master/docs/images/swar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5" y="979488"/>
            <a:ext cx="10972800" cy="56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Swarm Discovery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/>
          <a:lstStyle/>
          <a:p>
            <a:r>
              <a:rPr lang="en-US" dirty="0"/>
              <a:t>Docker Discovery Service is used to connect and communicate with the host nodes and maintains a list of IP’s in that cluster and shares it with the swarm </a:t>
            </a:r>
            <a:r>
              <a:rPr lang="en-US" dirty="0" smtClean="0"/>
              <a:t>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7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7913</TotalTime>
  <Words>102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Agenda</vt:lpstr>
      <vt:lpstr>Introduction to Docker Swarm</vt:lpstr>
      <vt:lpstr>Docker Swarm Architecture</vt:lpstr>
      <vt:lpstr>Docker Swarm Discovery Services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Loveleena, Christy (Cognizant)</dc:creator>
  <cp:lastModifiedBy>S, Arjunkumar (Cognizant)</cp:lastModifiedBy>
  <cp:revision>65</cp:revision>
  <dcterms:created xsi:type="dcterms:W3CDTF">2016-04-13T05:18:02Z</dcterms:created>
  <dcterms:modified xsi:type="dcterms:W3CDTF">2016-05-24T14:50:49Z</dcterms:modified>
</cp:coreProperties>
</file>