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59" r:id="rId5"/>
    <p:sldId id="264" r:id="rId6"/>
    <p:sldId id="265" r:id="rId7"/>
    <p:sldId id="274" r:id="rId8"/>
    <p:sldId id="27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2" r:id="rId18"/>
    <p:sldId id="278" r:id="rId19"/>
    <p:sldId id="279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0466-FF17-4EA5-A5D4-50430ECF9EDD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5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0466-FF17-4EA5-A5D4-50430ECF9EDD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5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0466-FF17-4EA5-A5D4-50430ECF9EDD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2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0466-FF17-4EA5-A5D4-50430ECF9EDD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2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0466-FF17-4EA5-A5D4-50430ECF9EDD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6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0466-FF17-4EA5-A5D4-50430ECF9EDD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0466-FF17-4EA5-A5D4-50430ECF9EDD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0466-FF17-4EA5-A5D4-50430ECF9EDD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1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0466-FF17-4EA5-A5D4-50430ECF9EDD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3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0466-FF17-4EA5-A5D4-50430ECF9EDD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1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0466-FF17-4EA5-A5D4-50430ECF9EDD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7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0466-FF17-4EA5-A5D4-50430ECF9EDD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A9632-BD40-4743-B628-851031D0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1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Base – Build, Ship and Run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Docker allows you to compose your application from micro services, without worrying about inconsistencies between development and production environment and without locking into any platforms or language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Docker lets you design the entire cycle of application development, testing and distribution, and manage it with a consistent user interface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Docker offers you the ability to deploy scalable services, securely and reliably, on a wide variety of platforms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Base – Build, Ship and Run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890" y="1690688"/>
            <a:ext cx="9212755" cy="483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8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an image and run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can be understood when knowing about Docker file.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 application is provided as image? How an applications jar file can be pulled as an image? The answers to these questions can be found when understanding the Dockerfile.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623" y="4173392"/>
            <a:ext cx="2562895" cy="21412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Content Placeholder 3" descr="https://encrypted-tbn3.gstatic.com/images?q=tbn:ANd9GcRkQbo6gnNFyDnvy3_xsfsAOSgbVaMLoPRWbYmoAzqHIQjUVvww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799" y="4173392"/>
            <a:ext cx="2412742" cy="21385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35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images are the basics of the containers at rest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image is a collection of files + some metadata. (Technically: those files form the root filesystem of a container.)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are made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conceptually stacked on top of each other.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are conceptually similar to classes in Object Oriented Programming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 are conceptually similar to inheritance in Object Oriented Programming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65478" y="4275786"/>
            <a:ext cx="6992155" cy="2036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1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Container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591"/>
            <a:ext cx="10515600" cy="359638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Docker container wraps up a piece of software in a complete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contains everything it needs to run: code, runtime, system tools,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– anything you can install on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containers are built from Docker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 are created from an image with the “docker run” command. Once initiated, the Docker Engine spins up that container from the defined image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containers make distributed applications: 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Composable: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containers start instantly and use minimal resources because they share the kernel of the underlying operating system 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to spin up and easy to scale and change make containers ideal for agile teams 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run on any physical, virtual or cloud environment running Docker.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656" y="4893972"/>
            <a:ext cx="4391696" cy="1390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6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Hub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HUB is a public repository from where we can pull images, push updated images, trigger auto build and to create our own repository.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421227"/>
            <a:ext cx="10263389" cy="4030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9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Hub – Automated Build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Automated Build we can connect to the SCM and trigger a build to create an image.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HUB can be integrated with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source application can be pulled and image will be created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HUB based on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code. If the code doesn’t have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the repository is not accessible, then image cannot be built.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12900"/>
            <a:ext cx="10752786" cy="3171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3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24473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Basic Commands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030310"/>
            <a:ext cx="9437553" cy="515935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## To view all images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images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To view all the hidden and intermediate images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images –a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To view all the active containers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To view all the containers, both active and exited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To get interactively inside the container which has Ubuntu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run –I –t Ubuntu /bin/bash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To get interactively inside the container which has Ubuntu v12.10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run –I –t Ubuntu:12.10 /bin/bash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To push image into docker hub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push &lt;repository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name:tag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To pull images from docker hub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pull &lt;image name&gt;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3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24473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Basic Commands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030310"/>
            <a:ext cx="9437553" cy="515935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To stop the running container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stop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Conatiner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To start the running container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start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Conatiner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To start the container and get inside the container interactively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start 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Conatiner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To restart docker engine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docker restart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To start docker engine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docker start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To stop docker engine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docker stop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To build an image using docker file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build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To tag an image with repository name and tag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tag &lt;image ID&gt; &lt;repository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name:tag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9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24473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Basic Commands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030310"/>
            <a:ext cx="9437553" cy="515935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To remove the images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&lt;image id&gt;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To remove the containers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&lt;container id&gt;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059" y="272357"/>
            <a:ext cx="8513618" cy="99738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278" y="1269739"/>
            <a:ext cx="9994006" cy="497651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Overview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vs Virtualization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Installation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Engine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Base – Build, Ship and Run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Container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Hub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Build in Hub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is an open source, container based technology.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Containers-packages the application and all of its parts ,the stack that it runs on, the dependencies that are associated with it.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 are lite weight, easy to use, portable.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developers it provides the environment.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operational staffs it gives flexibility and potentially reduces the number of systems need because of its small foot prints and lower overhead.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vs Virtualization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249253"/>
            <a:ext cx="5950039" cy="4958364"/>
          </a:xfrm>
        </p:spPr>
      </p:pic>
      <p:pic>
        <p:nvPicPr>
          <p:cNvPr id="5" name="Content Placeholder 3" descr="http://cloudacademy.com/blog/wp-content/uploads/2014/07/VM_Docker-674x273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59099"/>
            <a:ext cx="5665631" cy="5138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1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vs Virtualization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compared to virtual machines, containers can be faster and less resource heavy as long as the user is willing to stick to a single platform to provide the shared OS. A virtual machine could take up several minutes to create and launch whereas a container can be created and launched just in a few seconds. Applications contained in containers offer superior performance, compared to running the application within a virtual machine.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Docker ecosystem you will never need to move around Gigabytes on "small changes" and you don't need to worry about losing performance by packaging applications into a Docker container on runtime. You don't need to worry about versions of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Installation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Toolbox(Windows, Mac OS)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toolbox consist of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for running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–machine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binary.</a:t>
            </a:r>
          </a:p>
          <a:p>
            <a:pPr marL="514350" indent="-514350">
              <a:buAutoNum type="arabicPeriod" startAt="2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Engine for running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binary.</a:t>
            </a:r>
          </a:p>
          <a:p>
            <a:pPr marL="514350" indent="-514350">
              <a:buAutoNum type="arabicPeriod" startAt="2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Kitematic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GUI.</a:t>
            </a:r>
          </a:p>
          <a:p>
            <a:pPr marL="514350" indent="-514350">
              <a:buAutoNum type="arabicPeriod" startAt="2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shell preconfigured for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command-line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environment.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   Oracle VM virtual box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64 bit OS running windows 7 or higher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Docker native support in windows is expedite with Windows Server 2016. And 4 beta version is already released from Microsoft.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07" y="1591663"/>
            <a:ext cx="3134162" cy="38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Installation-toolbox for windows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running, you must shut it down before running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installer.Install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toolbox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toolbox page.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Either you can use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quickstart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 or windows command prompt(create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use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https://docs.docker.com/engine/installation/windows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Installation-Linux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curl 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fsSL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https://get.docker.com/ 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prompts for your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password. Then, it downloads and installs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dependencies.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Ref:https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://docs.docker.com/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step_one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146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Engine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Engine is a lightweight runtime and robust tooling that builds and runs your Docker containers. Docker Engine runs on Linux to create the operating environment for your distributed applications. The in-host daemon communicates with the Docker client to execute commands to build, ship and run containers.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880" y="3208851"/>
            <a:ext cx="8552731" cy="2968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40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5993</TotalTime>
  <Words>1112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Agenda</vt:lpstr>
      <vt:lpstr>Docker overview</vt:lpstr>
      <vt:lpstr>Docker vs Virtualization </vt:lpstr>
      <vt:lpstr>Docker vs Virtualization</vt:lpstr>
      <vt:lpstr>Docker Installation</vt:lpstr>
      <vt:lpstr>Installation-toolbox for windows</vt:lpstr>
      <vt:lpstr>Installation-Linux</vt:lpstr>
      <vt:lpstr>Docker Engine</vt:lpstr>
      <vt:lpstr>Docker Base – Build, Ship and Run</vt:lpstr>
      <vt:lpstr>Docker Base – Build, Ship and Run</vt:lpstr>
      <vt:lpstr>Dockerfile</vt:lpstr>
      <vt:lpstr>Docker Image</vt:lpstr>
      <vt:lpstr>Docker Container</vt:lpstr>
      <vt:lpstr>Docker Hub</vt:lpstr>
      <vt:lpstr>Docker Hub – Automated Build</vt:lpstr>
      <vt:lpstr>Docker Basic Commands </vt:lpstr>
      <vt:lpstr>Docker Basic Commands </vt:lpstr>
      <vt:lpstr>Docker Basic Commands 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Loveleena, Christy (Cognizant)</dc:creator>
  <cp:lastModifiedBy>Windows User</cp:lastModifiedBy>
  <cp:revision>58</cp:revision>
  <dcterms:created xsi:type="dcterms:W3CDTF">2016-04-13T05:18:02Z</dcterms:created>
  <dcterms:modified xsi:type="dcterms:W3CDTF">2016-09-21T10:36:28Z</dcterms:modified>
</cp:coreProperties>
</file>