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67" r:id="rId6"/>
    <p:sldId id="260" r:id="rId7"/>
    <p:sldId id="268" r:id="rId8"/>
    <p:sldId id="259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2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2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6699-F9F1-4A9B-84D4-E0738272625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E749-896C-405B-AC05-70EAC9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ansible/tree/devel/examples/scripts." TargetMode="External"/><Relationship Id="rId2" Type="http://schemas.openxmlformats.org/officeDocument/2006/relationships/hyperlink" Target="https://github.com/ansible/ansible/blob/devel/examples/scripts/upgrade_to_ps3.ps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sible/ansible/tree/devel/examples/scripts" TargetMode="External"/><Relationship Id="rId4" Type="http://schemas.openxmlformats.org/officeDocument/2006/relationships/hyperlink" Target="https://github.com/ansible/ansible/blob/devel/examples/scripts/ConfigureRemotingForAnsible.ps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Connecting to windows machine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for </a:t>
            </a:r>
            <a:r>
              <a:rPr lang="en-US" sz="2400" dirty="0" err="1"/>
              <a:t>Ansible</a:t>
            </a:r>
            <a:r>
              <a:rPr lang="en-US" sz="2400" dirty="0"/>
              <a:t> to manage your windows machines, you will have to enable and configure PowerShell </a:t>
            </a:r>
            <a:r>
              <a:rPr lang="en-US" sz="2400" dirty="0" err="1"/>
              <a:t>remoting</a:t>
            </a:r>
            <a:r>
              <a:rPr lang="en-US" sz="2400" dirty="0" smtClean="0"/>
              <a:t>.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US" sz="2400" dirty="0"/>
              <a:t>Check version of </a:t>
            </a:r>
            <a:r>
              <a:rPr lang="en-US" sz="2400" dirty="0" err="1"/>
              <a:t>powershell</a:t>
            </a:r>
            <a:r>
              <a:rPr lang="en-US" sz="2400" dirty="0"/>
              <a:t> using </a:t>
            </a:r>
            <a:r>
              <a:rPr lang="en-US" sz="2400" dirty="0" err="1"/>
              <a:t>cmd</a:t>
            </a:r>
            <a:r>
              <a:rPr lang="en-US" sz="2400" dirty="0"/>
              <a:t>, </a:t>
            </a:r>
            <a:r>
              <a:rPr lang="en-US" sz="2400" b="1" dirty="0"/>
              <a:t>$</a:t>
            </a:r>
            <a:r>
              <a:rPr lang="en-US" sz="2400" b="1" dirty="0" err="1"/>
              <a:t>PSVersionTable</a:t>
            </a:r>
            <a:r>
              <a:rPr lang="en-US" sz="2400" dirty="0"/>
              <a:t> and </a:t>
            </a:r>
            <a:r>
              <a:rPr lang="en-US" sz="2400" b="1" dirty="0"/>
              <a:t>$</a:t>
            </a:r>
            <a:r>
              <a:rPr lang="en-US" sz="2400" b="1" dirty="0" err="1"/>
              <a:t>PSVersionTable.PSVersion</a:t>
            </a:r>
            <a:endParaRPr lang="en-US" sz="2400" dirty="0"/>
          </a:p>
          <a:p>
            <a:pPr marL="571500" lvl="0" indent="-571500">
              <a:buFont typeface="+mj-lt"/>
              <a:buAutoNum type="romanLcPeriod"/>
            </a:pPr>
            <a:r>
              <a:rPr lang="en-US" sz="2400" dirty="0"/>
              <a:t>Run the script(</a:t>
            </a:r>
            <a:r>
              <a:rPr lang="en-US" sz="2400" b="1" u="sng" dirty="0">
                <a:hlinkClick r:id="rId2" tooltip="upgrade_to_ps3.ps1"/>
              </a:rPr>
              <a:t>upgrade_to_ps3.ps1</a:t>
            </a:r>
            <a:r>
              <a:rPr lang="en-US" sz="2400" dirty="0"/>
              <a:t>) from </a:t>
            </a:r>
            <a:r>
              <a:rPr lang="en-US" sz="2400" dirty="0" smtClean="0"/>
              <a:t>this </a:t>
            </a:r>
            <a:r>
              <a:rPr lang="en-US" sz="2400" dirty="0"/>
              <a:t>link</a:t>
            </a:r>
            <a:r>
              <a:rPr lang="en-US" sz="2400" b="1" dirty="0"/>
              <a:t> </a:t>
            </a:r>
            <a:r>
              <a:rPr lang="en-US" sz="2400" b="1" u="sng" dirty="0">
                <a:hlinkClick r:id="rId3"/>
              </a:rPr>
              <a:t>https://github.com/ansible/ansible/tree/devel/examples/scripts.</a:t>
            </a:r>
            <a:endParaRPr lang="en-US" sz="2400" dirty="0"/>
          </a:p>
          <a:p>
            <a:pPr marL="571500" lvl="0" indent="-571500">
              <a:buFont typeface="+mj-lt"/>
              <a:buAutoNum type="romanLcPeriod"/>
            </a:pPr>
            <a:r>
              <a:rPr lang="en-US" sz="2400" dirty="0"/>
              <a:t>Restart the pc.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US" sz="2400" dirty="0"/>
              <a:t>Run</a:t>
            </a:r>
            <a:r>
              <a:rPr lang="en-US" sz="2400" b="1" dirty="0"/>
              <a:t> Enable-</a:t>
            </a:r>
            <a:r>
              <a:rPr lang="en-US" sz="2400" b="1" dirty="0" err="1"/>
              <a:t>PSRemoting</a:t>
            </a:r>
            <a:r>
              <a:rPr lang="en-US" sz="2400" b="1" dirty="0"/>
              <a:t>.</a:t>
            </a:r>
            <a:endParaRPr lang="en-US" sz="2400" dirty="0"/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Run the script(</a:t>
            </a:r>
            <a:r>
              <a:rPr lang="en-US" sz="2400" b="1" u="sng" dirty="0">
                <a:hlinkClick r:id="rId4" tooltip="ConfigureRemotingForAnsible.ps1"/>
              </a:rPr>
              <a:t>ConfigureRemotingForAnsible.ps1</a:t>
            </a:r>
            <a:r>
              <a:rPr lang="en-US" sz="2400" dirty="0"/>
              <a:t>) from dis link</a:t>
            </a:r>
            <a:r>
              <a:rPr lang="en-US" sz="2400" b="1" dirty="0"/>
              <a:t> </a:t>
            </a:r>
            <a:r>
              <a:rPr lang="en-US" sz="2400" b="1" u="sng" dirty="0">
                <a:hlinkClick r:id="rId5"/>
              </a:rPr>
              <a:t>https://</a:t>
            </a:r>
            <a:r>
              <a:rPr lang="en-US" sz="2400" b="1" u="sng" dirty="0" smtClean="0">
                <a:hlinkClick r:id="rId5"/>
              </a:rPr>
              <a:t>github.com/ansible/ansible/tree/devel/examples/scripts</a:t>
            </a:r>
            <a:endParaRPr lang="en-US" sz="2400" b="1" u="sng" dirty="0" smtClean="0"/>
          </a:p>
          <a:p>
            <a:pPr marL="0" indent="0">
              <a:buNone/>
            </a:pP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0791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419100"/>
            <a:ext cx="10528300" cy="56054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 </a:t>
            </a:r>
            <a:r>
              <a:rPr lang="en-US" dirty="0" err="1"/>
              <a:t>linux</a:t>
            </a:r>
            <a:r>
              <a:rPr lang="en-US" dirty="0"/>
              <a:t> machine, in hosts file, append the following lines to configure with windows machine.(give the windows machine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/>
              <a:t>want to connect to)</a:t>
            </a:r>
          </a:p>
          <a:p>
            <a:pPr marL="0" indent="0">
              <a:buNone/>
            </a:pPr>
            <a:r>
              <a:rPr lang="en-US" sz="2000" dirty="0"/>
              <a:t>[_Development_]</a:t>
            </a:r>
          </a:p>
          <a:p>
            <a:pPr marL="0" indent="0">
              <a:buNone/>
            </a:pPr>
            <a:r>
              <a:rPr lang="en-US" sz="2000" dirty="0"/>
              <a:t>10.219.193.101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[_Development_:</a:t>
            </a:r>
            <a:r>
              <a:rPr lang="en-US" sz="2000" dirty="0" err="1"/>
              <a:t>vars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 err="1" smtClean="0"/>
              <a:t>ansible_ssh_user</a:t>
            </a:r>
            <a:r>
              <a:rPr lang="en-US" sz="2000" dirty="0" smtClean="0"/>
              <a:t>=</a:t>
            </a:r>
            <a:r>
              <a:rPr lang="en-US" sz="2000" dirty="0" err="1" smtClean="0"/>
              <a:t>user_name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ansible_ssh_pass</a:t>
            </a:r>
            <a:r>
              <a:rPr lang="en-US" sz="2000" dirty="0" smtClean="0"/>
              <a:t>=*****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ansible_ssh_port</a:t>
            </a:r>
            <a:r>
              <a:rPr lang="en-US" sz="2000" dirty="0"/>
              <a:t>=5986</a:t>
            </a:r>
          </a:p>
          <a:p>
            <a:pPr marL="0" indent="0">
              <a:buNone/>
            </a:pPr>
            <a:r>
              <a:rPr lang="en-US" sz="2000" dirty="0" err="1"/>
              <a:t>ansible_connection</a:t>
            </a:r>
            <a:r>
              <a:rPr lang="en-US" sz="2000" dirty="0"/>
              <a:t>=</a:t>
            </a:r>
            <a:r>
              <a:rPr lang="en-US" sz="2000" dirty="0" err="1"/>
              <a:t>winrm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ansible_winrm_transport</a:t>
            </a:r>
            <a:r>
              <a:rPr lang="en-US" sz="2000" dirty="0"/>
              <a:t>=</a:t>
            </a:r>
            <a:r>
              <a:rPr lang="en-US" sz="2000" dirty="0" err="1"/>
              <a:t>ntlm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ansible_winrm_server_cert_validation</a:t>
            </a:r>
            <a:r>
              <a:rPr lang="en-US" sz="2000" dirty="0"/>
              <a:t>=ignore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419100"/>
            <a:ext cx="10807700" cy="57578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Create a </a:t>
            </a:r>
            <a:r>
              <a:rPr lang="en-US" dirty="0" err="1"/>
              <a:t>windows.yml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sz="1900" dirty="0"/>
              <a:t>---</a:t>
            </a:r>
          </a:p>
          <a:p>
            <a:pPr marL="0" indent="0">
              <a:buNone/>
            </a:pPr>
            <a:r>
              <a:rPr lang="en-US" sz="1900" dirty="0"/>
              <a:t>- hosts: _Development_ 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gather_facts</a:t>
            </a:r>
            <a:r>
              <a:rPr lang="en-US" sz="1900" dirty="0"/>
              <a:t>: false</a:t>
            </a:r>
          </a:p>
          <a:p>
            <a:pPr marL="0" indent="0">
              <a:buNone/>
            </a:pPr>
            <a:r>
              <a:rPr lang="en-US" sz="1900" dirty="0"/>
              <a:t> </a:t>
            </a:r>
            <a:r>
              <a:rPr lang="en-US" sz="2000" dirty="0" smtClean="0"/>
              <a:t>roles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  - installation</a:t>
            </a:r>
          </a:p>
          <a:p>
            <a:r>
              <a:rPr lang="en-US" dirty="0" smtClean="0"/>
              <a:t>Create a folder roles and inside which the folder structure as described under roles.</a:t>
            </a:r>
          </a:p>
          <a:p>
            <a:r>
              <a:rPr lang="en-US" dirty="0" smtClean="0"/>
              <a:t>In roles/installation/tasks/</a:t>
            </a:r>
            <a:r>
              <a:rPr lang="en-US" dirty="0" err="1" smtClean="0"/>
              <a:t>main.yml</a:t>
            </a:r>
            <a:r>
              <a:rPr lang="en-US" dirty="0" smtClean="0"/>
              <a:t> -:</a:t>
            </a:r>
          </a:p>
          <a:p>
            <a:pPr marL="0" indent="0">
              <a:buNone/>
            </a:pPr>
            <a:r>
              <a:rPr lang="en-US" sz="1800" dirty="0"/>
              <a:t>---</a:t>
            </a:r>
          </a:p>
          <a:p>
            <a:pPr marL="0" indent="0">
              <a:buNone/>
            </a:pPr>
            <a:r>
              <a:rPr lang="en-US" sz="1800" dirty="0"/>
              <a:t> - name: install </a:t>
            </a:r>
            <a:r>
              <a:rPr lang="en-US" sz="1800" dirty="0" err="1"/>
              <a:t>notepadd</a:t>
            </a:r>
            <a:r>
              <a:rPr lang="en-US" sz="1800" dirty="0"/>
              <a:t>++</a:t>
            </a:r>
          </a:p>
          <a:p>
            <a:pPr marL="0" indent="0">
              <a:buNone/>
            </a:pPr>
            <a:r>
              <a:rPr lang="en-US" sz="1800" dirty="0" smtClean="0"/>
              <a:t>script</a:t>
            </a:r>
            <a:r>
              <a:rPr lang="en-US" sz="1800" dirty="0"/>
              <a:t>: script/install.ps1 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69900"/>
            <a:ext cx="11125200" cy="62103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 smtClean="0"/>
              <a:t>Powershell</a:t>
            </a:r>
            <a:r>
              <a:rPr lang="en-US" sz="3300" dirty="0" smtClean="0"/>
              <a:t> script for notepad++ installation -: </a:t>
            </a:r>
          </a:p>
          <a:p>
            <a:pPr marL="0" indent="0">
              <a:buNone/>
            </a:pPr>
            <a:r>
              <a:rPr lang="en-US" sz="1900" dirty="0"/>
              <a:t>$</a:t>
            </a:r>
            <a:r>
              <a:rPr lang="en-US" sz="1900" dirty="0" err="1"/>
              <a:t>msiFile</a:t>
            </a:r>
            <a:r>
              <a:rPr lang="en-US" sz="1900" dirty="0"/>
              <a:t> = "C:\Users\514359\Downloads\npp.7.2.Installer.x64.exe"</a:t>
            </a:r>
          </a:p>
          <a:p>
            <a:pPr marL="0" indent="0">
              <a:buNone/>
            </a:pPr>
            <a:r>
              <a:rPr lang="en-US" sz="1900" dirty="0"/>
              <a:t>$</a:t>
            </a:r>
            <a:r>
              <a:rPr lang="en-US" sz="1900" dirty="0" err="1"/>
              <a:t>InstallDir</a:t>
            </a:r>
            <a:r>
              <a:rPr lang="en-US" sz="1900" dirty="0"/>
              <a:t> = "C:\Program Files (x86)\</a:t>
            </a:r>
            <a:r>
              <a:rPr lang="en-US" sz="1900" dirty="0" err="1"/>
              <a:t>Notepadd</a:t>
            </a:r>
            <a:r>
              <a:rPr lang="en-US" sz="1900" dirty="0" smtClean="0"/>
              <a:t>++"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if (!(Test-Path $</a:t>
            </a:r>
            <a:r>
              <a:rPr lang="en-US" sz="1900" dirty="0" err="1"/>
              <a:t>msiFile</a:t>
            </a:r>
            <a:r>
              <a:rPr lang="en-US" sz="1900" dirty="0"/>
              <a:t>)){</a:t>
            </a:r>
          </a:p>
          <a:p>
            <a:pPr marL="0" indent="0">
              <a:buNone/>
            </a:pPr>
            <a:r>
              <a:rPr lang="en-US" sz="1900" dirty="0"/>
              <a:t>    throw "Path to the MSI File $($</a:t>
            </a:r>
            <a:r>
              <a:rPr lang="en-US" sz="1900" dirty="0" err="1"/>
              <a:t>msiFile</a:t>
            </a:r>
            <a:r>
              <a:rPr lang="en-US" sz="1900" dirty="0"/>
              <a:t>) is invalid. Please supply a valid MSI file"</a:t>
            </a:r>
          </a:p>
          <a:p>
            <a:pPr marL="0" indent="0">
              <a:buNone/>
            </a:pPr>
            <a:r>
              <a:rPr lang="en-US" sz="1900" dirty="0" smtClean="0"/>
              <a:t>}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$arguments = @(</a:t>
            </a:r>
          </a:p>
          <a:p>
            <a:pPr marL="0" indent="0">
              <a:buNone/>
            </a:pPr>
            <a:r>
              <a:rPr lang="en-US" sz="1900" dirty="0"/>
              <a:t>            "/S"            </a:t>
            </a:r>
          </a:p>
          <a:p>
            <a:pPr marL="0" indent="0">
              <a:buNone/>
            </a:pPr>
            <a:r>
              <a:rPr lang="en-US" sz="1900" dirty="0"/>
              <a:t>            "/</a:t>
            </a:r>
            <a:r>
              <a:rPr lang="en-US" sz="1900" dirty="0" smtClean="0"/>
              <a:t>D</a:t>
            </a:r>
            <a:r>
              <a:rPr lang="en-US" sz="1900" dirty="0"/>
              <a:t>" =$INSTALLDIR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smtClean="0"/>
              <a:t>)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Write-Host "Installing $</a:t>
            </a:r>
            <a:r>
              <a:rPr lang="en-US" sz="1900" dirty="0" err="1"/>
              <a:t>msiFile</a:t>
            </a:r>
            <a:r>
              <a:rPr lang="en-US" sz="1900" dirty="0" smtClean="0"/>
              <a:t>.....“</a:t>
            </a:r>
          </a:p>
          <a:p>
            <a:pPr marL="0" indent="0">
              <a:buNone/>
            </a:pPr>
            <a:r>
              <a:rPr lang="en-US" sz="2000" dirty="0"/>
              <a:t>Write-Host $arguments</a:t>
            </a:r>
          </a:p>
          <a:p>
            <a:pPr marL="0" indent="0">
              <a:buNone/>
            </a:pPr>
            <a:r>
              <a:rPr lang="en-US" sz="2000" dirty="0"/>
              <a:t>$process = Start-Process -verb </a:t>
            </a:r>
            <a:r>
              <a:rPr lang="en-US" sz="2000" dirty="0" err="1"/>
              <a:t>RunAs</a:t>
            </a:r>
            <a:r>
              <a:rPr lang="en-US" sz="2000" dirty="0"/>
              <a:t> -</a:t>
            </a:r>
            <a:r>
              <a:rPr lang="en-US" sz="2000" dirty="0" err="1"/>
              <a:t>FilePath</a:t>
            </a:r>
            <a:r>
              <a:rPr lang="en-US" sz="2000" dirty="0"/>
              <a:t> $</a:t>
            </a:r>
            <a:r>
              <a:rPr lang="en-US" sz="2000" dirty="0" err="1"/>
              <a:t>msiFile</a:t>
            </a:r>
            <a:r>
              <a:rPr lang="en-US" sz="2000" dirty="0"/>
              <a:t> -</a:t>
            </a:r>
            <a:r>
              <a:rPr lang="en-US" sz="2000" dirty="0" err="1"/>
              <a:t>ArgumentList</a:t>
            </a:r>
            <a:r>
              <a:rPr lang="en-US" sz="2000" dirty="0"/>
              <a:t> $arguments -</a:t>
            </a:r>
            <a:r>
              <a:rPr lang="en-US" sz="2000" dirty="0" err="1"/>
              <a:t>PassThru</a:t>
            </a:r>
            <a:r>
              <a:rPr lang="en-US" sz="2000" dirty="0"/>
              <a:t> -Wait</a:t>
            </a:r>
          </a:p>
          <a:p>
            <a:pPr marL="0" indent="0">
              <a:buNone/>
            </a:pPr>
            <a:r>
              <a:rPr lang="en-US" sz="2000" dirty="0"/>
              <a:t>if ($</a:t>
            </a:r>
            <a:r>
              <a:rPr lang="en-US" sz="2000" dirty="0" err="1"/>
              <a:t>process.ExitCode</a:t>
            </a:r>
            <a:r>
              <a:rPr lang="en-US" sz="2000" dirty="0"/>
              <a:t> -</a:t>
            </a:r>
            <a:r>
              <a:rPr lang="en-US" sz="2000" dirty="0" err="1"/>
              <a:t>eq</a:t>
            </a:r>
            <a:r>
              <a:rPr lang="en-US" sz="2000" dirty="0"/>
              <a:t> 0){</a:t>
            </a:r>
          </a:p>
          <a:p>
            <a:pPr marL="0" indent="0">
              <a:buNone/>
            </a:pPr>
            <a:r>
              <a:rPr lang="en-US" sz="2000" dirty="0"/>
              <a:t>    Write-Host "$</a:t>
            </a:r>
            <a:r>
              <a:rPr lang="en-US" sz="2000" dirty="0" err="1"/>
              <a:t>msiFile</a:t>
            </a:r>
            <a:r>
              <a:rPr lang="en-US" sz="2000" dirty="0"/>
              <a:t> has been successfully installed"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else {</a:t>
            </a:r>
          </a:p>
          <a:p>
            <a:pPr marL="0" indent="0">
              <a:buNone/>
            </a:pPr>
            <a:r>
              <a:rPr lang="en-US" sz="2000" dirty="0"/>
              <a:t>    Write-Host "Installer exit code  $($</a:t>
            </a:r>
            <a:r>
              <a:rPr lang="en-US" sz="2000" dirty="0" err="1"/>
              <a:t>process.ExitCode</a:t>
            </a:r>
            <a:r>
              <a:rPr lang="en-US" sz="2000" dirty="0"/>
              <a:t>) for file  $($</a:t>
            </a:r>
            <a:r>
              <a:rPr lang="en-US" sz="2000" dirty="0" err="1"/>
              <a:t>msifile</a:t>
            </a:r>
            <a:r>
              <a:rPr lang="en-US" sz="2000" dirty="0"/>
              <a:t>)"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Exit $($</a:t>
            </a:r>
            <a:r>
              <a:rPr lang="en-US" sz="2000" dirty="0" err="1"/>
              <a:t>process.ExitCode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117600"/>
            <a:ext cx="10528300" cy="50593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1801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Table of contents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5100"/>
            <a:ext cx="9969500" cy="4741863"/>
          </a:xfrm>
        </p:spPr>
        <p:txBody>
          <a:bodyPr/>
          <a:lstStyle/>
          <a:p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Inventory File</a:t>
            </a:r>
          </a:p>
          <a:p>
            <a:r>
              <a:rPr lang="en-US" dirty="0" smtClean="0"/>
              <a:t>Establishing connection with </a:t>
            </a:r>
            <a:r>
              <a:rPr lang="en-US" dirty="0" err="1" smtClean="0"/>
              <a:t>ssh</a:t>
            </a:r>
            <a:r>
              <a:rPr lang="en-US" dirty="0" smtClean="0"/>
              <a:t> pair to Linux machine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Playbook</a:t>
            </a:r>
          </a:p>
          <a:p>
            <a:r>
              <a:rPr lang="en-US" dirty="0" smtClean="0"/>
              <a:t>Roles</a:t>
            </a:r>
          </a:p>
          <a:p>
            <a:r>
              <a:rPr lang="en-US" dirty="0" smtClean="0"/>
              <a:t>Connecting to windows machine.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3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5"/>
                </a:solidFill>
              </a:rPr>
              <a:t>Ansible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84325"/>
            <a:ext cx="10807700" cy="4041775"/>
          </a:xfrm>
        </p:spPr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is a free software for configuring and managing 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dirty="0"/>
              <a:t>easy to use and includes many built-in modules to allow easy configuration </a:t>
            </a:r>
            <a:r>
              <a:rPr lang="en-US" dirty="0" smtClean="0"/>
              <a:t>management.</a:t>
            </a:r>
          </a:p>
          <a:p>
            <a:r>
              <a:rPr lang="en-US" dirty="0" err="1"/>
              <a:t>Ansible</a:t>
            </a:r>
            <a:r>
              <a:rPr lang="en-US" dirty="0"/>
              <a:t> manages machines in an agent-less manner</a:t>
            </a:r>
            <a:r>
              <a:rPr lang="en-US" dirty="0" smtClean="0"/>
              <a:t>.(uses </a:t>
            </a:r>
            <a:r>
              <a:rPr lang="en-US" dirty="0" err="1" smtClean="0"/>
              <a:t>ssh</a:t>
            </a:r>
            <a:r>
              <a:rPr lang="en-US" dirty="0" smtClean="0"/>
              <a:t> and python)</a:t>
            </a:r>
          </a:p>
          <a:p>
            <a:r>
              <a:rPr lang="en-US" dirty="0" smtClean="0"/>
              <a:t>Configuration is done using YAML files.</a:t>
            </a:r>
          </a:p>
          <a:p>
            <a:r>
              <a:rPr lang="en-US" dirty="0" smtClean="0"/>
              <a:t>Set of tasks in playbook that run on different hosts.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Inventory File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files contains the list of target servers which are managed by </a:t>
            </a:r>
            <a:r>
              <a:rPr lang="en-US" dirty="0" err="1"/>
              <a:t>Ansible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Default location is-: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/host.</a:t>
            </a:r>
          </a:p>
          <a:p>
            <a:r>
              <a:rPr lang="en-US" dirty="0" smtClean="0"/>
              <a:t>File can be edited to include our target servers.</a:t>
            </a:r>
          </a:p>
          <a:p>
            <a:r>
              <a:rPr lang="en-US" dirty="0" smtClean="0"/>
              <a:t>Hosts can be organized in groups.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Establish connection with </a:t>
            </a:r>
            <a:r>
              <a:rPr lang="en-US" b="1" dirty="0" err="1" smtClean="0">
                <a:solidFill>
                  <a:schemeClr val="accent5"/>
                </a:solidFill>
              </a:rPr>
              <a:t>ssh</a:t>
            </a:r>
            <a:r>
              <a:rPr lang="en-US" b="1" dirty="0" smtClean="0">
                <a:solidFill>
                  <a:schemeClr val="accent5"/>
                </a:solidFill>
              </a:rPr>
              <a:t> key pair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all, </a:t>
            </a:r>
            <a:r>
              <a:rPr lang="en-US" dirty="0" err="1"/>
              <a:t>Ansible</a:t>
            </a:r>
            <a:r>
              <a:rPr lang="en-US" dirty="0"/>
              <a:t> admin client connects to the target server using SSH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Steps for above are-: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We need to create the SSH keys for the Admin </a:t>
            </a:r>
            <a:r>
              <a:rPr lang="en-US" dirty="0" smtClean="0"/>
              <a:t>server-:                               </a:t>
            </a:r>
            <a:r>
              <a:rPr lang="en-US" dirty="0" err="1" smtClean="0"/>
              <a:t>ssh-keygen</a:t>
            </a:r>
            <a:r>
              <a:rPr lang="en-US" dirty="0" smtClean="0"/>
              <a:t> -t </a:t>
            </a:r>
            <a:r>
              <a:rPr lang="en-US" dirty="0" err="1" smtClean="0"/>
              <a:t>rsa</a:t>
            </a:r>
            <a:r>
              <a:rPr lang="en-US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Copy this to </a:t>
            </a:r>
            <a:r>
              <a:rPr lang="en-US" dirty="0"/>
              <a:t>the target servers to enhance the SSH </a:t>
            </a:r>
            <a:r>
              <a:rPr lang="en-US" dirty="0" smtClean="0"/>
              <a:t>connections -: </a:t>
            </a:r>
            <a:r>
              <a:rPr lang="en-US" dirty="0" err="1"/>
              <a:t>ssh</a:t>
            </a:r>
            <a:r>
              <a:rPr lang="en-US" dirty="0"/>
              <a:t>-copy-id </a:t>
            </a:r>
            <a:r>
              <a:rPr lang="en-US" dirty="0" err="1" smtClean="0"/>
              <a:t>user_name@server_ip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Check </a:t>
            </a:r>
            <a:r>
              <a:rPr lang="en-US" dirty="0"/>
              <a:t>the connection -: </a:t>
            </a:r>
            <a:r>
              <a:rPr lang="en-US" dirty="0" err="1"/>
              <a:t>ansible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host all -m ping</a:t>
            </a:r>
          </a:p>
          <a:p>
            <a:pPr marL="0" indent="0">
              <a:buNone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Modules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811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has </a:t>
            </a:r>
            <a:r>
              <a:rPr lang="en-US" dirty="0"/>
              <a:t>a number of </a:t>
            </a:r>
            <a:r>
              <a:rPr lang="en-US" dirty="0" smtClean="0"/>
              <a:t>modules </a:t>
            </a:r>
            <a:r>
              <a:rPr lang="en-US" dirty="0"/>
              <a:t>that can be executed directly on remote hosts or through </a:t>
            </a:r>
            <a:r>
              <a:rPr lang="en-US" dirty="0" smtClean="0"/>
              <a:t>playbooks.</a:t>
            </a:r>
          </a:p>
          <a:p>
            <a:r>
              <a:rPr lang="en-US" dirty="0" smtClean="0"/>
              <a:t>Example of </a:t>
            </a:r>
            <a:r>
              <a:rPr lang="en-US" dirty="0" err="1" smtClean="0"/>
              <a:t>ansible</a:t>
            </a:r>
            <a:r>
              <a:rPr lang="en-US" dirty="0" smtClean="0"/>
              <a:t> modules-: </a:t>
            </a:r>
          </a:p>
          <a:p>
            <a:pPr marL="571500" indent="-571500">
              <a:buFont typeface="+mj-lt"/>
              <a:buAutoNum type="romanUcPeriod"/>
            </a:pPr>
            <a:r>
              <a:rPr lang="en-US" u="sng" dirty="0" smtClean="0"/>
              <a:t>File Module</a:t>
            </a:r>
            <a:r>
              <a:rPr lang="en-US" dirty="0" smtClean="0"/>
              <a:t>-:  To create/remove the file                                         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host all -m file -a "</a:t>
            </a:r>
            <a:r>
              <a:rPr lang="en-US" dirty="0" err="1"/>
              <a:t>dest</a:t>
            </a:r>
            <a:r>
              <a:rPr lang="en-US" dirty="0"/>
              <a:t>=/home/</a:t>
            </a:r>
            <a:r>
              <a:rPr lang="en-US" dirty="0" err="1"/>
              <a:t>swati</a:t>
            </a:r>
            <a:r>
              <a:rPr lang="en-US" dirty="0"/>
              <a:t>/file.txt </a:t>
            </a:r>
            <a:r>
              <a:rPr lang="en-US" dirty="0" smtClean="0"/>
              <a:t>state=touch“</a:t>
            </a:r>
          </a:p>
          <a:p>
            <a:pPr marL="571500" indent="-571500">
              <a:buFont typeface="+mj-lt"/>
              <a:buAutoNum type="romanUcPeriod"/>
            </a:pPr>
            <a:r>
              <a:rPr lang="en-US" u="sng" dirty="0" smtClean="0"/>
              <a:t>Copy Module</a:t>
            </a:r>
            <a:r>
              <a:rPr lang="en-US" dirty="0" smtClean="0"/>
              <a:t>-: To copy file from </a:t>
            </a:r>
            <a:r>
              <a:rPr lang="en-US" dirty="0" err="1" smtClean="0"/>
              <a:t>sourcr</a:t>
            </a:r>
            <a:r>
              <a:rPr lang="en-US" dirty="0" smtClean="0"/>
              <a:t> to destination </a:t>
            </a:r>
            <a:r>
              <a:rPr lang="en-US" dirty="0"/>
              <a:t>:  </a:t>
            </a:r>
            <a:r>
              <a:rPr lang="en-US" dirty="0" smtClean="0"/>
              <a:t>       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host_file</a:t>
            </a:r>
            <a:r>
              <a:rPr lang="en-US" dirty="0"/>
              <a:t> -m copy -a "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 err="1"/>
              <a:t>file_name</a:t>
            </a:r>
            <a:r>
              <a:rPr lang="en-US" dirty="0"/>
              <a:t> </a:t>
            </a:r>
            <a:r>
              <a:rPr lang="en-US" dirty="0" err="1"/>
              <a:t>dest</a:t>
            </a:r>
            <a:r>
              <a:rPr lang="en-US" dirty="0"/>
              <a:t>=file path to save"</a:t>
            </a:r>
            <a:r>
              <a:rPr lang="en-US" dirty="0" smtClean="0"/>
              <a:t>  </a:t>
            </a:r>
          </a:p>
          <a:p>
            <a:pPr marL="571500" indent="-571500">
              <a:buFont typeface="+mj-lt"/>
              <a:buAutoNum type="romanUcPeriod"/>
            </a:pPr>
            <a:r>
              <a:rPr lang="en-US" u="sng" dirty="0" smtClean="0"/>
              <a:t>Include module</a:t>
            </a:r>
            <a:r>
              <a:rPr lang="en-US" dirty="0" smtClean="0"/>
              <a:t>-: To have </a:t>
            </a:r>
            <a:r>
              <a:rPr lang="en-US" dirty="0"/>
              <a:t>list of plays or tasks to be executed in the current playbook.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10820400" cy="579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- hosts: all</a:t>
            </a:r>
          </a:p>
          <a:p>
            <a:pPr marL="0" indent="0">
              <a:buNone/>
            </a:pPr>
            <a:r>
              <a:rPr lang="en-US" dirty="0"/>
              <a:t>  tasks:</a:t>
            </a:r>
          </a:p>
          <a:p>
            <a:pPr marL="0" indent="0">
              <a:buNone/>
            </a:pPr>
            <a:r>
              <a:rPr lang="en-US" dirty="0"/>
              <a:t>    - name: Create file</a:t>
            </a:r>
          </a:p>
          <a:p>
            <a:pPr marL="0" indent="0">
              <a:buNone/>
            </a:pPr>
            <a:r>
              <a:rPr lang="en-US" dirty="0"/>
              <a:t>      file: path=/home/</a:t>
            </a:r>
            <a:r>
              <a:rPr lang="en-US" dirty="0" err="1"/>
              <a:t>swati</a:t>
            </a:r>
            <a:r>
              <a:rPr lang="en-US" dirty="0"/>
              <a:t>/new.txt state=touch</a:t>
            </a:r>
          </a:p>
          <a:p>
            <a:pPr>
              <a:buFontTx/>
              <a:buChar char="-"/>
            </a:pPr>
            <a:r>
              <a:rPr lang="en-US" dirty="0" smtClean="0"/>
              <a:t>include</a:t>
            </a:r>
            <a:r>
              <a:rPr lang="en-US" dirty="0"/>
              <a:t>: </a:t>
            </a:r>
            <a:r>
              <a:rPr lang="en-US" dirty="0" err="1" smtClean="0"/>
              <a:t>createuser.yml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iv. </a:t>
            </a:r>
            <a:r>
              <a:rPr lang="en-US" u="sng" dirty="0" smtClean="0"/>
              <a:t>Script module</a:t>
            </a:r>
            <a:r>
              <a:rPr lang="en-US" dirty="0" smtClean="0"/>
              <a:t> -: To execute any script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- hosts: all</a:t>
            </a:r>
          </a:p>
          <a:p>
            <a:pPr marL="0" indent="0">
              <a:buNone/>
            </a:pPr>
            <a:r>
              <a:rPr lang="en-US" dirty="0"/>
              <a:t>  tasks:</a:t>
            </a:r>
          </a:p>
          <a:p>
            <a:pPr marL="0" indent="0">
              <a:buNone/>
            </a:pPr>
            <a:r>
              <a:rPr lang="en-US" dirty="0"/>
              <a:t>    - name: run test script</a:t>
            </a:r>
          </a:p>
          <a:p>
            <a:pPr marL="0" indent="0">
              <a:buNone/>
            </a:pPr>
            <a:r>
              <a:rPr lang="en-US" dirty="0"/>
              <a:t>      script: /home/</a:t>
            </a:r>
            <a:r>
              <a:rPr lang="en-US" dirty="0" err="1"/>
              <a:t>swati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/testscript.ps1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0"/>
            <a:ext cx="10414000" cy="10033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Playbook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723900"/>
            <a:ext cx="10299700" cy="5664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defines series of action to run and address a particular set of servers.</a:t>
            </a:r>
          </a:p>
          <a:p>
            <a:r>
              <a:rPr lang="en-US" sz="2400" dirty="0" smtClean="0"/>
              <a:t>Playbooks </a:t>
            </a:r>
            <a:r>
              <a:rPr lang="en-US" sz="2400" dirty="0"/>
              <a:t>are expressed in YAML </a:t>
            </a:r>
            <a:r>
              <a:rPr lang="en-US" sz="2400" dirty="0" smtClean="0"/>
              <a:t>format.</a:t>
            </a:r>
          </a:p>
          <a:p>
            <a:r>
              <a:rPr lang="en-US" sz="2400" dirty="0" smtClean="0"/>
              <a:t>Playbook contain Plays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Play contain of 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Tasks call modules</a:t>
            </a:r>
            <a:endParaRPr lang="en-US" sz="2400" dirty="0"/>
          </a:p>
          <a:p>
            <a:r>
              <a:rPr lang="en-US" sz="2400" dirty="0" smtClean="0"/>
              <a:t>Example-: To create the simple playbook of creating the file</a:t>
            </a:r>
          </a:p>
          <a:p>
            <a:pPr marL="0" indent="0">
              <a:buNone/>
            </a:pPr>
            <a:r>
              <a:rPr lang="en-US" sz="2400" dirty="0"/>
              <a:t>---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smtClean="0"/>
              <a:t>hosts: all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tasks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- name: Create file</a:t>
            </a:r>
          </a:p>
          <a:p>
            <a:pPr marL="0" indent="0">
              <a:buNone/>
            </a:pPr>
            <a:r>
              <a:rPr lang="en-US" sz="2400" dirty="0" smtClean="0"/>
              <a:t>      file: path=/home/</a:t>
            </a:r>
            <a:r>
              <a:rPr lang="en-US" sz="2400" dirty="0" err="1" smtClean="0"/>
              <a:t>swati</a:t>
            </a:r>
            <a:r>
              <a:rPr lang="en-US" sz="2400" dirty="0" smtClean="0"/>
              <a:t>/</a:t>
            </a:r>
            <a:r>
              <a:rPr lang="en-US" sz="2400" dirty="0" err="1" smtClean="0"/>
              <a:t>newplay.yml</a:t>
            </a:r>
            <a:r>
              <a:rPr lang="en-US" sz="2400" dirty="0" smtClean="0"/>
              <a:t> state=touch</a:t>
            </a:r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-playbook -</a:t>
            </a:r>
            <a:r>
              <a:rPr lang="en-US" sz="2400" dirty="0" err="1" smtClean="0"/>
              <a:t>i</a:t>
            </a:r>
            <a:r>
              <a:rPr lang="en-US" sz="2400" dirty="0" smtClean="0"/>
              <a:t> host </a:t>
            </a:r>
            <a:r>
              <a:rPr lang="en-US" sz="2400" dirty="0" err="1" smtClean="0"/>
              <a:t>hello.yml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93661"/>
            <a:ext cx="10261600" cy="922339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016000"/>
            <a:ext cx="10693400" cy="4854575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Allow better organization and reuse of tasks.</a:t>
            </a:r>
          </a:p>
          <a:p>
            <a:r>
              <a:rPr lang="en-US" sz="3000" dirty="0" smtClean="0"/>
              <a:t>Example of role in playbook-: </a:t>
            </a:r>
          </a:p>
          <a:p>
            <a:pPr marL="0" indent="0">
              <a:buNone/>
            </a:pPr>
            <a:r>
              <a:rPr lang="en-US" sz="2400" dirty="0" smtClean="0"/>
              <a:t>---</a:t>
            </a:r>
          </a:p>
          <a:p>
            <a:pPr marL="0" indent="0">
              <a:buNone/>
            </a:pPr>
            <a:r>
              <a:rPr lang="en-US" sz="2400" dirty="0" smtClean="0"/>
              <a:t>- hosts: _Development_</a:t>
            </a:r>
          </a:p>
          <a:p>
            <a:pPr marL="0" indent="0">
              <a:buNone/>
            </a:pPr>
            <a:r>
              <a:rPr lang="en-US" sz="2400" dirty="0" smtClean="0"/>
              <a:t>roles:</a:t>
            </a:r>
          </a:p>
          <a:p>
            <a:pPr marL="0" indent="0">
              <a:buNone/>
            </a:pPr>
            <a:r>
              <a:rPr lang="en-US" sz="2400" dirty="0" smtClean="0"/>
              <a:t> - installation</a:t>
            </a:r>
          </a:p>
          <a:p>
            <a:pPr marL="0" indent="0"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delete_operation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create_opeartion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- eclipse</a:t>
            </a:r>
          </a:p>
          <a:p>
            <a:pPr marL="0" indent="0">
              <a:buNone/>
            </a:pPr>
            <a:r>
              <a:rPr lang="en-US" sz="2400" dirty="0" smtClean="0"/>
              <a:t> - tomcat</a:t>
            </a:r>
          </a:p>
          <a:p>
            <a:r>
              <a:rPr lang="en-US" sz="3000" dirty="0" smtClean="0"/>
              <a:t>For each role in roles/</a:t>
            </a:r>
            <a:r>
              <a:rPr lang="en-US" sz="3000" dirty="0" err="1" smtClean="0"/>
              <a:t>name_of_role</a:t>
            </a:r>
            <a:r>
              <a:rPr lang="en-US" sz="3000" dirty="0" smtClean="0"/>
              <a:t>/task/</a:t>
            </a:r>
            <a:r>
              <a:rPr lang="en-US" sz="3000" dirty="0" err="1" smtClean="0"/>
              <a:t>main.yml</a:t>
            </a:r>
            <a:r>
              <a:rPr lang="en-US" sz="3000" dirty="0" smtClean="0"/>
              <a:t>, tasks will be executed.</a:t>
            </a:r>
          </a:p>
          <a:p>
            <a:r>
              <a:rPr lang="en-US" sz="3000" dirty="0" smtClean="0"/>
              <a:t>To run -: </a:t>
            </a:r>
            <a:r>
              <a:rPr lang="en-US" sz="3000" dirty="0" err="1" smtClean="0"/>
              <a:t>ansible</a:t>
            </a:r>
            <a:r>
              <a:rPr lang="en-US" sz="3000" dirty="0" smtClean="0"/>
              <a:t>-playbook -</a:t>
            </a:r>
            <a:r>
              <a:rPr lang="en-US" sz="3000" dirty="0" err="1" smtClean="0"/>
              <a:t>i</a:t>
            </a:r>
            <a:r>
              <a:rPr lang="en-US" sz="3000" dirty="0" smtClean="0"/>
              <a:t> hosts </a:t>
            </a:r>
            <a:r>
              <a:rPr lang="en-US" sz="3000" dirty="0" err="1" smtClean="0"/>
              <a:t>windows.yml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573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Ansible</vt:lpstr>
      <vt:lpstr>Table of contents</vt:lpstr>
      <vt:lpstr>Ansible</vt:lpstr>
      <vt:lpstr>Inventory File</vt:lpstr>
      <vt:lpstr>Establish connection with ssh key pair</vt:lpstr>
      <vt:lpstr>Modules </vt:lpstr>
      <vt:lpstr>PowerPoint Presentation</vt:lpstr>
      <vt:lpstr>Playbook</vt:lpstr>
      <vt:lpstr>Roles</vt:lpstr>
      <vt:lpstr>Connecting to windows machine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Bhandari, Swati (Cognizant)</dc:creator>
  <cp:lastModifiedBy>Bhandari, Swati (Cognizant)</cp:lastModifiedBy>
  <cp:revision>38</cp:revision>
  <dcterms:created xsi:type="dcterms:W3CDTF">2016-11-28T10:49:03Z</dcterms:created>
  <dcterms:modified xsi:type="dcterms:W3CDTF">2016-11-30T14:04:12Z</dcterms:modified>
</cp:coreProperties>
</file>