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1"/>
    <p:sldId id="257" r:id="rId32"/>
    <p:sldId id="258" r:id="rId33"/>
    <p:sldId id="259" r:id="rId34"/>
    <p:sldId id="260" r:id="rId35"/>
    <p:sldId id="261" r:id="rId36"/>
  </p:sldIdLst>
  <p:sldSz cx="18288000" cy="10287000"/>
  <p:notesSz cx="6858000" cy="9144000"/>
  <p:embeddedFontLst>
    <p:embeddedFont>
      <p:font typeface="Glacial Indifference" charset="1" panose="00000000000000000000"/>
      <p:regular r:id="rId6"/>
    </p:embeddedFont>
    <p:embeddedFont>
      <p:font typeface="Glacial Indifference Bold" charset="1" panose="00000800000000000000"/>
      <p:regular r:id="rId7"/>
    </p:embeddedFont>
    <p:embeddedFont>
      <p:font typeface="Glacial Indifference Italics" charset="1" panose="00000000000000000000"/>
      <p:regular r:id="rId8"/>
    </p:embeddedFont>
    <p:embeddedFont>
      <p:font typeface="Glacial Indifference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Bakerie" charset="1" panose="00000500000000000000"/>
      <p:regular r:id="rId14"/>
    </p:embeddedFont>
    <p:embeddedFont>
      <p:font typeface="Bakerie Bold" charset="1" panose="00000800000000000000"/>
      <p:regular r:id="rId15"/>
    </p:embeddedFont>
    <p:embeddedFont>
      <p:font typeface="Bakerie Thin" charset="1" panose="00000300000000000000"/>
      <p:regular r:id="rId16"/>
    </p:embeddedFont>
    <p:embeddedFont>
      <p:font typeface="Bakerie Medium" charset="1" panose="00000600000000000000"/>
      <p:regular r:id="rId17"/>
    </p:embeddedFont>
    <p:embeddedFont>
      <p:font typeface="Bakerie Heavy" charset="1" panose="00000A00000000000000"/>
      <p:regular r:id="rId18"/>
    </p:embeddedFont>
    <p:embeddedFont>
      <p:font typeface="Inter" charset="1" panose="020B0502030000000004"/>
      <p:regular r:id="rId19"/>
    </p:embeddedFont>
    <p:embeddedFont>
      <p:font typeface="Inter Bold" charset="1" panose="020B0802030000000004"/>
      <p:regular r:id="rId20"/>
    </p:embeddedFont>
    <p:embeddedFont>
      <p:font typeface="Inter Italics" charset="1" panose="020B0502030000000004"/>
      <p:regular r:id="rId21"/>
    </p:embeddedFont>
    <p:embeddedFont>
      <p:font typeface="Inter Bold Italics" charset="1" panose="020B0802030000000004"/>
      <p:regular r:id="rId22"/>
    </p:embeddedFont>
    <p:embeddedFont>
      <p:font typeface="Inter Thin" charset="1" panose="020B0A02050000000004"/>
      <p:regular r:id="rId23"/>
    </p:embeddedFont>
    <p:embeddedFont>
      <p:font typeface="Inter Thin Italics" charset="1" panose="020B0A02050000000004"/>
      <p:regular r:id="rId24"/>
    </p:embeddedFont>
    <p:embeddedFont>
      <p:font typeface="Inter Extra-Light" charset="1" panose="02000503000000020004"/>
      <p:regular r:id="rId25"/>
    </p:embeddedFont>
    <p:embeddedFont>
      <p:font typeface="Inter Light" charset="1" panose="02000503000000020004"/>
      <p:regular r:id="rId26"/>
    </p:embeddedFont>
    <p:embeddedFont>
      <p:font typeface="Inter Medium" charset="1" panose="02000503000000020004"/>
      <p:regular r:id="rId27"/>
    </p:embeddedFont>
    <p:embeddedFont>
      <p:font typeface="Inter Semi-Bold" charset="1" panose="02000503000000020004"/>
      <p:regular r:id="rId28"/>
    </p:embeddedFont>
    <p:embeddedFont>
      <p:font typeface="Inter Ultra-Bold" charset="1" panose="02000503000000020004"/>
      <p:regular r:id="rId29"/>
    </p:embeddedFont>
    <p:embeddedFont>
      <p:font typeface="Inter Heavy" charset="1" panose="02000503000000020004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slides/slide1.xml" Type="http://schemas.openxmlformats.org/officeDocument/2006/relationships/slide"/><Relationship Id="rId32" Target="slides/slide2.xml" Type="http://schemas.openxmlformats.org/officeDocument/2006/relationships/slide"/><Relationship Id="rId33" Target="slides/slide3.xml" Type="http://schemas.openxmlformats.org/officeDocument/2006/relationships/slide"/><Relationship Id="rId34" Target="slides/slide4.xml" Type="http://schemas.openxmlformats.org/officeDocument/2006/relationships/slide"/><Relationship Id="rId35" Target="slides/slide5.xml" Type="http://schemas.openxmlformats.org/officeDocument/2006/relationships/slide"/><Relationship Id="rId36" Target="slides/slide6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2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83182" y="6938151"/>
            <a:ext cx="11721636" cy="2054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000000"/>
                </a:solidFill>
                <a:latin typeface="Glacial Indifference"/>
              </a:rPr>
              <a:t>Presented by: </a:t>
            </a:r>
          </a:p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000000"/>
                </a:solidFill>
                <a:latin typeface="Glacial Indifference"/>
              </a:rPr>
              <a:t>Manav Aggarwal (106120065)</a:t>
            </a:r>
          </a:p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000000"/>
                </a:solidFill>
                <a:latin typeface="Glacial Indifference"/>
              </a:rPr>
              <a:t>Raghav Khullar (106120091)</a:t>
            </a:r>
          </a:p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000000"/>
                </a:solidFill>
                <a:latin typeface="Glacial Indifference"/>
              </a:rPr>
              <a:t>Swati Parida (106120131)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283182" y="1095375"/>
            <a:ext cx="11721636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000000"/>
                </a:solidFill>
                <a:latin typeface="Glacial Indifference"/>
              </a:rPr>
              <a:t>Image Processing Project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626227">
            <a:off x="-390370" y="-20590"/>
            <a:ext cx="3266288" cy="2696172"/>
          </a:xfrm>
          <a:custGeom>
            <a:avLst/>
            <a:gdLst/>
            <a:ahLst/>
            <a:cxnLst/>
            <a:rect r="r" b="b" t="t" l="l"/>
            <a:pathLst>
              <a:path h="2696172" w="3266288">
                <a:moveTo>
                  <a:pt x="0" y="0"/>
                </a:moveTo>
                <a:lnTo>
                  <a:pt x="3266287" y="0"/>
                </a:lnTo>
                <a:lnTo>
                  <a:pt x="3266287" y="2696172"/>
                </a:lnTo>
                <a:lnTo>
                  <a:pt x="0" y="26961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131017" y="6871476"/>
            <a:ext cx="4262034" cy="4114800"/>
          </a:xfrm>
          <a:custGeom>
            <a:avLst/>
            <a:gdLst/>
            <a:ahLst/>
            <a:cxnLst/>
            <a:rect r="r" b="b" t="t" l="l"/>
            <a:pathLst>
              <a:path h="4114800" w="4262034">
                <a:moveTo>
                  <a:pt x="0" y="0"/>
                </a:moveTo>
                <a:lnTo>
                  <a:pt x="4262034" y="0"/>
                </a:lnTo>
                <a:lnTo>
                  <a:pt x="42620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56983" y="-2782888"/>
            <a:ext cx="4262034" cy="4114800"/>
          </a:xfrm>
          <a:custGeom>
            <a:avLst/>
            <a:gdLst/>
            <a:ahLst/>
            <a:cxnLst/>
            <a:rect r="r" b="b" t="t" l="l"/>
            <a:pathLst>
              <a:path h="4114800" w="4262034">
                <a:moveTo>
                  <a:pt x="0" y="0"/>
                </a:moveTo>
                <a:lnTo>
                  <a:pt x="4262034" y="0"/>
                </a:lnTo>
                <a:lnTo>
                  <a:pt x="42620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604958" y="7900176"/>
            <a:ext cx="3308684" cy="2057400"/>
          </a:xfrm>
          <a:custGeom>
            <a:avLst/>
            <a:gdLst/>
            <a:ahLst/>
            <a:cxnLst/>
            <a:rect r="r" b="b" t="t" l="l"/>
            <a:pathLst>
              <a:path h="2057400" w="3308684">
                <a:moveTo>
                  <a:pt x="0" y="0"/>
                </a:moveTo>
                <a:lnTo>
                  <a:pt x="3308684" y="0"/>
                </a:lnTo>
                <a:lnTo>
                  <a:pt x="3308684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891628" y="2581201"/>
            <a:ext cx="12504744" cy="4159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00"/>
              </a:lnSpc>
            </a:pPr>
            <a:r>
              <a:rPr lang="en-US" sz="16000">
                <a:solidFill>
                  <a:srgbClr val="F35B56"/>
                </a:solidFill>
                <a:latin typeface="Bakerie Heavy"/>
              </a:rPr>
              <a:t>Fingerprint Recognition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2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9072" y="1708292"/>
            <a:ext cx="14729856" cy="6870415"/>
            <a:chOff x="0" y="0"/>
            <a:chExt cx="3879468" cy="18094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79468" cy="1809492"/>
            </a:xfrm>
            <a:custGeom>
              <a:avLst/>
              <a:gdLst/>
              <a:ahLst/>
              <a:cxnLst/>
              <a:rect r="r" b="b" t="t" l="l"/>
              <a:pathLst>
                <a:path h="1809492" w="3879468">
                  <a:moveTo>
                    <a:pt x="26805" y="0"/>
                  </a:moveTo>
                  <a:lnTo>
                    <a:pt x="3852663" y="0"/>
                  </a:lnTo>
                  <a:cubicBezTo>
                    <a:pt x="3859772" y="0"/>
                    <a:pt x="3866590" y="2824"/>
                    <a:pt x="3871617" y="7851"/>
                  </a:cubicBezTo>
                  <a:cubicBezTo>
                    <a:pt x="3876644" y="12878"/>
                    <a:pt x="3879468" y="19696"/>
                    <a:pt x="3879468" y="26805"/>
                  </a:cubicBezTo>
                  <a:lnTo>
                    <a:pt x="3879468" y="1782687"/>
                  </a:lnTo>
                  <a:cubicBezTo>
                    <a:pt x="3879468" y="1797491"/>
                    <a:pt x="3867467" y="1809492"/>
                    <a:pt x="3852663" y="1809492"/>
                  </a:cubicBezTo>
                  <a:lnTo>
                    <a:pt x="26805" y="1809492"/>
                  </a:lnTo>
                  <a:cubicBezTo>
                    <a:pt x="12001" y="1809492"/>
                    <a:pt x="0" y="1797491"/>
                    <a:pt x="0" y="1782687"/>
                  </a:cubicBezTo>
                  <a:lnTo>
                    <a:pt x="0" y="26805"/>
                  </a:lnTo>
                  <a:cubicBezTo>
                    <a:pt x="0" y="12001"/>
                    <a:pt x="12001" y="0"/>
                    <a:pt x="268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879468" cy="18475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626227">
            <a:off x="-390370" y="-20590"/>
            <a:ext cx="3266288" cy="2696172"/>
          </a:xfrm>
          <a:custGeom>
            <a:avLst/>
            <a:gdLst/>
            <a:ahLst/>
            <a:cxnLst/>
            <a:rect r="r" b="b" t="t" l="l"/>
            <a:pathLst>
              <a:path h="2696172" w="3266288">
                <a:moveTo>
                  <a:pt x="0" y="0"/>
                </a:moveTo>
                <a:lnTo>
                  <a:pt x="3266287" y="0"/>
                </a:lnTo>
                <a:lnTo>
                  <a:pt x="3266287" y="2696172"/>
                </a:lnTo>
                <a:lnTo>
                  <a:pt x="0" y="26961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131017" y="6871476"/>
            <a:ext cx="4262034" cy="4114800"/>
          </a:xfrm>
          <a:custGeom>
            <a:avLst/>
            <a:gdLst/>
            <a:ahLst/>
            <a:cxnLst/>
            <a:rect r="r" b="b" t="t" l="l"/>
            <a:pathLst>
              <a:path h="4114800" w="4262034">
                <a:moveTo>
                  <a:pt x="0" y="0"/>
                </a:moveTo>
                <a:lnTo>
                  <a:pt x="4262034" y="0"/>
                </a:lnTo>
                <a:lnTo>
                  <a:pt x="42620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156983" y="-2782888"/>
            <a:ext cx="4262034" cy="4114800"/>
          </a:xfrm>
          <a:custGeom>
            <a:avLst/>
            <a:gdLst/>
            <a:ahLst/>
            <a:cxnLst/>
            <a:rect r="r" b="b" t="t" l="l"/>
            <a:pathLst>
              <a:path h="4114800" w="4262034">
                <a:moveTo>
                  <a:pt x="0" y="0"/>
                </a:moveTo>
                <a:lnTo>
                  <a:pt x="4262034" y="0"/>
                </a:lnTo>
                <a:lnTo>
                  <a:pt x="42620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604958" y="7900176"/>
            <a:ext cx="3308684" cy="2057400"/>
          </a:xfrm>
          <a:custGeom>
            <a:avLst/>
            <a:gdLst/>
            <a:ahLst/>
            <a:cxnLst/>
            <a:rect r="r" b="b" t="t" l="l"/>
            <a:pathLst>
              <a:path h="2057400" w="3308684">
                <a:moveTo>
                  <a:pt x="0" y="0"/>
                </a:moveTo>
                <a:lnTo>
                  <a:pt x="3308684" y="0"/>
                </a:lnTo>
                <a:lnTo>
                  <a:pt x="3308684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923093" y="4625743"/>
            <a:ext cx="2392031" cy="2392031"/>
          </a:xfrm>
          <a:custGeom>
            <a:avLst/>
            <a:gdLst/>
            <a:ahLst/>
            <a:cxnLst/>
            <a:rect r="r" b="b" t="t" l="l"/>
            <a:pathLst>
              <a:path h="2392031" w="2392031">
                <a:moveTo>
                  <a:pt x="0" y="0"/>
                </a:moveTo>
                <a:lnTo>
                  <a:pt x="2392031" y="0"/>
                </a:lnTo>
                <a:lnTo>
                  <a:pt x="2392031" y="2392030"/>
                </a:lnTo>
                <a:lnTo>
                  <a:pt x="0" y="23920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891628" y="2715310"/>
            <a:ext cx="12504744" cy="1460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11000">
                <a:solidFill>
                  <a:srgbClr val="F35B56"/>
                </a:solidFill>
                <a:latin typeface="Bakerie Heavy"/>
              </a:rPr>
              <a:t>Group NO: 6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891628" y="7332930"/>
            <a:ext cx="4550386" cy="104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000000"/>
                </a:solidFill>
                <a:latin typeface="Glacial Indifference"/>
              </a:rPr>
              <a:t>Manav Aggarwal</a:t>
            </a:r>
          </a:p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000000"/>
                </a:solidFill>
                <a:latin typeface="Glacial Indifference"/>
              </a:rPr>
              <a:t>106120065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868807" y="7332930"/>
            <a:ext cx="4550386" cy="104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000000"/>
                </a:solidFill>
                <a:latin typeface="Glacial Indifference"/>
              </a:rPr>
              <a:t>Raghav Khullar</a:t>
            </a:r>
          </a:p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000000"/>
                </a:solidFill>
                <a:latin typeface="Glacial Indifference"/>
              </a:rPr>
              <a:t>106120091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845986" y="7332930"/>
            <a:ext cx="4550386" cy="104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000000"/>
                </a:solidFill>
                <a:latin typeface="Glacial Indifference"/>
              </a:rPr>
              <a:t>Swati Parida</a:t>
            </a:r>
          </a:p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000000"/>
                </a:solidFill>
                <a:latin typeface="Glacial Indifference"/>
              </a:rPr>
              <a:t>106120131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2130715" y="4625743"/>
            <a:ext cx="2392031" cy="2392031"/>
          </a:xfrm>
          <a:custGeom>
            <a:avLst/>
            <a:gdLst/>
            <a:ahLst/>
            <a:cxnLst/>
            <a:rect r="r" b="b" t="t" l="l"/>
            <a:pathLst>
              <a:path h="2392031" w="2392031">
                <a:moveTo>
                  <a:pt x="0" y="0"/>
                </a:moveTo>
                <a:lnTo>
                  <a:pt x="2392031" y="0"/>
                </a:lnTo>
                <a:lnTo>
                  <a:pt x="2392031" y="2392030"/>
                </a:lnTo>
                <a:lnTo>
                  <a:pt x="0" y="23920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947985" y="4625743"/>
            <a:ext cx="2392031" cy="2392031"/>
          </a:xfrm>
          <a:custGeom>
            <a:avLst/>
            <a:gdLst/>
            <a:ahLst/>
            <a:cxnLst/>
            <a:rect r="r" b="b" t="t" l="l"/>
            <a:pathLst>
              <a:path h="2392031" w="2392031">
                <a:moveTo>
                  <a:pt x="0" y="0"/>
                </a:moveTo>
                <a:lnTo>
                  <a:pt x="2392030" y="0"/>
                </a:lnTo>
                <a:lnTo>
                  <a:pt x="2392030" y="2392030"/>
                </a:lnTo>
                <a:lnTo>
                  <a:pt x="0" y="23920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2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9072" y="1028700"/>
            <a:ext cx="14729856" cy="8229600"/>
            <a:chOff x="0" y="0"/>
            <a:chExt cx="3879468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79468" cy="2167467"/>
            </a:xfrm>
            <a:custGeom>
              <a:avLst/>
              <a:gdLst/>
              <a:ahLst/>
              <a:cxnLst/>
              <a:rect r="r" b="b" t="t" l="l"/>
              <a:pathLst>
                <a:path h="2167467" w="3879468">
                  <a:moveTo>
                    <a:pt x="26805" y="0"/>
                  </a:moveTo>
                  <a:lnTo>
                    <a:pt x="3852663" y="0"/>
                  </a:lnTo>
                  <a:cubicBezTo>
                    <a:pt x="3859772" y="0"/>
                    <a:pt x="3866590" y="2824"/>
                    <a:pt x="3871617" y="7851"/>
                  </a:cubicBezTo>
                  <a:cubicBezTo>
                    <a:pt x="3876644" y="12878"/>
                    <a:pt x="3879468" y="19696"/>
                    <a:pt x="3879468" y="26805"/>
                  </a:cubicBezTo>
                  <a:lnTo>
                    <a:pt x="3879468" y="2140661"/>
                  </a:lnTo>
                  <a:cubicBezTo>
                    <a:pt x="3879468" y="2155466"/>
                    <a:pt x="3867467" y="2167467"/>
                    <a:pt x="3852663" y="2167467"/>
                  </a:cubicBezTo>
                  <a:lnTo>
                    <a:pt x="26805" y="2167467"/>
                  </a:lnTo>
                  <a:cubicBezTo>
                    <a:pt x="12001" y="2167467"/>
                    <a:pt x="0" y="2155466"/>
                    <a:pt x="0" y="2140661"/>
                  </a:cubicBezTo>
                  <a:lnTo>
                    <a:pt x="0" y="26805"/>
                  </a:lnTo>
                  <a:cubicBezTo>
                    <a:pt x="0" y="12001"/>
                    <a:pt x="12001" y="0"/>
                    <a:pt x="268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879468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917859" y="2494364"/>
            <a:ext cx="12504744" cy="1460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11000">
                <a:solidFill>
                  <a:srgbClr val="F35B56"/>
                </a:solidFill>
                <a:latin typeface="Bakerie Heavy"/>
              </a:rPr>
              <a:t>Problem Statement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034645" y="4311985"/>
            <a:ext cx="12218709" cy="306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99"/>
              </a:lnSpc>
            </a:pPr>
            <a:r>
              <a:rPr lang="en-US" sz="3999">
                <a:solidFill>
                  <a:srgbClr val="000000"/>
                </a:solidFill>
                <a:latin typeface="Glacial Indifference"/>
              </a:rPr>
              <a:t>The objective is to develop a fingerprint recognition system utilizing convolutional neural networks (CNN) and Random Forest models. Given a test fingerprint image, the system aims to identify and return the most closely matched fingerprint image from a database, achieving robust and accurate biometric identification.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626227">
            <a:off x="-390370" y="-20590"/>
            <a:ext cx="3266288" cy="2696172"/>
          </a:xfrm>
          <a:custGeom>
            <a:avLst/>
            <a:gdLst/>
            <a:ahLst/>
            <a:cxnLst/>
            <a:rect r="r" b="b" t="t" l="l"/>
            <a:pathLst>
              <a:path h="2696172" w="3266288">
                <a:moveTo>
                  <a:pt x="0" y="0"/>
                </a:moveTo>
                <a:lnTo>
                  <a:pt x="3266287" y="0"/>
                </a:lnTo>
                <a:lnTo>
                  <a:pt x="3266287" y="2696172"/>
                </a:lnTo>
                <a:lnTo>
                  <a:pt x="0" y="26961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2131017" y="6871476"/>
            <a:ext cx="4262034" cy="4114800"/>
          </a:xfrm>
          <a:custGeom>
            <a:avLst/>
            <a:gdLst/>
            <a:ahLst/>
            <a:cxnLst/>
            <a:rect r="r" b="b" t="t" l="l"/>
            <a:pathLst>
              <a:path h="4114800" w="4262034">
                <a:moveTo>
                  <a:pt x="0" y="0"/>
                </a:moveTo>
                <a:lnTo>
                  <a:pt x="4262034" y="0"/>
                </a:lnTo>
                <a:lnTo>
                  <a:pt x="42620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156983" y="-2782888"/>
            <a:ext cx="4262034" cy="4114800"/>
          </a:xfrm>
          <a:custGeom>
            <a:avLst/>
            <a:gdLst/>
            <a:ahLst/>
            <a:cxnLst/>
            <a:rect r="r" b="b" t="t" l="l"/>
            <a:pathLst>
              <a:path h="4114800" w="4262034">
                <a:moveTo>
                  <a:pt x="0" y="0"/>
                </a:moveTo>
                <a:lnTo>
                  <a:pt x="4262034" y="0"/>
                </a:lnTo>
                <a:lnTo>
                  <a:pt x="42620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604958" y="7900176"/>
            <a:ext cx="3308684" cy="2057400"/>
          </a:xfrm>
          <a:custGeom>
            <a:avLst/>
            <a:gdLst/>
            <a:ahLst/>
            <a:cxnLst/>
            <a:rect r="r" b="b" t="t" l="l"/>
            <a:pathLst>
              <a:path h="2057400" w="3308684">
                <a:moveTo>
                  <a:pt x="0" y="0"/>
                </a:moveTo>
                <a:lnTo>
                  <a:pt x="3308684" y="0"/>
                </a:lnTo>
                <a:lnTo>
                  <a:pt x="3308684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2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9072" y="1028700"/>
            <a:ext cx="14729856" cy="8229600"/>
            <a:chOff x="0" y="0"/>
            <a:chExt cx="3879468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79468" cy="2167467"/>
            </a:xfrm>
            <a:custGeom>
              <a:avLst/>
              <a:gdLst/>
              <a:ahLst/>
              <a:cxnLst/>
              <a:rect r="r" b="b" t="t" l="l"/>
              <a:pathLst>
                <a:path h="2167467" w="3879468">
                  <a:moveTo>
                    <a:pt x="26805" y="0"/>
                  </a:moveTo>
                  <a:lnTo>
                    <a:pt x="3852663" y="0"/>
                  </a:lnTo>
                  <a:cubicBezTo>
                    <a:pt x="3859772" y="0"/>
                    <a:pt x="3866590" y="2824"/>
                    <a:pt x="3871617" y="7851"/>
                  </a:cubicBezTo>
                  <a:cubicBezTo>
                    <a:pt x="3876644" y="12878"/>
                    <a:pt x="3879468" y="19696"/>
                    <a:pt x="3879468" y="26805"/>
                  </a:cubicBezTo>
                  <a:lnTo>
                    <a:pt x="3879468" y="2140661"/>
                  </a:lnTo>
                  <a:cubicBezTo>
                    <a:pt x="3879468" y="2155466"/>
                    <a:pt x="3867467" y="2167467"/>
                    <a:pt x="3852663" y="2167467"/>
                  </a:cubicBezTo>
                  <a:lnTo>
                    <a:pt x="26805" y="2167467"/>
                  </a:lnTo>
                  <a:cubicBezTo>
                    <a:pt x="12001" y="2167467"/>
                    <a:pt x="0" y="2155466"/>
                    <a:pt x="0" y="2140661"/>
                  </a:cubicBezTo>
                  <a:lnTo>
                    <a:pt x="0" y="26805"/>
                  </a:lnTo>
                  <a:cubicBezTo>
                    <a:pt x="0" y="12001"/>
                    <a:pt x="12001" y="0"/>
                    <a:pt x="268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879468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891628" y="1750250"/>
            <a:ext cx="12504744" cy="1460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11000">
                <a:solidFill>
                  <a:srgbClr val="F35B56"/>
                </a:solidFill>
                <a:latin typeface="Bakerie Heavy"/>
              </a:rPr>
              <a:t>Methodology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626227">
            <a:off x="-390370" y="-20590"/>
            <a:ext cx="3266288" cy="2696172"/>
          </a:xfrm>
          <a:custGeom>
            <a:avLst/>
            <a:gdLst/>
            <a:ahLst/>
            <a:cxnLst/>
            <a:rect r="r" b="b" t="t" l="l"/>
            <a:pathLst>
              <a:path h="2696172" w="3266288">
                <a:moveTo>
                  <a:pt x="0" y="0"/>
                </a:moveTo>
                <a:lnTo>
                  <a:pt x="3266287" y="0"/>
                </a:lnTo>
                <a:lnTo>
                  <a:pt x="3266287" y="2696172"/>
                </a:lnTo>
                <a:lnTo>
                  <a:pt x="0" y="26961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131017" y="6871476"/>
            <a:ext cx="4262034" cy="4114800"/>
          </a:xfrm>
          <a:custGeom>
            <a:avLst/>
            <a:gdLst/>
            <a:ahLst/>
            <a:cxnLst/>
            <a:rect r="r" b="b" t="t" l="l"/>
            <a:pathLst>
              <a:path h="4114800" w="4262034">
                <a:moveTo>
                  <a:pt x="0" y="0"/>
                </a:moveTo>
                <a:lnTo>
                  <a:pt x="4262034" y="0"/>
                </a:lnTo>
                <a:lnTo>
                  <a:pt x="42620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156983" y="-2782888"/>
            <a:ext cx="4262034" cy="4114800"/>
          </a:xfrm>
          <a:custGeom>
            <a:avLst/>
            <a:gdLst/>
            <a:ahLst/>
            <a:cxnLst/>
            <a:rect r="r" b="b" t="t" l="l"/>
            <a:pathLst>
              <a:path h="4114800" w="4262034">
                <a:moveTo>
                  <a:pt x="0" y="0"/>
                </a:moveTo>
                <a:lnTo>
                  <a:pt x="4262034" y="0"/>
                </a:lnTo>
                <a:lnTo>
                  <a:pt x="42620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604958" y="7900176"/>
            <a:ext cx="3308684" cy="2057400"/>
          </a:xfrm>
          <a:custGeom>
            <a:avLst/>
            <a:gdLst/>
            <a:ahLst/>
            <a:cxnLst/>
            <a:rect r="r" b="b" t="t" l="l"/>
            <a:pathLst>
              <a:path h="2057400" w="3308684">
                <a:moveTo>
                  <a:pt x="0" y="0"/>
                </a:moveTo>
                <a:lnTo>
                  <a:pt x="3308684" y="0"/>
                </a:lnTo>
                <a:lnTo>
                  <a:pt x="3308684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369862" y="3445741"/>
            <a:ext cx="2916942" cy="1121581"/>
            <a:chOff x="0" y="0"/>
            <a:chExt cx="768248" cy="29539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68248" cy="295396"/>
            </a:xfrm>
            <a:custGeom>
              <a:avLst/>
              <a:gdLst/>
              <a:ahLst/>
              <a:cxnLst/>
              <a:rect r="r" b="b" t="t" l="l"/>
              <a:pathLst>
                <a:path h="295396" w="768248">
                  <a:moveTo>
                    <a:pt x="135360" y="0"/>
                  </a:moveTo>
                  <a:lnTo>
                    <a:pt x="632888" y="0"/>
                  </a:lnTo>
                  <a:cubicBezTo>
                    <a:pt x="668787" y="0"/>
                    <a:pt x="703217" y="14261"/>
                    <a:pt x="728602" y="39646"/>
                  </a:cubicBezTo>
                  <a:cubicBezTo>
                    <a:pt x="753987" y="65031"/>
                    <a:pt x="768248" y="99460"/>
                    <a:pt x="768248" y="135360"/>
                  </a:cubicBezTo>
                  <a:lnTo>
                    <a:pt x="768248" y="160036"/>
                  </a:lnTo>
                  <a:cubicBezTo>
                    <a:pt x="768248" y="195935"/>
                    <a:pt x="753987" y="230365"/>
                    <a:pt x="728602" y="255750"/>
                  </a:cubicBezTo>
                  <a:cubicBezTo>
                    <a:pt x="703217" y="281135"/>
                    <a:pt x="668787" y="295396"/>
                    <a:pt x="632888" y="295396"/>
                  </a:cubicBezTo>
                  <a:lnTo>
                    <a:pt x="135360" y="295396"/>
                  </a:lnTo>
                  <a:cubicBezTo>
                    <a:pt x="99460" y="295396"/>
                    <a:pt x="65031" y="281135"/>
                    <a:pt x="39646" y="255750"/>
                  </a:cubicBezTo>
                  <a:cubicBezTo>
                    <a:pt x="14261" y="230365"/>
                    <a:pt x="0" y="195935"/>
                    <a:pt x="0" y="160036"/>
                  </a:cubicBezTo>
                  <a:lnTo>
                    <a:pt x="0" y="135360"/>
                  </a:lnTo>
                  <a:cubicBezTo>
                    <a:pt x="0" y="99460"/>
                    <a:pt x="14261" y="65031"/>
                    <a:pt x="39646" y="39646"/>
                  </a:cubicBezTo>
                  <a:cubicBezTo>
                    <a:pt x="65031" y="14261"/>
                    <a:pt x="99460" y="0"/>
                    <a:pt x="135360" y="0"/>
                  </a:cubicBezTo>
                  <a:close/>
                </a:path>
              </a:pathLst>
            </a:custGeom>
            <a:solidFill>
              <a:srgbClr val="F35B56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768248" cy="3430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Inter Bold"/>
                </a:rPr>
                <a:t>Data Collection</a:t>
              </a:r>
            </a:p>
          </p:txBody>
        </p:sp>
      </p:grpSp>
      <p:sp>
        <p:nvSpPr>
          <p:cNvPr name="AutoShape 13" id="13"/>
          <p:cNvSpPr/>
          <p:nvPr/>
        </p:nvSpPr>
        <p:spPr>
          <a:xfrm>
            <a:off x="6286804" y="4006531"/>
            <a:ext cx="1074834" cy="593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4" id="14"/>
          <p:cNvGrpSpPr/>
          <p:nvPr/>
        </p:nvGrpSpPr>
        <p:grpSpPr>
          <a:xfrm rot="0">
            <a:off x="11385566" y="3445741"/>
            <a:ext cx="2910505" cy="1137863"/>
            <a:chOff x="0" y="0"/>
            <a:chExt cx="812800" cy="31776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317764"/>
            </a:xfrm>
            <a:custGeom>
              <a:avLst/>
              <a:gdLst/>
              <a:ahLst/>
              <a:cxnLst/>
              <a:rect r="r" b="b" t="t" l="l"/>
              <a:pathLst>
                <a:path h="317764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17764"/>
                  </a:lnTo>
                  <a:lnTo>
                    <a:pt x="0" y="317764"/>
                  </a:lnTo>
                  <a:close/>
                </a:path>
              </a:pathLst>
            </a:custGeom>
            <a:solidFill>
              <a:srgbClr val="F35B5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812800" cy="3653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Inter Bold"/>
                </a:rPr>
                <a:t>Feature Extraction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342170" y="5519651"/>
            <a:ext cx="2997296" cy="1207569"/>
            <a:chOff x="0" y="0"/>
            <a:chExt cx="789411" cy="31804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89411" cy="318043"/>
            </a:xfrm>
            <a:custGeom>
              <a:avLst/>
              <a:gdLst/>
              <a:ahLst/>
              <a:cxnLst/>
              <a:rect r="r" b="b" t="t" l="l"/>
              <a:pathLst>
                <a:path h="318043" w="789411">
                  <a:moveTo>
                    <a:pt x="0" y="0"/>
                  </a:moveTo>
                  <a:lnTo>
                    <a:pt x="789411" y="0"/>
                  </a:lnTo>
                  <a:lnTo>
                    <a:pt x="789411" y="318043"/>
                  </a:lnTo>
                  <a:lnTo>
                    <a:pt x="0" y="318043"/>
                  </a:lnTo>
                  <a:close/>
                </a:path>
              </a:pathLst>
            </a:custGeom>
            <a:solidFill>
              <a:srgbClr val="F35B5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789411" cy="3656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Inter Bold"/>
                </a:rPr>
                <a:t>Train Test Split</a:t>
              </a:r>
            </a:p>
          </p:txBody>
        </p:sp>
      </p:grpSp>
      <p:sp>
        <p:nvSpPr>
          <p:cNvPr name="AutoShape 20" id="20"/>
          <p:cNvSpPr/>
          <p:nvPr/>
        </p:nvSpPr>
        <p:spPr>
          <a:xfrm>
            <a:off x="12840818" y="4583604"/>
            <a:ext cx="0" cy="93604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1" id="21"/>
          <p:cNvSpPr/>
          <p:nvPr/>
        </p:nvSpPr>
        <p:spPr>
          <a:xfrm>
            <a:off x="9980123" y="4012464"/>
            <a:ext cx="1405443" cy="220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2" id="22"/>
          <p:cNvSpPr/>
          <p:nvPr/>
        </p:nvSpPr>
        <p:spPr>
          <a:xfrm flipH="true">
            <a:off x="10125664" y="6123436"/>
            <a:ext cx="1216506" cy="1904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3" id="23"/>
          <p:cNvGrpSpPr/>
          <p:nvPr/>
        </p:nvGrpSpPr>
        <p:grpSpPr>
          <a:xfrm rot="0">
            <a:off x="7216096" y="5553125"/>
            <a:ext cx="2909568" cy="1178713"/>
            <a:chOff x="0" y="0"/>
            <a:chExt cx="812800" cy="32927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329278"/>
            </a:xfrm>
            <a:custGeom>
              <a:avLst/>
              <a:gdLst/>
              <a:ahLst/>
              <a:cxnLst/>
              <a:rect r="r" b="b" t="t" l="l"/>
              <a:pathLst>
                <a:path h="329278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29278"/>
                  </a:lnTo>
                  <a:lnTo>
                    <a:pt x="0" y="329278"/>
                  </a:lnTo>
                  <a:close/>
                </a:path>
              </a:pathLst>
            </a:custGeom>
            <a:solidFill>
              <a:srgbClr val="F35B56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812800" cy="3769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Inter Bold"/>
                </a:rPr>
                <a:t>Data Augmentation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3668834" y="4963933"/>
            <a:ext cx="2357099" cy="2357099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35B56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Inter Bold"/>
                </a:rPr>
                <a:t>Model Training</a:t>
              </a:r>
            </a:p>
          </p:txBody>
        </p:sp>
      </p:grpSp>
      <p:sp>
        <p:nvSpPr>
          <p:cNvPr name="AutoShape 29" id="29"/>
          <p:cNvSpPr/>
          <p:nvPr/>
        </p:nvSpPr>
        <p:spPr>
          <a:xfrm flipH="true" flipV="true">
            <a:off x="6025933" y="6142482"/>
            <a:ext cx="1190164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0" id="30"/>
          <p:cNvGrpSpPr/>
          <p:nvPr/>
        </p:nvGrpSpPr>
        <p:grpSpPr>
          <a:xfrm rot="0">
            <a:off x="3410175" y="7934922"/>
            <a:ext cx="2912517" cy="1125061"/>
            <a:chOff x="0" y="0"/>
            <a:chExt cx="812800" cy="313972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313972"/>
            </a:xfrm>
            <a:custGeom>
              <a:avLst/>
              <a:gdLst/>
              <a:ahLst/>
              <a:cxnLst/>
              <a:rect r="r" b="b" t="t" l="l"/>
              <a:pathLst>
                <a:path h="31397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13972"/>
                  </a:lnTo>
                  <a:lnTo>
                    <a:pt x="0" y="313972"/>
                  </a:lnTo>
                  <a:close/>
                </a:path>
              </a:pathLst>
            </a:custGeom>
            <a:solidFill>
              <a:srgbClr val="F35B56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47625"/>
              <a:ext cx="812800" cy="3615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Inter Bold"/>
                </a:rPr>
                <a:t>Fingerprint Matching</a:t>
              </a:r>
            </a:p>
          </p:txBody>
        </p:sp>
      </p:grpSp>
      <p:sp>
        <p:nvSpPr>
          <p:cNvPr name="AutoShape 33" id="33"/>
          <p:cNvSpPr/>
          <p:nvPr/>
        </p:nvSpPr>
        <p:spPr>
          <a:xfrm>
            <a:off x="4847383" y="7321031"/>
            <a:ext cx="19050" cy="61389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4" id="34"/>
          <p:cNvGrpSpPr/>
          <p:nvPr/>
        </p:nvGrpSpPr>
        <p:grpSpPr>
          <a:xfrm rot="0">
            <a:off x="7539119" y="7931571"/>
            <a:ext cx="3577654" cy="1093665"/>
            <a:chOff x="0" y="0"/>
            <a:chExt cx="954575" cy="29180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954575" cy="291807"/>
            </a:xfrm>
            <a:custGeom>
              <a:avLst/>
              <a:gdLst/>
              <a:ahLst/>
              <a:cxnLst/>
              <a:rect r="r" b="b" t="t" l="l"/>
              <a:pathLst>
                <a:path h="291807" w="954575">
                  <a:moveTo>
                    <a:pt x="108138" y="0"/>
                  </a:moveTo>
                  <a:lnTo>
                    <a:pt x="846437" y="0"/>
                  </a:lnTo>
                  <a:cubicBezTo>
                    <a:pt x="875117" y="0"/>
                    <a:pt x="902622" y="11393"/>
                    <a:pt x="922902" y="31673"/>
                  </a:cubicBezTo>
                  <a:cubicBezTo>
                    <a:pt x="943181" y="51953"/>
                    <a:pt x="954575" y="79458"/>
                    <a:pt x="954575" y="108138"/>
                  </a:cubicBezTo>
                  <a:lnTo>
                    <a:pt x="954575" y="183669"/>
                  </a:lnTo>
                  <a:cubicBezTo>
                    <a:pt x="954575" y="212349"/>
                    <a:pt x="943181" y="239855"/>
                    <a:pt x="922902" y="260134"/>
                  </a:cubicBezTo>
                  <a:cubicBezTo>
                    <a:pt x="902622" y="280414"/>
                    <a:pt x="875117" y="291807"/>
                    <a:pt x="846437" y="291807"/>
                  </a:cubicBezTo>
                  <a:lnTo>
                    <a:pt x="108138" y="291807"/>
                  </a:lnTo>
                  <a:cubicBezTo>
                    <a:pt x="79458" y="291807"/>
                    <a:pt x="51953" y="280414"/>
                    <a:pt x="31673" y="260134"/>
                  </a:cubicBezTo>
                  <a:cubicBezTo>
                    <a:pt x="11393" y="239855"/>
                    <a:pt x="0" y="212349"/>
                    <a:pt x="0" y="183669"/>
                  </a:cubicBezTo>
                  <a:lnTo>
                    <a:pt x="0" y="108138"/>
                  </a:lnTo>
                  <a:cubicBezTo>
                    <a:pt x="0" y="79458"/>
                    <a:pt x="11393" y="51953"/>
                    <a:pt x="31673" y="31673"/>
                  </a:cubicBezTo>
                  <a:cubicBezTo>
                    <a:pt x="51953" y="11393"/>
                    <a:pt x="79458" y="0"/>
                    <a:pt x="108138" y="0"/>
                  </a:cubicBezTo>
                  <a:close/>
                </a:path>
              </a:pathLst>
            </a:custGeom>
            <a:solidFill>
              <a:srgbClr val="F35B56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47625"/>
              <a:ext cx="954575" cy="3394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Inter Bold"/>
                </a:rPr>
                <a:t>Performace Evaluation</a:t>
              </a:r>
            </a:p>
          </p:txBody>
        </p:sp>
      </p:grpSp>
      <p:sp>
        <p:nvSpPr>
          <p:cNvPr name="AutoShape 37" id="37"/>
          <p:cNvSpPr/>
          <p:nvPr/>
        </p:nvSpPr>
        <p:spPr>
          <a:xfrm flipV="true">
            <a:off x="6322692" y="8478404"/>
            <a:ext cx="1216427" cy="1904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8" id="38"/>
          <p:cNvGrpSpPr/>
          <p:nvPr/>
        </p:nvGrpSpPr>
        <p:grpSpPr>
          <a:xfrm rot="0">
            <a:off x="6997587" y="3457606"/>
            <a:ext cx="3346587" cy="1109717"/>
            <a:chOff x="0" y="0"/>
            <a:chExt cx="933972" cy="309702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933972" cy="309702"/>
            </a:xfrm>
            <a:custGeom>
              <a:avLst/>
              <a:gdLst/>
              <a:ahLst/>
              <a:cxnLst/>
              <a:rect r="r" b="b" t="t" l="l"/>
              <a:pathLst>
                <a:path h="309702" w="933972">
                  <a:moveTo>
                    <a:pt x="203200" y="0"/>
                  </a:moveTo>
                  <a:lnTo>
                    <a:pt x="933972" y="0"/>
                  </a:lnTo>
                  <a:lnTo>
                    <a:pt x="730772" y="309702"/>
                  </a:lnTo>
                  <a:lnTo>
                    <a:pt x="0" y="30970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35B56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101600" y="-47625"/>
              <a:ext cx="730772" cy="3573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Inter Bold"/>
                </a:rPr>
                <a:t>Image Enhancement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2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9072" y="1028700"/>
            <a:ext cx="14729856" cy="8229600"/>
            <a:chOff x="0" y="0"/>
            <a:chExt cx="3879468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79468" cy="2167467"/>
            </a:xfrm>
            <a:custGeom>
              <a:avLst/>
              <a:gdLst/>
              <a:ahLst/>
              <a:cxnLst/>
              <a:rect r="r" b="b" t="t" l="l"/>
              <a:pathLst>
                <a:path h="2167467" w="3879468">
                  <a:moveTo>
                    <a:pt x="26805" y="0"/>
                  </a:moveTo>
                  <a:lnTo>
                    <a:pt x="3852663" y="0"/>
                  </a:lnTo>
                  <a:cubicBezTo>
                    <a:pt x="3859772" y="0"/>
                    <a:pt x="3866590" y="2824"/>
                    <a:pt x="3871617" y="7851"/>
                  </a:cubicBezTo>
                  <a:cubicBezTo>
                    <a:pt x="3876644" y="12878"/>
                    <a:pt x="3879468" y="19696"/>
                    <a:pt x="3879468" y="26805"/>
                  </a:cubicBezTo>
                  <a:lnTo>
                    <a:pt x="3879468" y="2140661"/>
                  </a:lnTo>
                  <a:cubicBezTo>
                    <a:pt x="3879468" y="2155466"/>
                    <a:pt x="3867467" y="2167467"/>
                    <a:pt x="3852663" y="2167467"/>
                  </a:cubicBezTo>
                  <a:lnTo>
                    <a:pt x="26805" y="2167467"/>
                  </a:lnTo>
                  <a:cubicBezTo>
                    <a:pt x="12001" y="2167467"/>
                    <a:pt x="0" y="2155466"/>
                    <a:pt x="0" y="2140661"/>
                  </a:cubicBezTo>
                  <a:lnTo>
                    <a:pt x="0" y="26805"/>
                  </a:lnTo>
                  <a:cubicBezTo>
                    <a:pt x="0" y="12001"/>
                    <a:pt x="12001" y="0"/>
                    <a:pt x="268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879468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891628" y="1750250"/>
            <a:ext cx="12504744" cy="1460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11000">
                <a:solidFill>
                  <a:srgbClr val="F35B56"/>
                </a:solidFill>
                <a:latin typeface="Bakerie Heavy"/>
              </a:rPr>
              <a:t>Tools Used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626227">
            <a:off x="-390370" y="-20590"/>
            <a:ext cx="3266288" cy="2696172"/>
          </a:xfrm>
          <a:custGeom>
            <a:avLst/>
            <a:gdLst/>
            <a:ahLst/>
            <a:cxnLst/>
            <a:rect r="r" b="b" t="t" l="l"/>
            <a:pathLst>
              <a:path h="2696172" w="3266288">
                <a:moveTo>
                  <a:pt x="0" y="0"/>
                </a:moveTo>
                <a:lnTo>
                  <a:pt x="3266287" y="0"/>
                </a:lnTo>
                <a:lnTo>
                  <a:pt x="3266287" y="2696172"/>
                </a:lnTo>
                <a:lnTo>
                  <a:pt x="0" y="26961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131017" y="6871476"/>
            <a:ext cx="4262034" cy="4114800"/>
          </a:xfrm>
          <a:custGeom>
            <a:avLst/>
            <a:gdLst/>
            <a:ahLst/>
            <a:cxnLst/>
            <a:rect r="r" b="b" t="t" l="l"/>
            <a:pathLst>
              <a:path h="4114800" w="4262034">
                <a:moveTo>
                  <a:pt x="0" y="0"/>
                </a:moveTo>
                <a:lnTo>
                  <a:pt x="4262034" y="0"/>
                </a:lnTo>
                <a:lnTo>
                  <a:pt x="42620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156983" y="-2782888"/>
            <a:ext cx="4262034" cy="4114800"/>
          </a:xfrm>
          <a:custGeom>
            <a:avLst/>
            <a:gdLst/>
            <a:ahLst/>
            <a:cxnLst/>
            <a:rect r="r" b="b" t="t" l="l"/>
            <a:pathLst>
              <a:path h="4114800" w="4262034">
                <a:moveTo>
                  <a:pt x="0" y="0"/>
                </a:moveTo>
                <a:lnTo>
                  <a:pt x="4262034" y="0"/>
                </a:lnTo>
                <a:lnTo>
                  <a:pt x="42620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604958" y="7900176"/>
            <a:ext cx="3308684" cy="2057400"/>
          </a:xfrm>
          <a:custGeom>
            <a:avLst/>
            <a:gdLst/>
            <a:ahLst/>
            <a:cxnLst/>
            <a:rect r="r" b="b" t="t" l="l"/>
            <a:pathLst>
              <a:path h="2057400" w="3308684">
                <a:moveTo>
                  <a:pt x="0" y="0"/>
                </a:moveTo>
                <a:lnTo>
                  <a:pt x="3308684" y="0"/>
                </a:lnTo>
                <a:lnTo>
                  <a:pt x="3308684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540378" y="6505036"/>
            <a:ext cx="1921097" cy="2057400"/>
          </a:xfrm>
          <a:custGeom>
            <a:avLst/>
            <a:gdLst/>
            <a:ahLst/>
            <a:cxnLst/>
            <a:rect r="r" b="b" t="t" l="l"/>
            <a:pathLst>
              <a:path h="2057400" w="1921097">
                <a:moveTo>
                  <a:pt x="0" y="0"/>
                </a:moveTo>
                <a:lnTo>
                  <a:pt x="1921097" y="0"/>
                </a:lnTo>
                <a:lnTo>
                  <a:pt x="1921097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724257" y="4705450"/>
            <a:ext cx="2613960" cy="1700025"/>
          </a:xfrm>
          <a:custGeom>
            <a:avLst/>
            <a:gdLst/>
            <a:ahLst/>
            <a:cxnLst/>
            <a:rect r="r" b="b" t="t" l="l"/>
            <a:pathLst>
              <a:path h="1700025" w="2613960">
                <a:moveTo>
                  <a:pt x="0" y="0"/>
                </a:moveTo>
                <a:lnTo>
                  <a:pt x="2613960" y="0"/>
                </a:lnTo>
                <a:lnTo>
                  <a:pt x="2613960" y="1700025"/>
                </a:lnTo>
                <a:lnTo>
                  <a:pt x="0" y="170002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4878" t="-33756" r="-4065" b="-33756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105156" y="4459270"/>
            <a:ext cx="2308734" cy="2842629"/>
          </a:xfrm>
          <a:custGeom>
            <a:avLst/>
            <a:gdLst/>
            <a:ahLst/>
            <a:cxnLst/>
            <a:rect r="r" b="b" t="t" l="l"/>
            <a:pathLst>
              <a:path h="2842629" w="2308734">
                <a:moveTo>
                  <a:pt x="0" y="0"/>
                </a:moveTo>
                <a:lnTo>
                  <a:pt x="2308735" y="0"/>
                </a:lnTo>
                <a:lnTo>
                  <a:pt x="2308735" y="2842629"/>
                </a:lnTo>
                <a:lnTo>
                  <a:pt x="0" y="284262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351966" y="4334751"/>
            <a:ext cx="5792034" cy="3576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14726" indent="-507363" lvl="1">
              <a:lnSpc>
                <a:spcPts val="4699"/>
              </a:lnSpc>
              <a:buFont typeface="Arial"/>
              <a:buChar char="•"/>
            </a:pPr>
            <a:r>
              <a:rPr lang="en-US" sz="4699">
                <a:solidFill>
                  <a:srgbClr val="000000"/>
                </a:solidFill>
                <a:latin typeface="Glacial Indifference"/>
              </a:rPr>
              <a:t>Google Colab</a:t>
            </a:r>
          </a:p>
          <a:p>
            <a:pPr marL="1014726" indent="-507363" lvl="1">
              <a:lnSpc>
                <a:spcPts val="4699"/>
              </a:lnSpc>
              <a:buFont typeface="Arial"/>
              <a:buChar char="•"/>
            </a:pPr>
            <a:r>
              <a:rPr lang="en-US" sz="4699">
                <a:solidFill>
                  <a:srgbClr val="000000"/>
                </a:solidFill>
                <a:latin typeface="Glacial Indifference"/>
              </a:rPr>
              <a:t>Open CV</a:t>
            </a:r>
          </a:p>
          <a:p>
            <a:pPr marL="1014726" indent="-507363" lvl="1">
              <a:lnSpc>
                <a:spcPts val="4699"/>
              </a:lnSpc>
              <a:buFont typeface="Arial"/>
              <a:buChar char="•"/>
            </a:pPr>
            <a:r>
              <a:rPr lang="en-US" sz="4699">
                <a:solidFill>
                  <a:srgbClr val="000000"/>
                </a:solidFill>
                <a:latin typeface="Glacial Indifference"/>
              </a:rPr>
              <a:t>Numpy</a:t>
            </a:r>
          </a:p>
          <a:p>
            <a:pPr marL="1014726" indent="-507363" lvl="1">
              <a:lnSpc>
                <a:spcPts val="4699"/>
              </a:lnSpc>
              <a:buFont typeface="Arial"/>
              <a:buChar char="•"/>
            </a:pPr>
            <a:r>
              <a:rPr lang="en-US" sz="4699">
                <a:solidFill>
                  <a:srgbClr val="000000"/>
                </a:solidFill>
                <a:latin typeface="Glacial Indifference"/>
              </a:rPr>
              <a:t>Pandas</a:t>
            </a:r>
          </a:p>
          <a:p>
            <a:pPr marL="1014726" indent="-507363" lvl="1">
              <a:lnSpc>
                <a:spcPts val="4699"/>
              </a:lnSpc>
              <a:buFont typeface="Arial"/>
              <a:buChar char="•"/>
            </a:pPr>
            <a:r>
              <a:rPr lang="en-US" sz="4699">
                <a:solidFill>
                  <a:srgbClr val="000000"/>
                </a:solidFill>
                <a:latin typeface="Glacial Indifference"/>
              </a:rPr>
              <a:t>Keras </a:t>
            </a:r>
          </a:p>
          <a:p>
            <a:pPr marL="1014726" indent="-507363" lvl="1">
              <a:lnSpc>
                <a:spcPts val="4699"/>
              </a:lnSpc>
              <a:buFont typeface="Arial"/>
              <a:buChar char="•"/>
            </a:pPr>
            <a:r>
              <a:rPr lang="en-US" sz="4699">
                <a:solidFill>
                  <a:srgbClr val="000000"/>
                </a:solidFill>
                <a:latin typeface="Glacial Indifference"/>
              </a:rPr>
              <a:t>Tensorflow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2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9072" y="1708292"/>
            <a:ext cx="14729856" cy="6870415"/>
            <a:chOff x="0" y="0"/>
            <a:chExt cx="3879468" cy="18094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79468" cy="1809492"/>
            </a:xfrm>
            <a:custGeom>
              <a:avLst/>
              <a:gdLst/>
              <a:ahLst/>
              <a:cxnLst/>
              <a:rect r="r" b="b" t="t" l="l"/>
              <a:pathLst>
                <a:path h="1809492" w="3879468">
                  <a:moveTo>
                    <a:pt x="26805" y="0"/>
                  </a:moveTo>
                  <a:lnTo>
                    <a:pt x="3852663" y="0"/>
                  </a:lnTo>
                  <a:cubicBezTo>
                    <a:pt x="3859772" y="0"/>
                    <a:pt x="3866590" y="2824"/>
                    <a:pt x="3871617" y="7851"/>
                  </a:cubicBezTo>
                  <a:cubicBezTo>
                    <a:pt x="3876644" y="12878"/>
                    <a:pt x="3879468" y="19696"/>
                    <a:pt x="3879468" y="26805"/>
                  </a:cubicBezTo>
                  <a:lnTo>
                    <a:pt x="3879468" y="1782687"/>
                  </a:lnTo>
                  <a:cubicBezTo>
                    <a:pt x="3879468" y="1797491"/>
                    <a:pt x="3867467" y="1809492"/>
                    <a:pt x="3852663" y="1809492"/>
                  </a:cubicBezTo>
                  <a:lnTo>
                    <a:pt x="26805" y="1809492"/>
                  </a:lnTo>
                  <a:cubicBezTo>
                    <a:pt x="12001" y="1809492"/>
                    <a:pt x="0" y="1797491"/>
                    <a:pt x="0" y="1782687"/>
                  </a:cubicBezTo>
                  <a:lnTo>
                    <a:pt x="0" y="26805"/>
                  </a:lnTo>
                  <a:cubicBezTo>
                    <a:pt x="0" y="12001"/>
                    <a:pt x="12001" y="0"/>
                    <a:pt x="268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879468" cy="18475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891628" y="4154488"/>
            <a:ext cx="12504744" cy="2320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499"/>
              </a:lnSpc>
            </a:pPr>
            <a:r>
              <a:rPr lang="en-US" sz="17499">
                <a:solidFill>
                  <a:srgbClr val="F35B56"/>
                </a:solidFill>
                <a:latin typeface="Bakerie Heavy"/>
              </a:rPr>
              <a:t>Thank You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626227">
            <a:off x="-390370" y="-20590"/>
            <a:ext cx="3266288" cy="2696172"/>
          </a:xfrm>
          <a:custGeom>
            <a:avLst/>
            <a:gdLst/>
            <a:ahLst/>
            <a:cxnLst/>
            <a:rect r="r" b="b" t="t" l="l"/>
            <a:pathLst>
              <a:path h="2696172" w="3266288">
                <a:moveTo>
                  <a:pt x="0" y="0"/>
                </a:moveTo>
                <a:lnTo>
                  <a:pt x="3266287" y="0"/>
                </a:lnTo>
                <a:lnTo>
                  <a:pt x="3266287" y="2696172"/>
                </a:lnTo>
                <a:lnTo>
                  <a:pt x="0" y="26961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131017" y="6871476"/>
            <a:ext cx="4262034" cy="4114800"/>
          </a:xfrm>
          <a:custGeom>
            <a:avLst/>
            <a:gdLst/>
            <a:ahLst/>
            <a:cxnLst/>
            <a:rect r="r" b="b" t="t" l="l"/>
            <a:pathLst>
              <a:path h="4114800" w="4262034">
                <a:moveTo>
                  <a:pt x="0" y="0"/>
                </a:moveTo>
                <a:lnTo>
                  <a:pt x="4262034" y="0"/>
                </a:lnTo>
                <a:lnTo>
                  <a:pt x="42620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156983" y="-2782888"/>
            <a:ext cx="4262034" cy="4114800"/>
          </a:xfrm>
          <a:custGeom>
            <a:avLst/>
            <a:gdLst/>
            <a:ahLst/>
            <a:cxnLst/>
            <a:rect r="r" b="b" t="t" l="l"/>
            <a:pathLst>
              <a:path h="4114800" w="4262034">
                <a:moveTo>
                  <a:pt x="0" y="0"/>
                </a:moveTo>
                <a:lnTo>
                  <a:pt x="4262034" y="0"/>
                </a:lnTo>
                <a:lnTo>
                  <a:pt x="42620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604958" y="7900176"/>
            <a:ext cx="3308684" cy="2057400"/>
          </a:xfrm>
          <a:custGeom>
            <a:avLst/>
            <a:gdLst/>
            <a:ahLst/>
            <a:cxnLst/>
            <a:rect r="r" b="b" t="t" l="l"/>
            <a:pathLst>
              <a:path h="2057400" w="3308684">
                <a:moveTo>
                  <a:pt x="0" y="0"/>
                </a:moveTo>
                <a:lnTo>
                  <a:pt x="3308684" y="0"/>
                </a:lnTo>
                <a:lnTo>
                  <a:pt x="3308684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DAF05x6duTk</dc:identifier>
  <dcterms:modified xsi:type="dcterms:W3CDTF">2011-08-01T06:04:30Z</dcterms:modified>
  <cp:revision>1</cp:revision>
  <dc:title>Pastel Geometrical Shapes Group Project Presentation</dc:title>
</cp:coreProperties>
</file>