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E32DE-6D9B-41ED-B0A9-5629D5BA9D3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AE14C4-43B6-4C53-8151-A52663B5509F}">
      <dgm:prSet/>
      <dgm:spPr/>
      <dgm:t>
        <a:bodyPr/>
        <a:lstStyle/>
        <a:p>
          <a:r>
            <a:rPr lang="en-IN" b="1"/>
            <a:t>Best Practices for Prevention</a:t>
          </a:r>
          <a:endParaRPr lang="en-US"/>
        </a:p>
      </dgm:t>
    </dgm:pt>
    <dgm:pt modelId="{0AFC2D5F-4BB1-4F79-9723-35EF6A5288F2}" type="parTrans" cxnId="{3B371F11-1ACC-4FAF-987A-2CB6F543B06A}">
      <dgm:prSet/>
      <dgm:spPr/>
      <dgm:t>
        <a:bodyPr/>
        <a:lstStyle/>
        <a:p>
          <a:endParaRPr lang="en-US"/>
        </a:p>
      </dgm:t>
    </dgm:pt>
    <dgm:pt modelId="{90A86F9C-33A0-4C35-885F-5CA53381F8B6}" type="sibTrans" cxnId="{3B371F11-1ACC-4FAF-987A-2CB6F543B06A}">
      <dgm:prSet/>
      <dgm:spPr/>
      <dgm:t>
        <a:bodyPr/>
        <a:lstStyle/>
        <a:p>
          <a:endParaRPr lang="en-US"/>
        </a:p>
      </dgm:t>
    </dgm:pt>
    <dgm:pt modelId="{F396D18A-1B4D-455E-93B0-4369190144EC}">
      <dgm:prSet/>
      <dgm:spPr/>
      <dgm:t>
        <a:bodyPr/>
        <a:lstStyle/>
        <a:p>
          <a:r>
            <a:rPr lang="en-IN" b="1"/>
            <a:t>Heading: Best Practices to Prevent Credit Card Fraud</a:t>
          </a:r>
          <a:br>
            <a:rPr lang="en-IN" b="1"/>
          </a:br>
          <a:r>
            <a:rPr lang="en-IN" b="1"/>
            <a:t>Content:</a:t>
          </a:r>
          <a:endParaRPr lang="en-US"/>
        </a:p>
      </dgm:t>
    </dgm:pt>
    <dgm:pt modelId="{35A97E6C-737D-43AA-A8C8-9B45B9111A82}" type="parTrans" cxnId="{4075CB8A-72D0-4785-B8DB-AF6396988A6A}">
      <dgm:prSet/>
      <dgm:spPr/>
      <dgm:t>
        <a:bodyPr/>
        <a:lstStyle/>
        <a:p>
          <a:endParaRPr lang="en-US"/>
        </a:p>
      </dgm:t>
    </dgm:pt>
    <dgm:pt modelId="{94664544-8ED6-42E4-BAD6-872F0A8C9CF1}" type="sibTrans" cxnId="{4075CB8A-72D0-4785-B8DB-AF6396988A6A}">
      <dgm:prSet/>
      <dgm:spPr/>
      <dgm:t>
        <a:bodyPr/>
        <a:lstStyle/>
        <a:p>
          <a:endParaRPr lang="en-US"/>
        </a:p>
      </dgm:t>
    </dgm:pt>
    <dgm:pt modelId="{6031AF08-70F1-4D9F-8A9E-1D98EA828313}">
      <dgm:prSet/>
      <dgm:spPr/>
      <dgm:t>
        <a:bodyPr/>
        <a:lstStyle/>
        <a:p>
          <a:r>
            <a:rPr lang="en-IN" b="1"/>
            <a:t>Secure Payment Gateways: Use encryption and secure protocols.</a:t>
          </a:r>
          <a:endParaRPr lang="en-US"/>
        </a:p>
      </dgm:t>
    </dgm:pt>
    <dgm:pt modelId="{F6A60401-751B-47DE-99C8-5116FB0A4A54}" type="parTrans" cxnId="{039C9EE2-B418-44BF-951F-6AC63FFC049C}">
      <dgm:prSet/>
      <dgm:spPr/>
      <dgm:t>
        <a:bodyPr/>
        <a:lstStyle/>
        <a:p>
          <a:endParaRPr lang="en-US"/>
        </a:p>
      </dgm:t>
    </dgm:pt>
    <dgm:pt modelId="{BF74C05A-345A-4B7C-A28D-F6962FD62D90}" type="sibTrans" cxnId="{039C9EE2-B418-44BF-951F-6AC63FFC049C}">
      <dgm:prSet/>
      <dgm:spPr/>
      <dgm:t>
        <a:bodyPr/>
        <a:lstStyle/>
        <a:p>
          <a:endParaRPr lang="en-US"/>
        </a:p>
      </dgm:t>
    </dgm:pt>
    <dgm:pt modelId="{29E6D4A2-0E7C-4E20-AB79-A7534D5EF552}">
      <dgm:prSet/>
      <dgm:spPr/>
      <dgm:t>
        <a:bodyPr/>
        <a:lstStyle/>
        <a:p>
          <a:r>
            <a:rPr lang="en-IN" b="1"/>
            <a:t>Customer Authentication: Implement two-factor authentication and other verification methods.</a:t>
          </a:r>
          <a:endParaRPr lang="en-US"/>
        </a:p>
      </dgm:t>
    </dgm:pt>
    <dgm:pt modelId="{391F79A7-F430-4CC7-954B-86534F5DE9F8}" type="parTrans" cxnId="{8482F7B7-FD30-45D2-B06D-D83F0CBE631B}">
      <dgm:prSet/>
      <dgm:spPr/>
      <dgm:t>
        <a:bodyPr/>
        <a:lstStyle/>
        <a:p>
          <a:endParaRPr lang="en-US"/>
        </a:p>
      </dgm:t>
    </dgm:pt>
    <dgm:pt modelId="{9BC55716-F04F-45B4-8834-D568EC221117}" type="sibTrans" cxnId="{8482F7B7-FD30-45D2-B06D-D83F0CBE631B}">
      <dgm:prSet/>
      <dgm:spPr/>
      <dgm:t>
        <a:bodyPr/>
        <a:lstStyle/>
        <a:p>
          <a:endParaRPr lang="en-US"/>
        </a:p>
      </dgm:t>
    </dgm:pt>
    <dgm:pt modelId="{766D68CC-F4A6-4A98-88F9-01178DB93DD0}">
      <dgm:prSet/>
      <dgm:spPr/>
      <dgm:t>
        <a:bodyPr/>
        <a:lstStyle/>
        <a:p>
          <a:r>
            <a:rPr lang="en-IN" b="1"/>
            <a:t>Regular Monitoring: Continuously monitor transactions for unusual activity.</a:t>
          </a:r>
          <a:endParaRPr lang="en-US"/>
        </a:p>
      </dgm:t>
    </dgm:pt>
    <dgm:pt modelId="{A7B1A0C7-D70A-4D82-9E5D-D808B0CB06B1}" type="parTrans" cxnId="{E82BE319-5216-4520-8215-F3E033F26B91}">
      <dgm:prSet/>
      <dgm:spPr/>
      <dgm:t>
        <a:bodyPr/>
        <a:lstStyle/>
        <a:p>
          <a:endParaRPr lang="en-US"/>
        </a:p>
      </dgm:t>
    </dgm:pt>
    <dgm:pt modelId="{0A8BF679-226D-434B-A055-C69750ED2424}" type="sibTrans" cxnId="{E82BE319-5216-4520-8215-F3E033F26B91}">
      <dgm:prSet/>
      <dgm:spPr/>
      <dgm:t>
        <a:bodyPr/>
        <a:lstStyle/>
        <a:p>
          <a:endParaRPr lang="en-US"/>
        </a:p>
      </dgm:t>
    </dgm:pt>
    <dgm:pt modelId="{2F669B1A-6790-4981-A3F1-EAB6225AAEF7}">
      <dgm:prSet/>
      <dgm:spPr/>
      <dgm:t>
        <a:bodyPr/>
        <a:lstStyle/>
        <a:p>
          <a:r>
            <a:rPr lang="en-IN" b="1"/>
            <a:t>Education and Awareness: Train staff and educate customers about fraud prevention.</a:t>
          </a:r>
          <a:endParaRPr lang="en-US"/>
        </a:p>
      </dgm:t>
    </dgm:pt>
    <dgm:pt modelId="{9FE7E5B2-1FD1-4692-A4D8-0FF08FF6C6C9}" type="parTrans" cxnId="{DB30E796-FCDC-4CA8-80C8-BA4F2DE95F6A}">
      <dgm:prSet/>
      <dgm:spPr/>
      <dgm:t>
        <a:bodyPr/>
        <a:lstStyle/>
        <a:p>
          <a:endParaRPr lang="en-US"/>
        </a:p>
      </dgm:t>
    </dgm:pt>
    <dgm:pt modelId="{B0B166E4-C47B-4482-B25A-C463F6E39CC5}" type="sibTrans" cxnId="{DB30E796-FCDC-4CA8-80C8-BA4F2DE95F6A}">
      <dgm:prSet/>
      <dgm:spPr/>
      <dgm:t>
        <a:bodyPr/>
        <a:lstStyle/>
        <a:p>
          <a:endParaRPr lang="en-US"/>
        </a:p>
      </dgm:t>
    </dgm:pt>
    <dgm:pt modelId="{9C6CD575-7F98-4EF0-8CD5-580F399BDC90}" type="pres">
      <dgm:prSet presAssocID="{ABAE32DE-6D9B-41ED-B0A9-5629D5BA9D31}" presName="Name0" presStyleCnt="0">
        <dgm:presLayoutVars>
          <dgm:dir/>
          <dgm:resizeHandles val="exact"/>
        </dgm:presLayoutVars>
      </dgm:prSet>
      <dgm:spPr/>
    </dgm:pt>
    <dgm:pt modelId="{5D2FDBCF-32B8-45F1-973A-D41EA7D20917}" type="pres">
      <dgm:prSet presAssocID="{93AE14C4-43B6-4C53-8151-A52663B5509F}" presName="node" presStyleLbl="node1" presStyleIdx="0" presStyleCnt="6">
        <dgm:presLayoutVars>
          <dgm:bulletEnabled val="1"/>
        </dgm:presLayoutVars>
      </dgm:prSet>
      <dgm:spPr/>
    </dgm:pt>
    <dgm:pt modelId="{A1278063-EF2F-4A79-8EBA-96FC1C7FCAD5}" type="pres">
      <dgm:prSet presAssocID="{90A86F9C-33A0-4C35-885F-5CA53381F8B6}" presName="sibTrans" presStyleLbl="sibTrans1D1" presStyleIdx="0" presStyleCnt="5"/>
      <dgm:spPr/>
    </dgm:pt>
    <dgm:pt modelId="{FF97F033-7C24-41ED-B92B-0869BBE3418C}" type="pres">
      <dgm:prSet presAssocID="{90A86F9C-33A0-4C35-885F-5CA53381F8B6}" presName="connectorText" presStyleLbl="sibTrans1D1" presStyleIdx="0" presStyleCnt="5"/>
      <dgm:spPr/>
    </dgm:pt>
    <dgm:pt modelId="{D3D6D989-D458-43F1-B1A6-17F763B1B211}" type="pres">
      <dgm:prSet presAssocID="{F396D18A-1B4D-455E-93B0-4369190144EC}" presName="node" presStyleLbl="node1" presStyleIdx="1" presStyleCnt="6">
        <dgm:presLayoutVars>
          <dgm:bulletEnabled val="1"/>
        </dgm:presLayoutVars>
      </dgm:prSet>
      <dgm:spPr/>
    </dgm:pt>
    <dgm:pt modelId="{5FCFD8BC-5181-4C82-80B5-F0DA5BF1F3F0}" type="pres">
      <dgm:prSet presAssocID="{94664544-8ED6-42E4-BAD6-872F0A8C9CF1}" presName="sibTrans" presStyleLbl="sibTrans1D1" presStyleIdx="1" presStyleCnt="5"/>
      <dgm:spPr/>
    </dgm:pt>
    <dgm:pt modelId="{CBB6D9B0-EC04-4B62-8D16-A46531E5ECCF}" type="pres">
      <dgm:prSet presAssocID="{94664544-8ED6-42E4-BAD6-872F0A8C9CF1}" presName="connectorText" presStyleLbl="sibTrans1D1" presStyleIdx="1" presStyleCnt="5"/>
      <dgm:spPr/>
    </dgm:pt>
    <dgm:pt modelId="{E5C4C4E0-CAD4-477E-8BDD-2984EAA9B08A}" type="pres">
      <dgm:prSet presAssocID="{6031AF08-70F1-4D9F-8A9E-1D98EA828313}" presName="node" presStyleLbl="node1" presStyleIdx="2" presStyleCnt="6">
        <dgm:presLayoutVars>
          <dgm:bulletEnabled val="1"/>
        </dgm:presLayoutVars>
      </dgm:prSet>
      <dgm:spPr/>
    </dgm:pt>
    <dgm:pt modelId="{4F2265B3-CEE7-4B7A-9855-57ACE4E92A10}" type="pres">
      <dgm:prSet presAssocID="{BF74C05A-345A-4B7C-A28D-F6962FD62D90}" presName="sibTrans" presStyleLbl="sibTrans1D1" presStyleIdx="2" presStyleCnt="5"/>
      <dgm:spPr/>
    </dgm:pt>
    <dgm:pt modelId="{79D1C8A1-288A-498D-A46B-7E826FFF813B}" type="pres">
      <dgm:prSet presAssocID="{BF74C05A-345A-4B7C-A28D-F6962FD62D90}" presName="connectorText" presStyleLbl="sibTrans1D1" presStyleIdx="2" presStyleCnt="5"/>
      <dgm:spPr/>
    </dgm:pt>
    <dgm:pt modelId="{E6A28088-E256-4DF5-8E59-EF2ACAB30E10}" type="pres">
      <dgm:prSet presAssocID="{29E6D4A2-0E7C-4E20-AB79-A7534D5EF552}" presName="node" presStyleLbl="node1" presStyleIdx="3" presStyleCnt="6">
        <dgm:presLayoutVars>
          <dgm:bulletEnabled val="1"/>
        </dgm:presLayoutVars>
      </dgm:prSet>
      <dgm:spPr/>
    </dgm:pt>
    <dgm:pt modelId="{B7B666C3-1D87-40E5-8E17-EBE370F56F4C}" type="pres">
      <dgm:prSet presAssocID="{9BC55716-F04F-45B4-8834-D568EC221117}" presName="sibTrans" presStyleLbl="sibTrans1D1" presStyleIdx="3" presStyleCnt="5"/>
      <dgm:spPr/>
    </dgm:pt>
    <dgm:pt modelId="{2A5E343B-788F-4B22-80EB-BCFCF1DF0B52}" type="pres">
      <dgm:prSet presAssocID="{9BC55716-F04F-45B4-8834-D568EC221117}" presName="connectorText" presStyleLbl="sibTrans1D1" presStyleIdx="3" presStyleCnt="5"/>
      <dgm:spPr/>
    </dgm:pt>
    <dgm:pt modelId="{86E529B0-4CA1-4EF0-BAD6-58DBE2559780}" type="pres">
      <dgm:prSet presAssocID="{766D68CC-F4A6-4A98-88F9-01178DB93DD0}" presName="node" presStyleLbl="node1" presStyleIdx="4" presStyleCnt="6">
        <dgm:presLayoutVars>
          <dgm:bulletEnabled val="1"/>
        </dgm:presLayoutVars>
      </dgm:prSet>
      <dgm:spPr/>
    </dgm:pt>
    <dgm:pt modelId="{B3FCE0B7-3300-48E5-B221-12123985BD04}" type="pres">
      <dgm:prSet presAssocID="{0A8BF679-226D-434B-A055-C69750ED2424}" presName="sibTrans" presStyleLbl="sibTrans1D1" presStyleIdx="4" presStyleCnt="5"/>
      <dgm:spPr/>
    </dgm:pt>
    <dgm:pt modelId="{D115ACDE-8EDF-4229-90C6-0EC921F8EC84}" type="pres">
      <dgm:prSet presAssocID="{0A8BF679-226D-434B-A055-C69750ED2424}" presName="connectorText" presStyleLbl="sibTrans1D1" presStyleIdx="4" presStyleCnt="5"/>
      <dgm:spPr/>
    </dgm:pt>
    <dgm:pt modelId="{09EEEE0C-B76D-4EAF-8600-86C662A6F1E1}" type="pres">
      <dgm:prSet presAssocID="{2F669B1A-6790-4981-A3F1-EAB6225AAEF7}" presName="node" presStyleLbl="node1" presStyleIdx="5" presStyleCnt="6">
        <dgm:presLayoutVars>
          <dgm:bulletEnabled val="1"/>
        </dgm:presLayoutVars>
      </dgm:prSet>
      <dgm:spPr/>
    </dgm:pt>
  </dgm:ptLst>
  <dgm:cxnLst>
    <dgm:cxn modelId="{3B371F11-1ACC-4FAF-987A-2CB6F543B06A}" srcId="{ABAE32DE-6D9B-41ED-B0A9-5629D5BA9D31}" destId="{93AE14C4-43B6-4C53-8151-A52663B5509F}" srcOrd="0" destOrd="0" parTransId="{0AFC2D5F-4BB1-4F79-9723-35EF6A5288F2}" sibTransId="{90A86F9C-33A0-4C35-885F-5CA53381F8B6}"/>
    <dgm:cxn modelId="{E82BE319-5216-4520-8215-F3E033F26B91}" srcId="{ABAE32DE-6D9B-41ED-B0A9-5629D5BA9D31}" destId="{766D68CC-F4A6-4A98-88F9-01178DB93DD0}" srcOrd="4" destOrd="0" parTransId="{A7B1A0C7-D70A-4D82-9E5D-D808B0CB06B1}" sibTransId="{0A8BF679-226D-434B-A055-C69750ED2424}"/>
    <dgm:cxn modelId="{6CF16A5D-8F8E-4DF3-B477-0206923BB170}" type="presOf" srcId="{9BC55716-F04F-45B4-8834-D568EC221117}" destId="{2A5E343B-788F-4B22-80EB-BCFCF1DF0B52}" srcOrd="1" destOrd="0" presId="urn:microsoft.com/office/officeart/2016/7/layout/RepeatingBendingProcessNew"/>
    <dgm:cxn modelId="{BD751D57-43A2-4EC4-A966-2313E2DCE720}" type="presOf" srcId="{0A8BF679-226D-434B-A055-C69750ED2424}" destId="{B3FCE0B7-3300-48E5-B221-12123985BD04}" srcOrd="0" destOrd="0" presId="urn:microsoft.com/office/officeart/2016/7/layout/RepeatingBendingProcessNew"/>
    <dgm:cxn modelId="{A06DCC7E-01E0-439E-8660-2A04A594787A}" type="presOf" srcId="{94664544-8ED6-42E4-BAD6-872F0A8C9CF1}" destId="{CBB6D9B0-EC04-4B62-8D16-A46531E5ECCF}" srcOrd="1" destOrd="0" presId="urn:microsoft.com/office/officeart/2016/7/layout/RepeatingBendingProcessNew"/>
    <dgm:cxn modelId="{F773D989-9DFB-432A-AFDE-5111BE8ABEF5}" type="presOf" srcId="{ABAE32DE-6D9B-41ED-B0A9-5629D5BA9D31}" destId="{9C6CD575-7F98-4EF0-8CD5-580F399BDC90}" srcOrd="0" destOrd="0" presId="urn:microsoft.com/office/officeart/2016/7/layout/RepeatingBendingProcessNew"/>
    <dgm:cxn modelId="{4075CB8A-72D0-4785-B8DB-AF6396988A6A}" srcId="{ABAE32DE-6D9B-41ED-B0A9-5629D5BA9D31}" destId="{F396D18A-1B4D-455E-93B0-4369190144EC}" srcOrd="1" destOrd="0" parTransId="{35A97E6C-737D-43AA-A8C8-9B45B9111A82}" sibTransId="{94664544-8ED6-42E4-BAD6-872F0A8C9CF1}"/>
    <dgm:cxn modelId="{20B9748C-EF29-4962-B17A-4F6B870A5DEB}" type="presOf" srcId="{2F669B1A-6790-4981-A3F1-EAB6225AAEF7}" destId="{09EEEE0C-B76D-4EAF-8600-86C662A6F1E1}" srcOrd="0" destOrd="0" presId="urn:microsoft.com/office/officeart/2016/7/layout/RepeatingBendingProcessNew"/>
    <dgm:cxn modelId="{DB30E796-FCDC-4CA8-80C8-BA4F2DE95F6A}" srcId="{ABAE32DE-6D9B-41ED-B0A9-5629D5BA9D31}" destId="{2F669B1A-6790-4981-A3F1-EAB6225AAEF7}" srcOrd="5" destOrd="0" parTransId="{9FE7E5B2-1FD1-4692-A4D8-0FF08FF6C6C9}" sibTransId="{B0B166E4-C47B-4482-B25A-C463F6E39CC5}"/>
    <dgm:cxn modelId="{D963E098-7EFF-4547-BD20-A6BB91CCB731}" type="presOf" srcId="{BF74C05A-345A-4B7C-A28D-F6962FD62D90}" destId="{79D1C8A1-288A-498D-A46B-7E826FFF813B}" srcOrd="1" destOrd="0" presId="urn:microsoft.com/office/officeart/2016/7/layout/RepeatingBendingProcessNew"/>
    <dgm:cxn modelId="{39EE879E-D882-420D-980D-6E16D0F8E6A2}" type="presOf" srcId="{90A86F9C-33A0-4C35-885F-5CA53381F8B6}" destId="{A1278063-EF2F-4A79-8EBA-96FC1C7FCAD5}" srcOrd="0" destOrd="0" presId="urn:microsoft.com/office/officeart/2016/7/layout/RepeatingBendingProcessNew"/>
    <dgm:cxn modelId="{C2133CA0-CDE0-41ED-BF01-F73B1FDE3BCA}" type="presOf" srcId="{94664544-8ED6-42E4-BAD6-872F0A8C9CF1}" destId="{5FCFD8BC-5181-4C82-80B5-F0DA5BF1F3F0}" srcOrd="0" destOrd="0" presId="urn:microsoft.com/office/officeart/2016/7/layout/RepeatingBendingProcessNew"/>
    <dgm:cxn modelId="{6CE7A4A7-1983-4DE1-8A00-9E19DC653589}" type="presOf" srcId="{9BC55716-F04F-45B4-8834-D568EC221117}" destId="{B7B666C3-1D87-40E5-8E17-EBE370F56F4C}" srcOrd="0" destOrd="0" presId="urn:microsoft.com/office/officeart/2016/7/layout/RepeatingBendingProcessNew"/>
    <dgm:cxn modelId="{5E98A5AF-2472-4C2E-A045-F4233FF5E5EA}" type="presOf" srcId="{6031AF08-70F1-4D9F-8A9E-1D98EA828313}" destId="{E5C4C4E0-CAD4-477E-8BDD-2984EAA9B08A}" srcOrd="0" destOrd="0" presId="urn:microsoft.com/office/officeart/2016/7/layout/RepeatingBendingProcessNew"/>
    <dgm:cxn modelId="{8482F7B7-FD30-45D2-B06D-D83F0CBE631B}" srcId="{ABAE32DE-6D9B-41ED-B0A9-5629D5BA9D31}" destId="{29E6D4A2-0E7C-4E20-AB79-A7534D5EF552}" srcOrd="3" destOrd="0" parTransId="{391F79A7-F430-4CC7-954B-86534F5DE9F8}" sibTransId="{9BC55716-F04F-45B4-8834-D568EC221117}"/>
    <dgm:cxn modelId="{AA91DEBD-2ED9-42B7-B6CA-851B7A77F44C}" type="presOf" srcId="{90A86F9C-33A0-4C35-885F-5CA53381F8B6}" destId="{FF97F033-7C24-41ED-B92B-0869BBE3418C}" srcOrd="1" destOrd="0" presId="urn:microsoft.com/office/officeart/2016/7/layout/RepeatingBendingProcessNew"/>
    <dgm:cxn modelId="{815062BE-F8F3-4D85-9258-9FA1B044EB0D}" type="presOf" srcId="{0A8BF679-226D-434B-A055-C69750ED2424}" destId="{D115ACDE-8EDF-4229-90C6-0EC921F8EC84}" srcOrd="1" destOrd="0" presId="urn:microsoft.com/office/officeart/2016/7/layout/RepeatingBendingProcessNew"/>
    <dgm:cxn modelId="{F01975BF-AF43-414B-960A-FBA5C940D0AB}" type="presOf" srcId="{F396D18A-1B4D-455E-93B0-4369190144EC}" destId="{D3D6D989-D458-43F1-B1A6-17F763B1B211}" srcOrd="0" destOrd="0" presId="urn:microsoft.com/office/officeart/2016/7/layout/RepeatingBendingProcessNew"/>
    <dgm:cxn modelId="{6C2EA2CD-BC64-4B2A-8D64-9C275BF19AC1}" type="presOf" srcId="{BF74C05A-345A-4B7C-A28D-F6962FD62D90}" destId="{4F2265B3-CEE7-4B7A-9855-57ACE4E92A10}" srcOrd="0" destOrd="0" presId="urn:microsoft.com/office/officeart/2016/7/layout/RepeatingBendingProcessNew"/>
    <dgm:cxn modelId="{039C9EE2-B418-44BF-951F-6AC63FFC049C}" srcId="{ABAE32DE-6D9B-41ED-B0A9-5629D5BA9D31}" destId="{6031AF08-70F1-4D9F-8A9E-1D98EA828313}" srcOrd="2" destOrd="0" parTransId="{F6A60401-751B-47DE-99C8-5116FB0A4A54}" sibTransId="{BF74C05A-345A-4B7C-A28D-F6962FD62D90}"/>
    <dgm:cxn modelId="{6C146BE5-9820-4531-AA5E-7783D3B30E50}" type="presOf" srcId="{766D68CC-F4A6-4A98-88F9-01178DB93DD0}" destId="{86E529B0-4CA1-4EF0-BAD6-58DBE2559780}" srcOrd="0" destOrd="0" presId="urn:microsoft.com/office/officeart/2016/7/layout/RepeatingBendingProcessNew"/>
    <dgm:cxn modelId="{C8B46DF8-DEF4-4589-A0D8-064260037C94}" type="presOf" srcId="{29E6D4A2-0E7C-4E20-AB79-A7534D5EF552}" destId="{E6A28088-E256-4DF5-8E59-EF2ACAB30E10}" srcOrd="0" destOrd="0" presId="urn:microsoft.com/office/officeart/2016/7/layout/RepeatingBendingProcessNew"/>
    <dgm:cxn modelId="{4EEA04FA-BE4B-4618-BAE4-A8F280F0097F}" type="presOf" srcId="{93AE14C4-43B6-4C53-8151-A52663B5509F}" destId="{5D2FDBCF-32B8-45F1-973A-D41EA7D20917}" srcOrd="0" destOrd="0" presId="urn:microsoft.com/office/officeart/2016/7/layout/RepeatingBendingProcessNew"/>
    <dgm:cxn modelId="{7A711726-AA5C-4772-91C7-CD78BBADA3A9}" type="presParOf" srcId="{9C6CD575-7F98-4EF0-8CD5-580F399BDC90}" destId="{5D2FDBCF-32B8-45F1-973A-D41EA7D20917}" srcOrd="0" destOrd="0" presId="urn:microsoft.com/office/officeart/2016/7/layout/RepeatingBendingProcessNew"/>
    <dgm:cxn modelId="{813C3364-E89A-45CA-84CA-FE26610D2C6F}" type="presParOf" srcId="{9C6CD575-7F98-4EF0-8CD5-580F399BDC90}" destId="{A1278063-EF2F-4A79-8EBA-96FC1C7FCAD5}" srcOrd="1" destOrd="0" presId="urn:microsoft.com/office/officeart/2016/7/layout/RepeatingBendingProcessNew"/>
    <dgm:cxn modelId="{6165A7CC-ECFC-41F5-B41A-0EB4285D5463}" type="presParOf" srcId="{A1278063-EF2F-4A79-8EBA-96FC1C7FCAD5}" destId="{FF97F033-7C24-41ED-B92B-0869BBE3418C}" srcOrd="0" destOrd="0" presId="urn:microsoft.com/office/officeart/2016/7/layout/RepeatingBendingProcessNew"/>
    <dgm:cxn modelId="{F0B752F4-867A-4716-AF58-073479B31144}" type="presParOf" srcId="{9C6CD575-7F98-4EF0-8CD5-580F399BDC90}" destId="{D3D6D989-D458-43F1-B1A6-17F763B1B211}" srcOrd="2" destOrd="0" presId="urn:microsoft.com/office/officeart/2016/7/layout/RepeatingBendingProcessNew"/>
    <dgm:cxn modelId="{D47A33D0-4135-49B0-B97F-7294EE24FC3C}" type="presParOf" srcId="{9C6CD575-7F98-4EF0-8CD5-580F399BDC90}" destId="{5FCFD8BC-5181-4C82-80B5-F0DA5BF1F3F0}" srcOrd="3" destOrd="0" presId="urn:microsoft.com/office/officeart/2016/7/layout/RepeatingBendingProcessNew"/>
    <dgm:cxn modelId="{95A512F5-B4A7-455C-91F7-E642367CD0F8}" type="presParOf" srcId="{5FCFD8BC-5181-4C82-80B5-F0DA5BF1F3F0}" destId="{CBB6D9B0-EC04-4B62-8D16-A46531E5ECCF}" srcOrd="0" destOrd="0" presId="urn:microsoft.com/office/officeart/2016/7/layout/RepeatingBendingProcessNew"/>
    <dgm:cxn modelId="{B3B66468-C0DA-4D20-BB76-ED205652FAD0}" type="presParOf" srcId="{9C6CD575-7F98-4EF0-8CD5-580F399BDC90}" destId="{E5C4C4E0-CAD4-477E-8BDD-2984EAA9B08A}" srcOrd="4" destOrd="0" presId="urn:microsoft.com/office/officeart/2016/7/layout/RepeatingBendingProcessNew"/>
    <dgm:cxn modelId="{BDA313EA-8C29-4AFE-8655-916DAA7F502A}" type="presParOf" srcId="{9C6CD575-7F98-4EF0-8CD5-580F399BDC90}" destId="{4F2265B3-CEE7-4B7A-9855-57ACE4E92A10}" srcOrd="5" destOrd="0" presId="urn:microsoft.com/office/officeart/2016/7/layout/RepeatingBendingProcessNew"/>
    <dgm:cxn modelId="{96F0EFD2-A2F6-46D1-BD98-464C8D1BC630}" type="presParOf" srcId="{4F2265B3-CEE7-4B7A-9855-57ACE4E92A10}" destId="{79D1C8A1-288A-498D-A46B-7E826FFF813B}" srcOrd="0" destOrd="0" presId="urn:microsoft.com/office/officeart/2016/7/layout/RepeatingBendingProcessNew"/>
    <dgm:cxn modelId="{C3CD5E2E-A1FD-4DB2-88F3-D97FCC070398}" type="presParOf" srcId="{9C6CD575-7F98-4EF0-8CD5-580F399BDC90}" destId="{E6A28088-E256-4DF5-8E59-EF2ACAB30E10}" srcOrd="6" destOrd="0" presId="urn:microsoft.com/office/officeart/2016/7/layout/RepeatingBendingProcessNew"/>
    <dgm:cxn modelId="{F12C04DA-BD35-47C4-AB1A-6B6EB4244290}" type="presParOf" srcId="{9C6CD575-7F98-4EF0-8CD5-580F399BDC90}" destId="{B7B666C3-1D87-40E5-8E17-EBE370F56F4C}" srcOrd="7" destOrd="0" presId="urn:microsoft.com/office/officeart/2016/7/layout/RepeatingBendingProcessNew"/>
    <dgm:cxn modelId="{B034D527-8055-4B30-A26B-1E83F0477A48}" type="presParOf" srcId="{B7B666C3-1D87-40E5-8E17-EBE370F56F4C}" destId="{2A5E343B-788F-4B22-80EB-BCFCF1DF0B52}" srcOrd="0" destOrd="0" presId="urn:microsoft.com/office/officeart/2016/7/layout/RepeatingBendingProcessNew"/>
    <dgm:cxn modelId="{CCD3CF8D-A523-40E3-B0C7-FC1108B4D9C9}" type="presParOf" srcId="{9C6CD575-7F98-4EF0-8CD5-580F399BDC90}" destId="{86E529B0-4CA1-4EF0-BAD6-58DBE2559780}" srcOrd="8" destOrd="0" presId="urn:microsoft.com/office/officeart/2016/7/layout/RepeatingBendingProcessNew"/>
    <dgm:cxn modelId="{68D2DB0D-3FD4-4C1A-916A-49FD14DDB054}" type="presParOf" srcId="{9C6CD575-7F98-4EF0-8CD5-580F399BDC90}" destId="{B3FCE0B7-3300-48E5-B221-12123985BD04}" srcOrd="9" destOrd="0" presId="urn:microsoft.com/office/officeart/2016/7/layout/RepeatingBendingProcessNew"/>
    <dgm:cxn modelId="{FC85153A-DF26-4485-8219-C0EF3616ECAD}" type="presParOf" srcId="{B3FCE0B7-3300-48E5-B221-12123985BD04}" destId="{D115ACDE-8EDF-4229-90C6-0EC921F8EC84}" srcOrd="0" destOrd="0" presId="urn:microsoft.com/office/officeart/2016/7/layout/RepeatingBendingProcessNew"/>
    <dgm:cxn modelId="{430F8885-60FC-44BB-B1ED-A5EA80A1706C}" type="presParOf" srcId="{9C6CD575-7F98-4EF0-8CD5-580F399BDC90}" destId="{09EEEE0C-B76D-4EAF-8600-86C662A6F1E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92400-DE89-4A03-9D7E-D8778572979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0EAEE-005C-4117-AC97-F0E89F458448}">
      <dgm:prSet/>
      <dgm:spPr/>
      <dgm:t>
        <a:bodyPr/>
        <a:lstStyle/>
        <a:p>
          <a:r>
            <a:rPr lang="en-IN" b="1"/>
            <a:t>Case Studies and Future Trends</a:t>
          </a:r>
          <a:endParaRPr lang="en-US"/>
        </a:p>
      </dgm:t>
    </dgm:pt>
    <dgm:pt modelId="{C7003F0F-1401-4660-809F-1B6E526D8DE3}" type="parTrans" cxnId="{DA91EA05-3720-4974-82F5-9C9613A49C4F}">
      <dgm:prSet/>
      <dgm:spPr/>
      <dgm:t>
        <a:bodyPr/>
        <a:lstStyle/>
        <a:p>
          <a:endParaRPr lang="en-US"/>
        </a:p>
      </dgm:t>
    </dgm:pt>
    <dgm:pt modelId="{53F8451E-950D-45C3-A9F6-7F481D91F984}" type="sibTrans" cxnId="{DA91EA05-3720-4974-82F5-9C9613A49C4F}">
      <dgm:prSet/>
      <dgm:spPr/>
      <dgm:t>
        <a:bodyPr/>
        <a:lstStyle/>
        <a:p>
          <a:endParaRPr lang="en-US"/>
        </a:p>
      </dgm:t>
    </dgm:pt>
    <dgm:pt modelId="{474A901A-CA9B-44C1-B99B-FDA12269B212}">
      <dgm:prSet/>
      <dgm:spPr/>
      <dgm:t>
        <a:bodyPr/>
        <a:lstStyle/>
        <a:p>
          <a:r>
            <a:rPr lang="en-IN" b="1"/>
            <a:t>Heading: Case Studies and Future Trends</a:t>
          </a:r>
          <a:br>
            <a:rPr lang="en-IN" b="1"/>
          </a:br>
          <a:r>
            <a:rPr lang="en-IN" b="1"/>
            <a:t>Content:</a:t>
          </a:r>
          <a:endParaRPr lang="en-US"/>
        </a:p>
      </dgm:t>
    </dgm:pt>
    <dgm:pt modelId="{D89E501D-77A9-4913-A257-10A588C1ACF6}" type="parTrans" cxnId="{18AE1EFB-CF50-4070-B83B-5B3C980E6CE2}">
      <dgm:prSet/>
      <dgm:spPr/>
      <dgm:t>
        <a:bodyPr/>
        <a:lstStyle/>
        <a:p>
          <a:endParaRPr lang="en-US"/>
        </a:p>
      </dgm:t>
    </dgm:pt>
    <dgm:pt modelId="{26AC7806-12FE-426C-B063-9623B46C3B83}" type="sibTrans" cxnId="{18AE1EFB-CF50-4070-B83B-5B3C980E6CE2}">
      <dgm:prSet/>
      <dgm:spPr/>
      <dgm:t>
        <a:bodyPr/>
        <a:lstStyle/>
        <a:p>
          <a:endParaRPr lang="en-US"/>
        </a:p>
      </dgm:t>
    </dgm:pt>
    <dgm:pt modelId="{F4B053E0-688A-4E15-BD1D-97770EF59AA9}">
      <dgm:prSet/>
      <dgm:spPr/>
      <dgm:t>
        <a:bodyPr/>
        <a:lstStyle/>
        <a:p>
          <a:r>
            <a:rPr lang="en-IN" b="1" dirty="0"/>
            <a:t>Case Studies: Brief overview of notable fraud cases and lessons learned.</a:t>
          </a:r>
          <a:endParaRPr lang="en-US" dirty="0"/>
        </a:p>
      </dgm:t>
    </dgm:pt>
    <dgm:pt modelId="{A2C748C2-E613-4DA2-A474-415C842C2032}" type="parTrans" cxnId="{AAFE9A39-3333-48DE-9497-04E6552895A4}">
      <dgm:prSet/>
      <dgm:spPr/>
      <dgm:t>
        <a:bodyPr/>
        <a:lstStyle/>
        <a:p>
          <a:endParaRPr lang="en-US"/>
        </a:p>
      </dgm:t>
    </dgm:pt>
    <dgm:pt modelId="{6CE0B466-89E3-4016-9CB9-09975F411BE0}" type="sibTrans" cxnId="{AAFE9A39-3333-48DE-9497-04E6552895A4}">
      <dgm:prSet/>
      <dgm:spPr/>
      <dgm:t>
        <a:bodyPr/>
        <a:lstStyle/>
        <a:p>
          <a:endParaRPr lang="en-US"/>
        </a:p>
      </dgm:t>
    </dgm:pt>
    <dgm:pt modelId="{98D8E8B9-065F-4152-BD91-5DFCCC6B769A}">
      <dgm:prSet/>
      <dgm:spPr/>
      <dgm:t>
        <a:bodyPr/>
        <a:lstStyle/>
        <a:p>
          <a:r>
            <a:rPr lang="en-IN" b="1" dirty="0"/>
            <a:t>Emerging Trends: AI and machine learning advancements, biometric authentication, and blockchain technology.</a:t>
          </a:r>
          <a:endParaRPr lang="en-US" dirty="0"/>
        </a:p>
      </dgm:t>
    </dgm:pt>
    <dgm:pt modelId="{2F826D47-76AD-4380-8CE3-72B296CA2ED7}" type="parTrans" cxnId="{D377A188-FCD0-435B-8E14-96DE8D84873D}">
      <dgm:prSet/>
      <dgm:spPr/>
      <dgm:t>
        <a:bodyPr/>
        <a:lstStyle/>
        <a:p>
          <a:endParaRPr lang="en-US"/>
        </a:p>
      </dgm:t>
    </dgm:pt>
    <dgm:pt modelId="{03298A89-7335-4090-B6E1-4687FA321BAE}" type="sibTrans" cxnId="{D377A188-FCD0-435B-8E14-96DE8D84873D}">
      <dgm:prSet/>
      <dgm:spPr/>
      <dgm:t>
        <a:bodyPr/>
        <a:lstStyle/>
        <a:p>
          <a:endParaRPr lang="en-US"/>
        </a:p>
      </dgm:t>
    </dgm:pt>
    <dgm:pt modelId="{94BFAA9E-D5D3-4BF3-86E6-890E6599D337}">
      <dgm:prSet/>
      <dgm:spPr/>
      <dgm:t>
        <a:bodyPr/>
        <a:lstStyle/>
        <a:p>
          <a:r>
            <a:rPr lang="en-IN" b="1" dirty="0"/>
            <a:t>Future  Outlook: Predictions for the evolution of credit card fraud and detection methods</a:t>
          </a:r>
          <a:endParaRPr lang="en-US" dirty="0"/>
        </a:p>
      </dgm:t>
    </dgm:pt>
    <dgm:pt modelId="{0DAA7820-2E81-4A32-B95D-9B1C748B470B}" type="parTrans" cxnId="{FFFB9153-2E90-458E-8D78-6789D3CBA8FD}">
      <dgm:prSet/>
      <dgm:spPr/>
      <dgm:t>
        <a:bodyPr/>
        <a:lstStyle/>
        <a:p>
          <a:endParaRPr lang="en-US"/>
        </a:p>
      </dgm:t>
    </dgm:pt>
    <dgm:pt modelId="{BE2EA730-4058-4741-BC19-D656E99367D7}" type="sibTrans" cxnId="{FFFB9153-2E90-458E-8D78-6789D3CBA8FD}">
      <dgm:prSet/>
      <dgm:spPr/>
      <dgm:t>
        <a:bodyPr/>
        <a:lstStyle/>
        <a:p>
          <a:endParaRPr lang="en-US"/>
        </a:p>
      </dgm:t>
    </dgm:pt>
    <dgm:pt modelId="{71D6A390-3A05-4088-8215-AF7FE78AD7AA}" type="pres">
      <dgm:prSet presAssocID="{15892400-DE89-4A03-9D7E-D87785729799}" presName="outerComposite" presStyleCnt="0">
        <dgm:presLayoutVars>
          <dgm:chMax val="5"/>
          <dgm:dir/>
          <dgm:resizeHandles val="exact"/>
        </dgm:presLayoutVars>
      </dgm:prSet>
      <dgm:spPr/>
    </dgm:pt>
    <dgm:pt modelId="{6D259813-7B8B-48AD-867D-7199D961D761}" type="pres">
      <dgm:prSet presAssocID="{15892400-DE89-4A03-9D7E-D87785729799}" presName="dummyMaxCanvas" presStyleCnt="0">
        <dgm:presLayoutVars/>
      </dgm:prSet>
      <dgm:spPr/>
    </dgm:pt>
    <dgm:pt modelId="{71CB7EBF-3F3A-4E11-9E7D-9352C4509A47}" type="pres">
      <dgm:prSet presAssocID="{15892400-DE89-4A03-9D7E-D87785729799}" presName="FiveNodes_1" presStyleLbl="node1" presStyleIdx="0" presStyleCnt="5">
        <dgm:presLayoutVars>
          <dgm:bulletEnabled val="1"/>
        </dgm:presLayoutVars>
      </dgm:prSet>
      <dgm:spPr/>
    </dgm:pt>
    <dgm:pt modelId="{2A1B2299-4B6D-439D-A99D-61537A2EAC93}" type="pres">
      <dgm:prSet presAssocID="{15892400-DE89-4A03-9D7E-D87785729799}" presName="FiveNodes_2" presStyleLbl="node1" presStyleIdx="1" presStyleCnt="5">
        <dgm:presLayoutVars>
          <dgm:bulletEnabled val="1"/>
        </dgm:presLayoutVars>
      </dgm:prSet>
      <dgm:spPr/>
    </dgm:pt>
    <dgm:pt modelId="{1ECCCAAC-0579-4270-B35D-23EE787C331F}" type="pres">
      <dgm:prSet presAssocID="{15892400-DE89-4A03-9D7E-D87785729799}" presName="FiveNodes_3" presStyleLbl="node1" presStyleIdx="2" presStyleCnt="5" custScaleX="105769">
        <dgm:presLayoutVars>
          <dgm:bulletEnabled val="1"/>
        </dgm:presLayoutVars>
      </dgm:prSet>
      <dgm:spPr/>
    </dgm:pt>
    <dgm:pt modelId="{5295B69E-C0C6-40B0-995F-C1D747A4837A}" type="pres">
      <dgm:prSet presAssocID="{15892400-DE89-4A03-9D7E-D87785729799}" presName="FiveNodes_4" presStyleLbl="node1" presStyleIdx="3" presStyleCnt="5" custScaleX="109840">
        <dgm:presLayoutVars>
          <dgm:bulletEnabled val="1"/>
        </dgm:presLayoutVars>
      </dgm:prSet>
      <dgm:spPr/>
    </dgm:pt>
    <dgm:pt modelId="{22113631-E19E-4E2C-A20D-BF95CAB15BEC}" type="pres">
      <dgm:prSet presAssocID="{15892400-DE89-4A03-9D7E-D87785729799}" presName="FiveNodes_5" presStyleLbl="node1" presStyleIdx="4" presStyleCnt="5">
        <dgm:presLayoutVars>
          <dgm:bulletEnabled val="1"/>
        </dgm:presLayoutVars>
      </dgm:prSet>
      <dgm:spPr/>
    </dgm:pt>
    <dgm:pt modelId="{E8306568-71B6-4246-9227-7085C4D808B1}" type="pres">
      <dgm:prSet presAssocID="{15892400-DE89-4A03-9D7E-D87785729799}" presName="FiveConn_1-2" presStyleLbl="fgAccFollowNode1" presStyleIdx="0" presStyleCnt="4">
        <dgm:presLayoutVars>
          <dgm:bulletEnabled val="1"/>
        </dgm:presLayoutVars>
      </dgm:prSet>
      <dgm:spPr/>
    </dgm:pt>
    <dgm:pt modelId="{89336A24-872E-4271-BF05-4FF460BF1D7D}" type="pres">
      <dgm:prSet presAssocID="{15892400-DE89-4A03-9D7E-D87785729799}" presName="FiveConn_2-3" presStyleLbl="fgAccFollowNode1" presStyleIdx="1" presStyleCnt="4">
        <dgm:presLayoutVars>
          <dgm:bulletEnabled val="1"/>
        </dgm:presLayoutVars>
      </dgm:prSet>
      <dgm:spPr/>
    </dgm:pt>
    <dgm:pt modelId="{6E4B8C56-5F4C-48B8-9607-1BB7EEB53B69}" type="pres">
      <dgm:prSet presAssocID="{15892400-DE89-4A03-9D7E-D87785729799}" presName="FiveConn_3-4" presStyleLbl="fgAccFollowNode1" presStyleIdx="2" presStyleCnt="4">
        <dgm:presLayoutVars>
          <dgm:bulletEnabled val="1"/>
        </dgm:presLayoutVars>
      </dgm:prSet>
      <dgm:spPr/>
    </dgm:pt>
    <dgm:pt modelId="{C0DDA16D-F951-4C94-8EE5-778A84F234C7}" type="pres">
      <dgm:prSet presAssocID="{15892400-DE89-4A03-9D7E-D87785729799}" presName="FiveConn_4-5" presStyleLbl="fgAccFollowNode1" presStyleIdx="3" presStyleCnt="4">
        <dgm:presLayoutVars>
          <dgm:bulletEnabled val="1"/>
        </dgm:presLayoutVars>
      </dgm:prSet>
      <dgm:spPr/>
    </dgm:pt>
    <dgm:pt modelId="{9915A608-E1D7-4834-BE24-CCF53E3EEC54}" type="pres">
      <dgm:prSet presAssocID="{15892400-DE89-4A03-9D7E-D87785729799}" presName="FiveNodes_1_text" presStyleLbl="node1" presStyleIdx="4" presStyleCnt="5">
        <dgm:presLayoutVars>
          <dgm:bulletEnabled val="1"/>
        </dgm:presLayoutVars>
      </dgm:prSet>
      <dgm:spPr/>
    </dgm:pt>
    <dgm:pt modelId="{1DEA2A32-AAA4-47C5-B2C7-0FD9EDBF13F0}" type="pres">
      <dgm:prSet presAssocID="{15892400-DE89-4A03-9D7E-D87785729799}" presName="FiveNodes_2_text" presStyleLbl="node1" presStyleIdx="4" presStyleCnt="5">
        <dgm:presLayoutVars>
          <dgm:bulletEnabled val="1"/>
        </dgm:presLayoutVars>
      </dgm:prSet>
      <dgm:spPr/>
    </dgm:pt>
    <dgm:pt modelId="{A4857264-1FAF-456C-B4A6-D857D0B5FC8D}" type="pres">
      <dgm:prSet presAssocID="{15892400-DE89-4A03-9D7E-D87785729799}" presName="FiveNodes_3_text" presStyleLbl="node1" presStyleIdx="4" presStyleCnt="5">
        <dgm:presLayoutVars>
          <dgm:bulletEnabled val="1"/>
        </dgm:presLayoutVars>
      </dgm:prSet>
      <dgm:spPr/>
    </dgm:pt>
    <dgm:pt modelId="{4ED0006C-4D99-4D4E-B456-8865932D2741}" type="pres">
      <dgm:prSet presAssocID="{15892400-DE89-4A03-9D7E-D87785729799}" presName="FiveNodes_4_text" presStyleLbl="node1" presStyleIdx="4" presStyleCnt="5">
        <dgm:presLayoutVars>
          <dgm:bulletEnabled val="1"/>
        </dgm:presLayoutVars>
      </dgm:prSet>
      <dgm:spPr/>
    </dgm:pt>
    <dgm:pt modelId="{7AC04B2E-B865-40A4-8F36-AE149A1F2020}" type="pres">
      <dgm:prSet presAssocID="{15892400-DE89-4A03-9D7E-D877857297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A91EA05-3720-4974-82F5-9C9613A49C4F}" srcId="{15892400-DE89-4A03-9D7E-D87785729799}" destId="{E670EAEE-005C-4117-AC97-F0E89F458448}" srcOrd="0" destOrd="0" parTransId="{C7003F0F-1401-4660-809F-1B6E526D8DE3}" sibTransId="{53F8451E-950D-45C3-A9F6-7F481D91F984}"/>
    <dgm:cxn modelId="{C12D052D-EB69-41BB-99D3-0A5F1DC29BE1}" type="presOf" srcId="{E670EAEE-005C-4117-AC97-F0E89F458448}" destId="{9915A608-E1D7-4834-BE24-CCF53E3EEC54}" srcOrd="1" destOrd="0" presId="urn:microsoft.com/office/officeart/2005/8/layout/vProcess5"/>
    <dgm:cxn modelId="{AAFE9A39-3333-48DE-9497-04E6552895A4}" srcId="{15892400-DE89-4A03-9D7E-D87785729799}" destId="{F4B053E0-688A-4E15-BD1D-97770EF59AA9}" srcOrd="2" destOrd="0" parTransId="{A2C748C2-E613-4DA2-A474-415C842C2032}" sibTransId="{6CE0B466-89E3-4016-9CB9-09975F411BE0}"/>
    <dgm:cxn modelId="{848F2D3B-9633-4D87-A6FF-C21D9A4F5D30}" type="presOf" srcId="{15892400-DE89-4A03-9D7E-D87785729799}" destId="{71D6A390-3A05-4088-8215-AF7FE78AD7AA}" srcOrd="0" destOrd="0" presId="urn:microsoft.com/office/officeart/2005/8/layout/vProcess5"/>
    <dgm:cxn modelId="{5E253564-40B8-49AF-AEA5-5D7EBF7D52DE}" type="presOf" srcId="{6CE0B466-89E3-4016-9CB9-09975F411BE0}" destId="{6E4B8C56-5F4C-48B8-9607-1BB7EEB53B69}" srcOrd="0" destOrd="0" presId="urn:microsoft.com/office/officeart/2005/8/layout/vProcess5"/>
    <dgm:cxn modelId="{A3BFB04B-195E-4090-8A6A-CAEC2F8CE39E}" type="presOf" srcId="{26AC7806-12FE-426C-B063-9623B46C3B83}" destId="{89336A24-872E-4271-BF05-4FF460BF1D7D}" srcOrd="0" destOrd="0" presId="urn:microsoft.com/office/officeart/2005/8/layout/vProcess5"/>
    <dgm:cxn modelId="{E2D92D6C-F44C-47D0-A263-49C7CEFBB38D}" type="presOf" srcId="{53F8451E-950D-45C3-A9F6-7F481D91F984}" destId="{E8306568-71B6-4246-9227-7085C4D808B1}" srcOrd="0" destOrd="0" presId="urn:microsoft.com/office/officeart/2005/8/layout/vProcess5"/>
    <dgm:cxn modelId="{C5D35B71-3503-4726-ACCD-9D2F5DCF1684}" type="presOf" srcId="{94BFAA9E-D5D3-4BF3-86E6-890E6599D337}" destId="{22113631-E19E-4E2C-A20D-BF95CAB15BEC}" srcOrd="0" destOrd="0" presId="urn:microsoft.com/office/officeart/2005/8/layout/vProcess5"/>
    <dgm:cxn modelId="{4F744B71-AA45-4D92-86A2-2E9ECD1CADD2}" type="presOf" srcId="{F4B053E0-688A-4E15-BD1D-97770EF59AA9}" destId="{1ECCCAAC-0579-4270-B35D-23EE787C331F}" srcOrd="0" destOrd="0" presId="urn:microsoft.com/office/officeart/2005/8/layout/vProcess5"/>
    <dgm:cxn modelId="{7A92C271-2031-496F-801D-FEEC724E6BB1}" type="presOf" srcId="{03298A89-7335-4090-B6E1-4687FA321BAE}" destId="{C0DDA16D-F951-4C94-8EE5-778A84F234C7}" srcOrd="0" destOrd="0" presId="urn:microsoft.com/office/officeart/2005/8/layout/vProcess5"/>
    <dgm:cxn modelId="{FFFB9153-2E90-458E-8D78-6789D3CBA8FD}" srcId="{15892400-DE89-4A03-9D7E-D87785729799}" destId="{94BFAA9E-D5D3-4BF3-86E6-890E6599D337}" srcOrd="4" destOrd="0" parTransId="{0DAA7820-2E81-4A32-B95D-9B1C748B470B}" sibTransId="{BE2EA730-4058-4741-BC19-D656E99367D7}"/>
    <dgm:cxn modelId="{46C5B785-9790-409C-B68A-A9443E6B3FCE}" type="presOf" srcId="{474A901A-CA9B-44C1-B99B-FDA12269B212}" destId="{1DEA2A32-AAA4-47C5-B2C7-0FD9EDBF13F0}" srcOrd="1" destOrd="0" presId="urn:microsoft.com/office/officeart/2005/8/layout/vProcess5"/>
    <dgm:cxn modelId="{D377A188-FCD0-435B-8E14-96DE8D84873D}" srcId="{15892400-DE89-4A03-9D7E-D87785729799}" destId="{98D8E8B9-065F-4152-BD91-5DFCCC6B769A}" srcOrd="3" destOrd="0" parTransId="{2F826D47-76AD-4380-8CE3-72B296CA2ED7}" sibTransId="{03298A89-7335-4090-B6E1-4687FA321BAE}"/>
    <dgm:cxn modelId="{D9899EA2-36BA-4974-BF22-64EA116D8482}" type="presOf" srcId="{94BFAA9E-D5D3-4BF3-86E6-890E6599D337}" destId="{7AC04B2E-B865-40A4-8F36-AE149A1F2020}" srcOrd="1" destOrd="0" presId="urn:microsoft.com/office/officeart/2005/8/layout/vProcess5"/>
    <dgm:cxn modelId="{FA7D14AF-67E3-47CC-8772-BD10EB34A662}" type="presOf" srcId="{474A901A-CA9B-44C1-B99B-FDA12269B212}" destId="{2A1B2299-4B6D-439D-A99D-61537A2EAC93}" srcOrd="0" destOrd="0" presId="urn:microsoft.com/office/officeart/2005/8/layout/vProcess5"/>
    <dgm:cxn modelId="{4E6DE1B0-E4F0-4538-B180-C0DF1A0380EE}" type="presOf" srcId="{E670EAEE-005C-4117-AC97-F0E89F458448}" destId="{71CB7EBF-3F3A-4E11-9E7D-9352C4509A47}" srcOrd="0" destOrd="0" presId="urn:microsoft.com/office/officeart/2005/8/layout/vProcess5"/>
    <dgm:cxn modelId="{AD48F1C5-79B0-45BF-AE8B-5AC6D8BBB120}" type="presOf" srcId="{98D8E8B9-065F-4152-BD91-5DFCCC6B769A}" destId="{4ED0006C-4D99-4D4E-B456-8865932D2741}" srcOrd="1" destOrd="0" presId="urn:microsoft.com/office/officeart/2005/8/layout/vProcess5"/>
    <dgm:cxn modelId="{14474AD6-CA11-49F5-8179-E881F748EB58}" type="presOf" srcId="{98D8E8B9-065F-4152-BD91-5DFCCC6B769A}" destId="{5295B69E-C0C6-40B0-995F-C1D747A4837A}" srcOrd="0" destOrd="0" presId="urn:microsoft.com/office/officeart/2005/8/layout/vProcess5"/>
    <dgm:cxn modelId="{18AE1EFB-CF50-4070-B83B-5B3C980E6CE2}" srcId="{15892400-DE89-4A03-9D7E-D87785729799}" destId="{474A901A-CA9B-44C1-B99B-FDA12269B212}" srcOrd="1" destOrd="0" parTransId="{D89E501D-77A9-4913-A257-10A588C1ACF6}" sibTransId="{26AC7806-12FE-426C-B063-9623B46C3B83}"/>
    <dgm:cxn modelId="{6E5D0EFD-3E2A-41B4-B87D-4AAF1094A161}" type="presOf" srcId="{F4B053E0-688A-4E15-BD1D-97770EF59AA9}" destId="{A4857264-1FAF-456C-B4A6-D857D0B5FC8D}" srcOrd="1" destOrd="0" presId="urn:microsoft.com/office/officeart/2005/8/layout/vProcess5"/>
    <dgm:cxn modelId="{FAA764E8-796D-4A74-B5F6-1BE1A2193362}" type="presParOf" srcId="{71D6A390-3A05-4088-8215-AF7FE78AD7AA}" destId="{6D259813-7B8B-48AD-867D-7199D961D761}" srcOrd="0" destOrd="0" presId="urn:microsoft.com/office/officeart/2005/8/layout/vProcess5"/>
    <dgm:cxn modelId="{C9CC5F0D-DE5E-4295-A729-B80608E8185D}" type="presParOf" srcId="{71D6A390-3A05-4088-8215-AF7FE78AD7AA}" destId="{71CB7EBF-3F3A-4E11-9E7D-9352C4509A47}" srcOrd="1" destOrd="0" presId="urn:microsoft.com/office/officeart/2005/8/layout/vProcess5"/>
    <dgm:cxn modelId="{91212210-436E-4DBD-AC35-73E8E8057B39}" type="presParOf" srcId="{71D6A390-3A05-4088-8215-AF7FE78AD7AA}" destId="{2A1B2299-4B6D-439D-A99D-61537A2EAC93}" srcOrd="2" destOrd="0" presId="urn:microsoft.com/office/officeart/2005/8/layout/vProcess5"/>
    <dgm:cxn modelId="{4AADC163-8B27-4CDD-80F3-FD1A597E2C31}" type="presParOf" srcId="{71D6A390-3A05-4088-8215-AF7FE78AD7AA}" destId="{1ECCCAAC-0579-4270-B35D-23EE787C331F}" srcOrd="3" destOrd="0" presId="urn:microsoft.com/office/officeart/2005/8/layout/vProcess5"/>
    <dgm:cxn modelId="{BE1CFA87-042F-4B06-9E35-9A771AA3858A}" type="presParOf" srcId="{71D6A390-3A05-4088-8215-AF7FE78AD7AA}" destId="{5295B69E-C0C6-40B0-995F-C1D747A4837A}" srcOrd="4" destOrd="0" presId="urn:microsoft.com/office/officeart/2005/8/layout/vProcess5"/>
    <dgm:cxn modelId="{8D2B4B21-530A-4F30-9907-7625F343AC61}" type="presParOf" srcId="{71D6A390-3A05-4088-8215-AF7FE78AD7AA}" destId="{22113631-E19E-4E2C-A20D-BF95CAB15BEC}" srcOrd="5" destOrd="0" presId="urn:microsoft.com/office/officeart/2005/8/layout/vProcess5"/>
    <dgm:cxn modelId="{52C0793A-4C0D-46E4-94A1-451C3DF291CD}" type="presParOf" srcId="{71D6A390-3A05-4088-8215-AF7FE78AD7AA}" destId="{E8306568-71B6-4246-9227-7085C4D808B1}" srcOrd="6" destOrd="0" presId="urn:microsoft.com/office/officeart/2005/8/layout/vProcess5"/>
    <dgm:cxn modelId="{B482F1C4-477E-43BE-A924-F64DE5D91B3C}" type="presParOf" srcId="{71D6A390-3A05-4088-8215-AF7FE78AD7AA}" destId="{89336A24-872E-4271-BF05-4FF460BF1D7D}" srcOrd="7" destOrd="0" presId="urn:microsoft.com/office/officeart/2005/8/layout/vProcess5"/>
    <dgm:cxn modelId="{F641B353-B41B-4639-A9E1-A4BA2763B0B0}" type="presParOf" srcId="{71D6A390-3A05-4088-8215-AF7FE78AD7AA}" destId="{6E4B8C56-5F4C-48B8-9607-1BB7EEB53B69}" srcOrd="8" destOrd="0" presId="urn:microsoft.com/office/officeart/2005/8/layout/vProcess5"/>
    <dgm:cxn modelId="{8326B4E2-B675-44EC-BD73-7A465B20E3F8}" type="presParOf" srcId="{71D6A390-3A05-4088-8215-AF7FE78AD7AA}" destId="{C0DDA16D-F951-4C94-8EE5-778A84F234C7}" srcOrd="9" destOrd="0" presId="urn:microsoft.com/office/officeart/2005/8/layout/vProcess5"/>
    <dgm:cxn modelId="{FEF9E869-6842-4EB0-B127-F7B26F2BAB6B}" type="presParOf" srcId="{71D6A390-3A05-4088-8215-AF7FE78AD7AA}" destId="{9915A608-E1D7-4834-BE24-CCF53E3EEC54}" srcOrd="10" destOrd="0" presId="urn:microsoft.com/office/officeart/2005/8/layout/vProcess5"/>
    <dgm:cxn modelId="{E59EC703-1504-4726-BF7C-D607F854E26B}" type="presParOf" srcId="{71D6A390-3A05-4088-8215-AF7FE78AD7AA}" destId="{1DEA2A32-AAA4-47C5-B2C7-0FD9EDBF13F0}" srcOrd="11" destOrd="0" presId="urn:microsoft.com/office/officeart/2005/8/layout/vProcess5"/>
    <dgm:cxn modelId="{9F7D4020-1D19-4E74-963E-FDD74285D650}" type="presParOf" srcId="{71D6A390-3A05-4088-8215-AF7FE78AD7AA}" destId="{A4857264-1FAF-456C-B4A6-D857D0B5FC8D}" srcOrd="12" destOrd="0" presId="urn:microsoft.com/office/officeart/2005/8/layout/vProcess5"/>
    <dgm:cxn modelId="{348EB22F-7E27-42BE-AC6E-6B9F0B06EFCB}" type="presParOf" srcId="{71D6A390-3A05-4088-8215-AF7FE78AD7AA}" destId="{4ED0006C-4D99-4D4E-B456-8865932D2741}" srcOrd="13" destOrd="0" presId="urn:microsoft.com/office/officeart/2005/8/layout/vProcess5"/>
    <dgm:cxn modelId="{03C7D3A8-5021-49F4-B9D9-C09465FF2A74}" type="presParOf" srcId="{71D6A390-3A05-4088-8215-AF7FE78AD7AA}" destId="{7AC04B2E-B865-40A4-8F36-AE149A1F20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78063-EF2F-4A79-8EBA-96FC1C7FCAD5}">
      <dsp:nvSpPr>
        <dsp:cNvPr id="0" name=""/>
        <dsp:cNvSpPr/>
      </dsp:nvSpPr>
      <dsp:spPr>
        <a:xfrm>
          <a:off x="2828836" y="523632"/>
          <a:ext cx="404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12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031" y="567178"/>
        <a:ext cx="21736" cy="4347"/>
      </dsp:txXfrm>
    </dsp:sp>
    <dsp:sp modelId="{5D2FDBCF-32B8-45F1-973A-D41EA7D20917}">
      <dsp:nvSpPr>
        <dsp:cNvPr id="0" name=""/>
        <dsp:cNvSpPr/>
      </dsp:nvSpPr>
      <dsp:spPr>
        <a:xfrm>
          <a:off x="940519" y="2317"/>
          <a:ext cx="1890117" cy="1134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17" tIns="97218" rIns="92617" bIns="972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Best Practices for Prevention</a:t>
          </a:r>
          <a:endParaRPr lang="en-US" sz="1200" kern="1200"/>
        </a:p>
      </dsp:txBody>
      <dsp:txXfrm>
        <a:off x="940519" y="2317"/>
        <a:ext cx="1890117" cy="1134070"/>
      </dsp:txXfrm>
    </dsp:sp>
    <dsp:sp modelId="{5FCFD8BC-5181-4C82-80B5-F0DA5BF1F3F0}">
      <dsp:nvSpPr>
        <dsp:cNvPr id="0" name=""/>
        <dsp:cNvSpPr/>
      </dsp:nvSpPr>
      <dsp:spPr>
        <a:xfrm>
          <a:off x="1885577" y="1134587"/>
          <a:ext cx="2324844" cy="404126"/>
        </a:xfrm>
        <a:custGeom>
          <a:avLst/>
          <a:gdLst/>
          <a:ahLst/>
          <a:cxnLst/>
          <a:rect l="0" t="0" r="0" b="0"/>
          <a:pathLst>
            <a:path>
              <a:moveTo>
                <a:pt x="2324844" y="0"/>
              </a:moveTo>
              <a:lnTo>
                <a:pt x="2324844" y="219163"/>
              </a:lnTo>
              <a:lnTo>
                <a:pt x="0" y="219163"/>
              </a:lnTo>
              <a:lnTo>
                <a:pt x="0" y="40412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8871" y="1334477"/>
        <a:ext cx="118257" cy="4347"/>
      </dsp:txXfrm>
    </dsp:sp>
    <dsp:sp modelId="{D3D6D989-D458-43F1-B1A6-17F763B1B211}">
      <dsp:nvSpPr>
        <dsp:cNvPr id="0" name=""/>
        <dsp:cNvSpPr/>
      </dsp:nvSpPr>
      <dsp:spPr>
        <a:xfrm>
          <a:off x="3265363" y="2317"/>
          <a:ext cx="1890117" cy="1134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17" tIns="97218" rIns="92617" bIns="972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Heading: Best Practices to Prevent Credit Card Fraud</a:t>
          </a:r>
          <a:br>
            <a:rPr lang="en-IN" sz="1200" b="1" kern="1200"/>
          </a:br>
          <a:r>
            <a:rPr lang="en-IN" sz="1200" b="1" kern="1200"/>
            <a:t>Content:</a:t>
          </a:r>
          <a:endParaRPr lang="en-US" sz="1200" kern="1200"/>
        </a:p>
      </dsp:txBody>
      <dsp:txXfrm>
        <a:off x="3265363" y="2317"/>
        <a:ext cx="1890117" cy="1134070"/>
      </dsp:txXfrm>
    </dsp:sp>
    <dsp:sp modelId="{4F2265B3-CEE7-4B7A-9855-57ACE4E92A10}">
      <dsp:nvSpPr>
        <dsp:cNvPr id="0" name=""/>
        <dsp:cNvSpPr/>
      </dsp:nvSpPr>
      <dsp:spPr>
        <a:xfrm>
          <a:off x="2828836" y="2092429"/>
          <a:ext cx="404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12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031" y="2135975"/>
        <a:ext cx="21736" cy="4347"/>
      </dsp:txXfrm>
    </dsp:sp>
    <dsp:sp modelId="{E5C4C4E0-CAD4-477E-8BDD-2984EAA9B08A}">
      <dsp:nvSpPr>
        <dsp:cNvPr id="0" name=""/>
        <dsp:cNvSpPr/>
      </dsp:nvSpPr>
      <dsp:spPr>
        <a:xfrm>
          <a:off x="940519" y="1571114"/>
          <a:ext cx="1890117" cy="1134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17" tIns="97218" rIns="92617" bIns="972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Secure Payment Gateways: Use encryption and secure protocols.</a:t>
          </a:r>
          <a:endParaRPr lang="en-US" sz="1200" kern="1200"/>
        </a:p>
      </dsp:txBody>
      <dsp:txXfrm>
        <a:off x="940519" y="1571114"/>
        <a:ext cx="1890117" cy="1134070"/>
      </dsp:txXfrm>
    </dsp:sp>
    <dsp:sp modelId="{B7B666C3-1D87-40E5-8E17-EBE370F56F4C}">
      <dsp:nvSpPr>
        <dsp:cNvPr id="0" name=""/>
        <dsp:cNvSpPr/>
      </dsp:nvSpPr>
      <dsp:spPr>
        <a:xfrm>
          <a:off x="1885577" y="2703384"/>
          <a:ext cx="2324844" cy="404126"/>
        </a:xfrm>
        <a:custGeom>
          <a:avLst/>
          <a:gdLst/>
          <a:ahLst/>
          <a:cxnLst/>
          <a:rect l="0" t="0" r="0" b="0"/>
          <a:pathLst>
            <a:path>
              <a:moveTo>
                <a:pt x="2324844" y="0"/>
              </a:moveTo>
              <a:lnTo>
                <a:pt x="2324844" y="219163"/>
              </a:lnTo>
              <a:lnTo>
                <a:pt x="0" y="219163"/>
              </a:lnTo>
              <a:lnTo>
                <a:pt x="0" y="40412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8871" y="2903274"/>
        <a:ext cx="118257" cy="4347"/>
      </dsp:txXfrm>
    </dsp:sp>
    <dsp:sp modelId="{E6A28088-E256-4DF5-8E59-EF2ACAB30E10}">
      <dsp:nvSpPr>
        <dsp:cNvPr id="0" name=""/>
        <dsp:cNvSpPr/>
      </dsp:nvSpPr>
      <dsp:spPr>
        <a:xfrm>
          <a:off x="3265363" y="1571114"/>
          <a:ext cx="1890117" cy="1134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17" tIns="97218" rIns="92617" bIns="972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Customer Authentication: Implement two-factor authentication and other verification methods.</a:t>
          </a:r>
          <a:endParaRPr lang="en-US" sz="1200" kern="1200"/>
        </a:p>
      </dsp:txBody>
      <dsp:txXfrm>
        <a:off x="3265363" y="1571114"/>
        <a:ext cx="1890117" cy="1134070"/>
      </dsp:txXfrm>
    </dsp:sp>
    <dsp:sp modelId="{B3FCE0B7-3300-48E5-B221-12123985BD04}">
      <dsp:nvSpPr>
        <dsp:cNvPr id="0" name=""/>
        <dsp:cNvSpPr/>
      </dsp:nvSpPr>
      <dsp:spPr>
        <a:xfrm>
          <a:off x="2828836" y="3661226"/>
          <a:ext cx="4041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412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031" y="3704773"/>
        <a:ext cx="21736" cy="4347"/>
      </dsp:txXfrm>
    </dsp:sp>
    <dsp:sp modelId="{86E529B0-4CA1-4EF0-BAD6-58DBE2559780}">
      <dsp:nvSpPr>
        <dsp:cNvPr id="0" name=""/>
        <dsp:cNvSpPr/>
      </dsp:nvSpPr>
      <dsp:spPr>
        <a:xfrm>
          <a:off x="940519" y="3139911"/>
          <a:ext cx="1890117" cy="1134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17" tIns="97218" rIns="92617" bIns="972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Regular Monitoring: Continuously monitor transactions for unusual activity.</a:t>
          </a:r>
          <a:endParaRPr lang="en-US" sz="1200" kern="1200"/>
        </a:p>
      </dsp:txBody>
      <dsp:txXfrm>
        <a:off x="940519" y="3139911"/>
        <a:ext cx="1890117" cy="1134070"/>
      </dsp:txXfrm>
    </dsp:sp>
    <dsp:sp modelId="{09EEEE0C-B76D-4EAF-8600-86C662A6F1E1}">
      <dsp:nvSpPr>
        <dsp:cNvPr id="0" name=""/>
        <dsp:cNvSpPr/>
      </dsp:nvSpPr>
      <dsp:spPr>
        <a:xfrm>
          <a:off x="3265363" y="3139911"/>
          <a:ext cx="1890117" cy="1134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617" tIns="97218" rIns="92617" bIns="972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Education and Awareness: Train staff and educate customers about fraud prevention.</a:t>
          </a:r>
          <a:endParaRPr lang="en-US" sz="1200" kern="1200"/>
        </a:p>
      </dsp:txBody>
      <dsp:txXfrm>
        <a:off x="3265363" y="3139911"/>
        <a:ext cx="1890117" cy="1134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7EBF-3F3A-4E11-9E7D-9352C4509A47}">
      <dsp:nvSpPr>
        <dsp:cNvPr id="0" name=""/>
        <dsp:cNvSpPr/>
      </dsp:nvSpPr>
      <dsp:spPr>
        <a:xfrm>
          <a:off x="0" y="0"/>
          <a:ext cx="4693920" cy="68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Case Studies and Future Trends</a:t>
          </a:r>
          <a:endParaRPr lang="en-US" sz="1300" kern="1200"/>
        </a:p>
      </dsp:txBody>
      <dsp:txXfrm>
        <a:off x="20171" y="20171"/>
        <a:ext cx="3870194" cy="648346"/>
      </dsp:txXfrm>
    </dsp:sp>
    <dsp:sp modelId="{2A1B2299-4B6D-439D-A99D-61537A2EAC93}">
      <dsp:nvSpPr>
        <dsp:cNvPr id="0" name=""/>
        <dsp:cNvSpPr/>
      </dsp:nvSpPr>
      <dsp:spPr>
        <a:xfrm>
          <a:off x="350520" y="784339"/>
          <a:ext cx="4693920" cy="68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Heading: Case Studies and Future Trends</a:t>
          </a:r>
          <a:br>
            <a:rPr lang="en-IN" sz="1300" b="1" kern="1200"/>
          </a:br>
          <a:r>
            <a:rPr lang="en-IN" sz="1300" b="1" kern="1200"/>
            <a:t>Content:</a:t>
          </a:r>
          <a:endParaRPr lang="en-US" sz="1300" kern="1200"/>
        </a:p>
      </dsp:txBody>
      <dsp:txXfrm>
        <a:off x="370691" y="804510"/>
        <a:ext cx="3855410" cy="648346"/>
      </dsp:txXfrm>
    </dsp:sp>
    <dsp:sp modelId="{1ECCCAAC-0579-4270-B35D-23EE787C331F}">
      <dsp:nvSpPr>
        <dsp:cNvPr id="0" name=""/>
        <dsp:cNvSpPr/>
      </dsp:nvSpPr>
      <dsp:spPr>
        <a:xfrm>
          <a:off x="565643" y="1568679"/>
          <a:ext cx="4964712" cy="68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Case Studies: Brief overview of notable fraud cases and lessons learned.</a:t>
          </a:r>
          <a:endParaRPr lang="en-US" sz="1300" kern="1200" dirty="0"/>
        </a:p>
      </dsp:txBody>
      <dsp:txXfrm>
        <a:off x="585814" y="1588850"/>
        <a:ext cx="4080156" cy="648346"/>
      </dsp:txXfrm>
    </dsp:sp>
    <dsp:sp modelId="{5295B69E-C0C6-40B0-995F-C1D747A4837A}">
      <dsp:nvSpPr>
        <dsp:cNvPr id="0" name=""/>
        <dsp:cNvSpPr/>
      </dsp:nvSpPr>
      <dsp:spPr>
        <a:xfrm>
          <a:off x="820619" y="2353018"/>
          <a:ext cx="5155801" cy="68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Emerging Trends: AI and machine learning advancements, biometric authentication, and blockchain technology.</a:t>
          </a:r>
          <a:endParaRPr lang="en-US" sz="1300" kern="1200" dirty="0"/>
        </a:p>
      </dsp:txBody>
      <dsp:txXfrm>
        <a:off x="840790" y="2373189"/>
        <a:ext cx="4238752" cy="648346"/>
      </dsp:txXfrm>
    </dsp:sp>
    <dsp:sp modelId="{22113631-E19E-4E2C-A20D-BF95CAB15BEC}">
      <dsp:nvSpPr>
        <dsp:cNvPr id="0" name=""/>
        <dsp:cNvSpPr/>
      </dsp:nvSpPr>
      <dsp:spPr>
        <a:xfrm>
          <a:off x="1402079" y="3137358"/>
          <a:ext cx="4693920" cy="68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Future  Outlook: Predictions for the evolution of credit card fraud and detection methods</a:t>
          </a:r>
          <a:endParaRPr lang="en-US" sz="1300" kern="1200" dirty="0"/>
        </a:p>
      </dsp:txBody>
      <dsp:txXfrm>
        <a:off x="1422250" y="3157529"/>
        <a:ext cx="3855410" cy="648346"/>
      </dsp:txXfrm>
    </dsp:sp>
    <dsp:sp modelId="{E8306568-71B6-4246-9227-7085C4D808B1}">
      <dsp:nvSpPr>
        <dsp:cNvPr id="0" name=""/>
        <dsp:cNvSpPr/>
      </dsp:nvSpPr>
      <dsp:spPr>
        <a:xfrm>
          <a:off x="4246272" y="503125"/>
          <a:ext cx="447647" cy="447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346993" y="503125"/>
        <a:ext cx="246205" cy="336854"/>
      </dsp:txXfrm>
    </dsp:sp>
    <dsp:sp modelId="{89336A24-872E-4271-BF05-4FF460BF1D7D}">
      <dsp:nvSpPr>
        <dsp:cNvPr id="0" name=""/>
        <dsp:cNvSpPr/>
      </dsp:nvSpPr>
      <dsp:spPr>
        <a:xfrm>
          <a:off x="4596792" y="1287464"/>
          <a:ext cx="447647" cy="447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97513" y="1287464"/>
        <a:ext cx="246205" cy="336854"/>
      </dsp:txXfrm>
    </dsp:sp>
    <dsp:sp modelId="{6E4B8C56-5F4C-48B8-9607-1BB7EEB53B69}">
      <dsp:nvSpPr>
        <dsp:cNvPr id="0" name=""/>
        <dsp:cNvSpPr/>
      </dsp:nvSpPr>
      <dsp:spPr>
        <a:xfrm>
          <a:off x="4947312" y="2060326"/>
          <a:ext cx="447647" cy="447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048033" y="2060326"/>
        <a:ext cx="246205" cy="336854"/>
      </dsp:txXfrm>
    </dsp:sp>
    <dsp:sp modelId="{C0DDA16D-F951-4C94-8EE5-778A84F234C7}">
      <dsp:nvSpPr>
        <dsp:cNvPr id="0" name=""/>
        <dsp:cNvSpPr/>
      </dsp:nvSpPr>
      <dsp:spPr>
        <a:xfrm>
          <a:off x="5297832" y="2852318"/>
          <a:ext cx="447647" cy="447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98553" y="2852318"/>
        <a:ext cx="246205" cy="336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3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8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2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9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70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2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94D-6ECD-CB48-A7FB-676A3D38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C4C5-FF41-A525-47BC-AFFF49CD5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5DE8-0A25-E846-3B35-3D8F3ED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D09F-33BA-327B-7F72-EC858F6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304E-4BDF-5977-8122-C5AD5B2D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8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1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9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8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251A14-A8F0-4064-8D5B-DA8362D3764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250AB-693C-4C78-8C22-42A9005F9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" name="Picture 5" descr="A stack of bank cards">
            <a:extLst>
              <a:ext uri="{FF2B5EF4-FFF2-40B4-BE49-F238E27FC236}">
                <a16:creationId xmlns:a16="http://schemas.microsoft.com/office/drawing/2014/main" id="{B706BE06-B5E1-6515-2BFB-62ABD24247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27" r="8679" b="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1034E-F362-E1E6-BCED-06A6ABFF4BB2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6300" b="1" dirty="0"/>
              <a:t>Credit Card Fraud Detection</a:t>
            </a:r>
            <a:br>
              <a:rPr lang="en-US" b="1" dirty="0"/>
            </a:br>
            <a:r>
              <a:rPr lang="en-US" b="1" dirty="0"/>
              <a:t>                                                                   </a:t>
            </a:r>
            <a:r>
              <a:rPr lang="en-US" sz="2900" b="1" dirty="0"/>
              <a:t>Subtitle: Techniques and Best Practices</a:t>
            </a:r>
            <a:br>
              <a:rPr lang="en-US" b="1" dirty="0"/>
            </a:b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                                                                                                                                                                                         </a:t>
            </a:r>
            <a:r>
              <a:rPr lang="en-US" sz="2300" b="1" dirty="0"/>
              <a:t>Your Name: [Swati Kaware]</a:t>
            </a:r>
            <a:br>
              <a:rPr lang="en-US" sz="2300" b="1" dirty="0"/>
            </a:br>
            <a:r>
              <a:rPr lang="en-US" sz="2300" b="1" dirty="0"/>
              <a:t>                                                                                                                                                                          Date:2024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45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" name="Picture 5" descr="A stack of bank cards">
            <a:extLst>
              <a:ext uri="{FF2B5EF4-FFF2-40B4-BE49-F238E27FC236}">
                <a16:creationId xmlns:a16="http://schemas.microsoft.com/office/drawing/2014/main" id="{7DB1AC45-9F11-C581-9F70-6C2D77E1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27" r="8679" b="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0774BD-BFB1-4018-78FC-5A9643B47E02}"/>
              </a:ext>
            </a:extLst>
          </p:cNvPr>
          <p:cNvSpPr txBox="1"/>
          <p:nvPr/>
        </p:nvSpPr>
        <p:spPr>
          <a:xfrm>
            <a:off x="3609955" y="1134533"/>
            <a:ext cx="8531351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 dirty="0"/>
              <a:t>Introduction to Credit Card Fraud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 dirty="0"/>
              <a:t>Heading: What is Credit Card Fraud?</a:t>
            </a:r>
            <a:br>
              <a:rPr lang="en-US" sz="2400" b="1" dirty="0"/>
            </a:br>
            <a:r>
              <a:rPr lang="en-US" sz="2400" b="1" dirty="0"/>
              <a:t>Content: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 dirty="0"/>
              <a:t>Definition: Unauthorized use of someone else's credit card information.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 dirty="0"/>
              <a:t>Common Types: Card-not-present fraud, card-present fraud, account takeover.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b="1" dirty="0"/>
              <a:t>Impact: Financial loss, damage to credit scores, and personal stress.</a:t>
            </a:r>
          </a:p>
        </p:txBody>
      </p:sp>
    </p:spTree>
    <p:extLst>
      <p:ext uri="{BB962C8B-B14F-4D97-AF65-F5344CB8AC3E}">
        <p14:creationId xmlns:p14="http://schemas.microsoft.com/office/powerpoint/2010/main" val="12025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494C7E-B93B-5366-D1E3-3B82DFBAF2D5}"/>
              </a:ext>
            </a:extLst>
          </p:cNvPr>
          <p:cNvSpPr txBox="1"/>
          <p:nvPr/>
        </p:nvSpPr>
        <p:spPr>
          <a:xfrm>
            <a:off x="1484311" y="1998133"/>
            <a:ext cx="6855356" cy="379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Key Techniques for Fraud Detection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Heading: Techniques for Detecting Credit Card Fraud</a:t>
            </a:r>
            <a:br>
              <a:rPr lang="en-US" b="1"/>
            </a:br>
            <a:r>
              <a:rPr lang="en-US" b="1"/>
              <a:t>Content: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Rule-Based Systems: Use predefined rules to flag suspicious transactions (e.g., large purchases or unusual locations).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Machine Learning: Algorithms analyze transaction patterns and detect anomalies (e.g., clustering, classification).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Behavioral Analysis: Track user behavior over time to identify deviations from normal patterns.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/>
              <a:t>Real-Time Monitoring: Continuous analysis of transactions to detect and respond to fraud instantly.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20301C0-A3A0-50E4-D63A-8785C556B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3081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D5BCCF5-7A04-AB75-7A51-6AC430C13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967644"/>
              </p:ext>
            </p:extLst>
          </p:nvPr>
        </p:nvGraphicFramePr>
        <p:xfrm>
          <a:off x="3048000" y="1290851"/>
          <a:ext cx="6096000" cy="4276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25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CEE45D6D-745D-4E19-30E6-1EFFFFD49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431050"/>
              </p:ext>
            </p:extLst>
          </p:nvPr>
        </p:nvGraphicFramePr>
        <p:xfrm>
          <a:off x="3048000" y="1515977"/>
          <a:ext cx="6096000" cy="382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01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A338B2-D2AB-E916-7BA1-D497568A750C}"/>
              </a:ext>
            </a:extLst>
          </p:cNvPr>
          <p:cNvSpPr/>
          <p:nvPr/>
        </p:nvSpPr>
        <p:spPr>
          <a:xfrm>
            <a:off x="3254806" y="2967335"/>
            <a:ext cx="56823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B0F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31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</TotalTime>
  <Words>286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kaware</dc:creator>
  <cp:lastModifiedBy>swati kaware</cp:lastModifiedBy>
  <cp:revision>2</cp:revision>
  <dcterms:created xsi:type="dcterms:W3CDTF">2024-09-09T11:22:13Z</dcterms:created>
  <dcterms:modified xsi:type="dcterms:W3CDTF">2024-09-16T10:11:14Z</dcterms:modified>
</cp:coreProperties>
</file>