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06FF7-B362-4DB2-B377-D1DE06E05A34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C1D6C-8E66-4FB8-AF8B-B923BAC2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1D6C-8E66-4FB8-AF8B-B923BAC2BF5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4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3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6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94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5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7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09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6164-0356-051B-DE4B-87362FFF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892AF-D059-BC85-7454-8D4129147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064C-E6DF-7173-81F2-9940A73A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9853-FD6A-EE0B-3547-98592524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79F0-CAE0-EC72-DE2F-0C843559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6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87A241-261E-4F8D-A507-19F43905CE82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C658D-DBA7-47AA-9383-76DCFBC5D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375697-2869-412A-AEB4-B3296799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Espresso shot pouring into cup">
            <a:extLst>
              <a:ext uri="{FF2B5EF4-FFF2-40B4-BE49-F238E27FC236}">
                <a16:creationId xmlns:a16="http://schemas.microsoft.com/office/drawing/2014/main" id="{142225BA-D024-FA5E-A7EE-3D9E1B88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555" r="25440" b="-1"/>
          <a:stretch/>
        </p:blipFill>
        <p:spPr>
          <a:xfrm>
            <a:off x="20" y="10"/>
            <a:ext cx="4726526" cy="685799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DE9E2D4-C94D-4382-BD75-9A451C3D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6" name="Rectangle 19">
              <a:extLst>
                <a:ext uri="{FF2B5EF4-FFF2-40B4-BE49-F238E27FC236}">
                  <a16:creationId xmlns:a16="http://schemas.microsoft.com/office/drawing/2014/main" id="{8348A120-519A-4F2A-BE9F-C1CC48B10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" name="Rectangle 20">
              <a:extLst>
                <a:ext uri="{FF2B5EF4-FFF2-40B4-BE49-F238E27FC236}">
                  <a16:creationId xmlns:a16="http://schemas.microsoft.com/office/drawing/2014/main" id="{8AE68E3F-5084-4FF1-9164-9A44B19D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84AB1D-699B-435C-BC0A-D649097B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081C1DB-D6A0-4ED6-A4FC-16466E90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BE09B71-5BD8-4B95-8DE8-A10B0657D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5AAF0BD-4755-42CE-B339-2C2746BB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824AAED-F160-40F4-8FBB-F674A4EC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2D4B81E4-BEC2-45B9-8242-EB3960183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CF69791-86E8-4D88-B224-E0D2775D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42FF9E-78D4-8B89-4198-F559C2BF16C1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800" b="1" i="1" dirty="0"/>
              <a:t>Coffee Shop Sale Analysis</a:t>
            </a:r>
            <a:br>
              <a:rPr lang="en-US" b="1" i="1" dirty="0"/>
            </a:br>
            <a:br>
              <a:rPr lang="en-US" b="1" dirty="0"/>
            </a:br>
            <a:r>
              <a:rPr lang="en-US" b="1" dirty="0"/>
              <a:t>                                                                      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 b="1" dirty="0"/>
              <a:t>Subtitle: Analyzing Sales Trends and Performance</a:t>
            </a:r>
            <a:r>
              <a:rPr lang="en-US" b="1" dirty="0"/>
              <a:t>.                     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                                                                                                                                                       Name: [Swati Kaware]                                                                                                                                                                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>
            <a:extLst>
              <a:ext uri="{FF2B5EF4-FFF2-40B4-BE49-F238E27FC236}">
                <a16:creationId xmlns:a16="http://schemas.microsoft.com/office/drawing/2014/main" id="{24FFBA59-06E2-39F7-897C-5D9884246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01A94A85-ECC8-F587-9D48-1D544C89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129C2A09-294A-F377-96CF-DE40C67A8F81}"/>
              </a:ext>
            </a:extLst>
          </p:cNvPr>
          <p:cNvSpPr>
            <a:spLocks noChangeArrowheads="1"/>
          </p:cNvSpPr>
          <p:nvPr/>
        </p:nvSpPr>
        <p:spPr bwMode="auto">
          <a:xfrm rot="4273091"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4BC7D-8EFB-DC54-4DB2-384EB29AA017}"/>
              </a:ext>
            </a:extLst>
          </p:cNvPr>
          <p:cNvSpPr txBox="1"/>
          <p:nvPr/>
        </p:nvSpPr>
        <p:spPr>
          <a:xfrm>
            <a:off x="1749669" y="1269242"/>
            <a:ext cx="10800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</a:t>
            </a:r>
          </a:p>
          <a:p>
            <a:r>
              <a:rPr lang="en-US" sz="2000" dirty="0"/>
              <a:t>To Analyze Sales data from coffee Shop Sales Analysis of Sales Trends and Performance</a:t>
            </a:r>
            <a:r>
              <a:rPr lang="en-US" b="1" dirty="0"/>
              <a:t>.</a:t>
            </a:r>
          </a:p>
          <a:p>
            <a:endParaRPr lang="en-US" sz="2800" b="1" dirty="0"/>
          </a:p>
          <a:p>
            <a:r>
              <a:rPr lang="en-US" sz="2800" b="1" dirty="0"/>
              <a:t>Software File : </a:t>
            </a:r>
            <a:r>
              <a:rPr lang="en-US" sz="2000" dirty="0"/>
              <a:t>Microsoft  Excel</a:t>
            </a:r>
          </a:p>
          <a:p>
            <a:endParaRPr lang="en-US" sz="3200" dirty="0"/>
          </a:p>
          <a:p>
            <a:r>
              <a:rPr lang="en-US" sz="2800" b="1" dirty="0"/>
              <a:t>Workflow:</a:t>
            </a:r>
            <a:endParaRPr lang="en-IN" sz="28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591178B-035D-66DD-E002-495D1777BCD1}"/>
              </a:ext>
            </a:extLst>
          </p:cNvPr>
          <p:cNvSpPr/>
          <p:nvPr/>
        </p:nvSpPr>
        <p:spPr>
          <a:xfrm>
            <a:off x="1644162" y="4510454"/>
            <a:ext cx="2532184" cy="1776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5FEE30-7D4F-27AA-536D-4705F92D3139}"/>
              </a:ext>
            </a:extLst>
          </p:cNvPr>
          <p:cNvSpPr/>
          <p:nvPr/>
        </p:nvSpPr>
        <p:spPr>
          <a:xfrm>
            <a:off x="4403939" y="4586649"/>
            <a:ext cx="2532184" cy="1776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Summarization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CEDC15-4C36-BB88-CF20-993C856BD629}"/>
              </a:ext>
            </a:extLst>
          </p:cNvPr>
          <p:cNvSpPr/>
          <p:nvPr/>
        </p:nvSpPr>
        <p:spPr>
          <a:xfrm>
            <a:off x="7054362" y="4498725"/>
            <a:ext cx="2532184" cy="1776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Data Visualization using charts graphs</a:t>
            </a:r>
            <a:endParaRPr lang="en-IN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CAF15A-D2D3-D88E-4DC9-15CA5965A79A}"/>
              </a:ext>
            </a:extLst>
          </p:cNvPr>
          <p:cNvSpPr/>
          <p:nvPr/>
        </p:nvSpPr>
        <p:spPr>
          <a:xfrm>
            <a:off x="9659816" y="4378569"/>
            <a:ext cx="2532184" cy="1776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Dashboard Creation</a:t>
            </a:r>
            <a:endParaRPr lang="en-IN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4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88923D-328F-8BE2-455B-B7E0A7288C3A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Sales Overview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Content: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Total Sales: $[Total Sales Amount]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Total Transactions: [Number of Transactions]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Average Sale per Transaction: $[Average Sale Amount]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Sales Growth (Month-over-Month): [Growth Percentage]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Visuals: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Line Chart or Bar Chart: Showing monthly sales trends over the past year.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Table: Summary of sales figures by month.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Notes: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/>
              <a:t>Highlight any significant spikes or dips in sales and possible reasons (e.g., promotions, holidays).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/>
              <a:t> 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CEA2DAC-9A9C-CA53-DD5F-C4E68792E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4763"/>
            <a:ext cx="0" cy="19050"/>
          </a:xfrm>
          <a:prstGeom prst="rect">
            <a:avLst/>
          </a:pr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535EAD-5DD0-A17F-6E7F-E5288A5A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157163"/>
            <a:ext cx="0" cy="19050"/>
          </a:xfrm>
          <a:prstGeom prst="rect">
            <a:avLst/>
          </a:pr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6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36DE7B-7695-0443-18CC-1FA91904327F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Product Performance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Content: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Large-Selling Products: List the top 5 products by sales revenue.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Regular-Selling Products: List the bottom 5 products by sales revenue.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Samall-Selling Product: List the bottom 5 products by sales revenue.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Not Defined: Sales by product category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Visuals: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Bar Chart: Sales revenue by product.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Pie Chart: Sales distribution by product category.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Notes: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b="1"/>
              <a:t>Analyze which products contribute the most to revenue and which are underperforming.</a:t>
            </a:r>
          </a:p>
        </p:txBody>
      </p:sp>
    </p:spTree>
    <p:extLst>
      <p:ext uri="{BB962C8B-B14F-4D97-AF65-F5344CB8AC3E}">
        <p14:creationId xmlns:p14="http://schemas.microsoft.com/office/powerpoint/2010/main" val="232318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8375697-2869-412A-AEB4-B3296799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ps of coffee">
            <a:extLst>
              <a:ext uri="{FF2B5EF4-FFF2-40B4-BE49-F238E27FC236}">
                <a16:creationId xmlns:a16="http://schemas.microsoft.com/office/drawing/2014/main" id="{F822DC8B-E051-74C9-471E-7754479B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05" t="9091" r="26473"/>
          <a:stretch/>
        </p:blipFill>
        <p:spPr>
          <a:xfrm>
            <a:off x="20" y="10"/>
            <a:ext cx="4726526" cy="68579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E9E2D4-C94D-4382-BD75-9A451C3D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1" name="Rectangle 19">
              <a:extLst>
                <a:ext uri="{FF2B5EF4-FFF2-40B4-BE49-F238E27FC236}">
                  <a16:creationId xmlns:a16="http://schemas.microsoft.com/office/drawing/2014/main" id="{8348A120-519A-4F2A-BE9F-C1CC48B10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2" name="Rectangle 20">
              <a:extLst>
                <a:ext uri="{FF2B5EF4-FFF2-40B4-BE49-F238E27FC236}">
                  <a16:creationId xmlns:a16="http://schemas.microsoft.com/office/drawing/2014/main" id="{8AE68E3F-5084-4FF1-9164-9A44B19D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84AB1D-699B-435C-BC0A-D649097B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E081C1DB-D6A0-4ED6-A4FC-16466E90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0BE09B71-5BD8-4B95-8DE8-A10B0657D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5AAF0BD-4755-42CE-B339-2C2746BB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824AAED-F160-40F4-8FBB-F674A4EC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2D4B81E4-BEC2-45B9-8242-EB3960183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3CF69791-86E8-4D88-B224-E0D2775D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D4DA0D-7B3E-20A2-E275-ADFC059A8619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Customer Insights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Content: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Quantity Ordered Based on Hours : $[ Quantity and hours]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/>
              <a:t> Categories  </a:t>
            </a:r>
            <a:r>
              <a:rPr lang="en-US" b="1" dirty="0"/>
              <a:t>% Distribution Based on Sales:[Product Category(  e. g: coffee , Drinking Chocolate)]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% Size  Distribution  Based on Order Peak Hours: [M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Footfall and Sales over various star location : Footfall store ,location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Visuals: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Bar Chart: Average spend and frequency by time of day or day of the week.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Pie Chart: Bar Chart: Distribution Based on sales of orders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Notes: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Discuss peak hours and how they affect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br>
              <a:rPr lang="en-US" dirty="0"/>
            </a:b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626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8987B3-774E-8112-5513-24BD1543CB14}"/>
              </a:ext>
            </a:extLst>
          </p:cNvPr>
          <p:cNvSpPr txBox="1"/>
          <p:nvPr/>
        </p:nvSpPr>
        <p:spPr>
          <a:xfrm>
            <a:off x="4850405" y="1396180"/>
            <a:ext cx="6698127" cy="384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30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60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</TotalTime>
  <Words>337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kaware</dc:creator>
  <cp:lastModifiedBy>swati kaware</cp:lastModifiedBy>
  <cp:revision>5</cp:revision>
  <dcterms:created xsi:type="dcterms:W3CDTF">2024-09-08T14:42:16Z</dcterms:created>
  <dcterms:modified xsi:type="dcterms:W3CDTF">2024-09-16T10:08:54Z</dcterms:modified>
</cp:coreProperties>
</file>