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handoutMasterIdLst>
    <p:handoutMasterId r:id="rId13"/>
  </p:handoutMasterIdLst>
  <p:sldIdLst>
    <p:sldId id="257" r:id="rId2"/>
    <p:sldId id="269" r:id="rId3"/>
    <p:sldId id="259" r:id="rId4"/>
    <p:sldId id="289" r:id="rId5"/>
    <p:sldId id="260" r:id="rId6"/>
    <p:sldId id="261" r:id="rId7"/>
    <p:sldId id="290" r:id="rId8"/>
    <p:sldId id="291" r:id="rId9"/>
    <p:sldId id="266"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85" d="100"/>
          <a:sy n="85" d="100"/>
        </p:scale>
        <p:origin x="360" y="62"/>
      </p:cViewPr>
      <p:guideLst>
        <p:guide orient="horz" pos="21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EAFA1C6-B662-4105-8115-0BE0D2B3670C}" type="doc">
      <dgm:prSet loTypeId="urn:microsoft.com/office/officeart/2005/8/layout/vList2#1" qsTypeId="urn:microsoft.com/office/officeart/2005/8/quickstyle/simple1#1" csTypeId="urn:microsoft.com/office/officeart/2005/8/colors/accent1_2#1" phldr="1"/>
      <dgm:spPr/>
      <dgm:t>
        <a:bodyPr/>
        <a:lstStyle/>
        <a:p>
          <a:endParaRPr altLang="en-US"/>
        </a:p>
      </dgm:t>
    </dgm:pt>
    <dgm:pt modelId="{C453068C-80B1-45FE-BD1A-BA738A0313F2}">
      <dgm:prSet/>
      <dgm:spPr/>
      <dgm:t>
        <a:bodyPr/>
        <a:lstStyle/>
        <a:p>
          <a:r>
            <a:rPr lang="en-IN" b="0" i="0" u="none" baseline="0" dirty="0">
              <a:latin typeface="Times New Roman" panose="02020603050405020304" pitchFamily="18" charset="0"/>
              <a:cs typeface="Times New Roman" panose="02020603050405020304" pitchFamily="18" charset="0"/>
              <a:rtl val="0"/>
            </a:rPr>
            <a:t>CONTENTS</a:t>
          </a:r>
          <a:endParaRPr altLang="en-US" dirty="0">
            <a:latin typeface="Times New Roman" panose="02020603050405020304" pitchFamily="18" charset="0"/>
            <a:cs typeface="Times New Roman" panose="02020603050405020304" pitchFamily="18" charset="0"/>
          </a:endParaRPr>
        </a:p>
      </dgm:t>
    </dgm:pt>
    <dgm:pt modelId="{E1FF722E-0DCB-43C2-8C7C-D88DB233C3E9}" type="parTrans" cxnId="{38C0613F-66C8-4373-B64A-D99C13733D3D}">
      <dgm:prSet/>
      <dgm:spPr/>
      <dgm:t>
        <a:bodyPr/>
        <a:lstStyle/>
        <a:p>
          <a:endParaRPr lang="en-US"/>
        </a:p>
      </dgm:t>
    </dgm:pt>
    <dgm:pt modelId="{7A202560-1AF0-4C00-AD14-2C292E78FF6A}" type="sibTrans" cxnId="{38C0613F-66C8-4373-B64A-D99C13733D3D}">
      <dgm:prSet/>
      <dgm:spPr/>
      <dgm:t>
        <a:bodyPr/>
        <a:lstStyle/>
        <a:p>
          <a:endParaRPr lang="en-US"/>
        </a:p>
      </dgm:t>
    </dgm:pt>
    <dgm:pt modelId="{39BEFB69-1D4F-4FD8-BCE8-FB67FAF5E26F}" type="pres">
      <dgm:prSet presAssocID="{7EAFA1C6-B662-4105-8115-0BE0D2B3670C}" presName="linear" presStyleCnt="0">
        <dgm:presLayoutVars>
          <dgm:animLvl val="lvl"/>
          <dgm:resizeHandles val="exact"/>
        </dgm:presLayoutVars>
      </dgm:prSet>
      <dgm:spPr/>
    </dgm:pt>
    <dgm:pt modelId="{0E51D2BD-316E-4996-AD94-F7C645F17341}" type="pres">
      <dgm:prSet presAssocID="{C453068C-80B1-45FE-BD1A-BA738A0313F2}" presName="parentText" presStyleLbl="node1" presStyleIdx="0" presStyleCnt="1" custScaleY="46002" custLinFactNeighborY="-11735">
        <dgm:presLayoutVars>
          <dgm:chMax val="0"/>
          <dgm:bulletEnabled val="1"/>
        </dgm:presLayoutVars>
      </dgm:prSet>
      <dgm:spPr/>
    </dgm:pt>
  </dgm:ptLst>
  <dgm:cxnLst>
    <dgm:cxn modelId="{38C0613F-66C8-4373-B64A-D99C13733D3D}" srcId="{7EAFA1C6-B662-4105-8115-0BE0D2B3670C}" destId="{C453068C-80B1-45FE-BD1A-BA738A0313F2}" srcOrd="0" destOrd="0" parTransId="{E1FF722E-0DCB-43C2-8C7C-D88DB233C3E9}" sibTransId="{7A202560-1AF0-4C00-AD14-2C292E78FF6A}"/>
    <dgm:cxn modelId="{8EBB847F-2F1A-4FE9-8B46-71BFDA4E7810}" type="presOf" srcId="{C453068C-80B1-45FE-BD1A-BA738A0313F2}" destId="{0E51D2BD-316E-4996-AD94-F7C645F17341}" srcOrd="0" destOrd="0" presId="urn:microsoft.com/office/officeart/2005/8/layout/vList2#1"/>
    <dgm:cxn modelId="{201B0D8A-AE5C-4575-8677-1992A30E5DD9}" type="presOf" srcId="{7EAFA1C6-B662-4105-8115-0BE0D2B3670C}" destId="{39BEFB69-1D4F-4FD8-BCE8-FB67FAF5E26F}" srcOrd="0" destOrd="0" presId="urn:microsoft.com/office/officeart/2005/8/layout/vList2#1"/>
    <dgm:cxn modelId="{0A9F1A4E-7405-4DF8-A883-A324A571287C}" type="presParOf" srcId="{39BEFB69-1D4F-4FD8-BCE8-FB67FAF5E26F}" destId="{0E51D2BD-316E-4996-AD94-F7C645F17341}"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119D1D-5D7E-4EEA-97DC-A91DE70CAF49}" type="doc">
      <dgm:prSet loTypeId="urn:microsoft.com/office/officeart/2005/8/layout/vList2#2" qsTypeId="urn:microsoft.com/office/officeart/2005/8/quickstyle/simple1#2" csTypeId="urn:microsoft.com/office/officeart/2005/8/colors/accent1_2#2" phldr="1"/>
      <dgm:spPr/>
      <dgm:t>
        <a:bodyPr/>
        <a:lstStyle/>
        <a:p>
          <a:endParaRPr altLang="en-US"/>
        </a:p>
      </dgm:t>
    </dgm:pt>
    <dgm:pt modelId="{1C692B79-AA32-4054-AE92-E6449E3C2DB8}">
      <dgm:prSet/>
      <dgm:spPr/>
      <dgm:t>
        <a:bodyPr/>
        <a:lstStyle/>
        <a:p>
          <a:r>
            <a:rPr lang="en-US" altLang="en-US" dirty="0">
              <a:latin typeface="Times New Roman" panose="02020603050405020304" pitchFamily="18" charset="0"/>
              <a:cs typeface="Times New Roman" panose="02020603050405020304" pitchFamily="18" charset="0"/>
            </a:rPr>
            <a:t>PROBLEM STATEMENT</a:t>
          </a:r>
          <a:endParaRPr altLang="en-US" dirty="0">
            <a:latin typeface="Times New Roman" panose="02020603050405020304" pitchFamily="18" charset="0"/>
            <a:cs typeface="Times New Roman" panose="02020603050405020304" pitchFamily="18" charset="0"/>
          </a:endParaRPr>
        </a:p>
      </dgm:t>
    </dgm:pt>
    <dgm:pt modelId="{87EC54B7-C004-40C7-9921-90AA36CB3AA6}" type="parTrans" cxnId="{5BD76EE2-187F-411E-8A17-92CF9B925115}">
      <dgm:prSet/>
      <dgm:spPr/>
      <dgm:t>
        <a:bodyPr/>
        <a:lstStyle/>
        <a:p>
          <a:endParaRPr lang="en-IN"/>
        </a:p>
      </dgm:t>
    </dgm:pt>
    <dgm:pt modelId="{062E20B0-5EC5-4BDD-B5FC-28AA7ADDD83D}" type="sibTrans" cxnId="{5BD76EE2-187F-411E-8A17-92CF9B925115}">
      <dgm:prSet/>
      <dgm:spPr/>
      <dgm:t>
        <a:bodyPr/>
        <a:lstStyle/>
        <a:p>
          <a:endParaRPr lang="en-IN"/>
        </a:p>
      </dgm:t>
    </dgm:pt>
    <dgm:pt modelId="{35B90CF7-7D8D-4008-87E9-F65F649A00DC}" type="pres">
      <dgm:prSet presAssocID="{57119D1D-5D7E-4EEA-97DC-A91DE70CAF49}" presName="linear" presStyleCnt="0">
        <dgm:presLayoutVars>
          <dgm:animLvl val="lvl"/>
          <dgm:resizeHandles val="exact"/>
        </dgm:presLayoutVars>
      </dgm:prSet>
      <dgm:spPr/>
    </dgm:pt>
    <dgm:pt modelId="{F18E4C08-2EF6-4ACF-8B05-B2A938F6460A}" type="pres">
      <dgm:prSet presAssocID="{1C692B79-AA32-4054-AE92-E6449E3C2DB8}" presName="parentText" presStyleLbl="node1" presStyleIdx="0" presStyleCnt="1">
        <dgm:presLayoutVars>
          <dgm:chMax val="0"/>
          <dgm:bulletEnabled val="1"/>
        </dgm:presLayoutVars>
      </dgm:prSet>
      <dgm:spPr/>
    </dgm:pt>
  </dgm:ptLst>
  <dgm:cxnLst>
    <dgm:cxn modelId="{07570305-668F-480A-BB2A-DF1B0B4D7426}" type="presOf" srcId="{1C692B79-AA32-4054-AE92-E6449E3C2DB8}" destId="{F18E4C08-2EF6-4ACF-8B05-B2A938F6460A}" srcOrd="0" destOrd="0" presId="urn:microsoft.com/office/officeart/2005/8/layout/vList2#2"/>
    <dgm:cxn modelId="{189CC6C9-146E-428C-9024-489D80EE8945}" type="presOf" srcId="{57119D1D-5D7E-4EEA-97DC-A91DE70CAF49}" destId="{35B90CF7-7D8D-4008-87E9-F65F649A00DC}" srcOrd="0" destOrd="0" presId="urn:microsoft.com/office/officeart/2005/8/layout/vList2#2"/>
    <dgm:cxn modelId="{5BD76EE2-187F-411E-8A17-92CF9B925115}" srcId="{57119D1D-5D7E-4EEA-97DC-A91DE70CAF49}" destId="{1C692B79-AA32-4054-AE92-E6449E3C2DB8}" srcOrd="0" destOrd="0" parTransId="{87EC54B7-C004-40C7-9921-90AA36CB3AA6}" sibTransId="{062E20B0-5EC5-4BDD-B5FC-28AA7ADDD83D}"/>
    <dgm:cxn modelId="{03E747D1-8DB2-4273-9FD3-366FA5F0ED61}" type="presParOf" srcId="{35B90CF7-7D8D-4008-87E9-F65F649A00DC}" destId="{F18E4C08-2EF6-4ACF-8B05-B2A938F6460A}"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19D1D-5D7E-4EEA-97DC-A91DE70CAF49}" type="doc">
      <dgm:prSet loTypeId="urn:microsoft.com/office/officeart/2005/8/layout/vList2#2" qsTypeId="urn:microsoft.com/office/officeart/2005/8/quickstyle/simple1#2" csTypeId="urn:microsoft.com/office/officeart/2005/8/colors/accent1_2#2" phldr="1"/>
      <dgm:spPr/>
      <dgm:t>
        <a:bodyPr/>
        <a:lstStyle/>
        <a:p>
          <a:endParaRPr altLang="en-US"/>
        </a:p>
      </dgm:t>
    </dgm:pt>
    <dgm:pt modelId="{1C692B79-AA32-4054-AE92-E6449E3C2DB8}">
      <dgm:prSet/>
      <dgm:spPr/>
      <dgm:t>
        <a:bodyPr/>
        <a:lstStyle/>
        <a:p>
          <a:r>
            <a:rPr lang="en-US" altLang="en-US" dirty="0">
              <a:latin typeface="Times New Roman" panose="02020603050405020304" pitchFamily="18" charset="0"/>
              <a:cs typeface="Times New Roman" panose="02020603050405020304" pitchFamily="18" charset="0"/>
            </a:rPr>
            <a:t>ABSTRACT</a:t>
          </a:r>
          <a:endParaRPr altLang="en-US" dirty="0">
            <a:latin typeface="Times New Roman" panose="02020603050405020304" pitchFamily="18" charset="0"/>
            <a:cs typeface="Times New Roman" panose="02020603050405020304" pitchFamily="18" charset="0"/>
          </a:endParaRPr>
        </a:p>
      </dgm:t>
    </dgm:pt>
    <dgm:pt modelId="{87EC54B7-C004-40C7-9921-90AA36CB3AA6}" type="parTrans" cxnId="{5BD76EE2-187F-411E-8A17-92CF9B925115}">
      <dgm:prSet/>
      <dgm:spPr/>
      <dgm:t>
        <a:bodyPr/>
        <a:lstStyle/>
        <a:p>
          <a:endParaRPr lang="en-IN"/>
        </a:p>
      </dgm:t>
    </dgm:pt>
    <dgm:pt modelId="{062E20B0-5EC5-4BDD-B5FC-28AA7ADDD83D}" type="sibTrans" cxnId="{5BD76EE2-187F-411E-8A17-92CF9B925115}">
      <dgm:prSet/>
      <dgm:spPr/>
      <dgm:t>
        <a:bodyPr/>
        <a:lstStyle/>
        <a:p>
          <a:endParaRPr lang="en-IN"/>
        </a:p>
      </dgm:t>
    </dgm:pt>
    <dgm:pt modelId="{35B90CF7-7D8D-4008-87E9-F65F649A00DC}" type="pres">
      <dgm:prSet presAssocID="{57119D1D-5D7E-4EEA-97DC-A91DE70CAF49}" presName="linear" presStyleCnt="0">
        <dgm:presLayoutVars>
          <dgm:animLvl val="lvl"/>
          <dgm:resizeHandles val="exact"/>
        </dgm:presLayoutVars>
      </dgm:prSet>
      <dgm:spPr/>
    </dgm:pt>
    <dgm:pt modelId="{F18E4C08-2EF6-4ACF-8B05-B2A938F6460A}" type="pres">
      <dgm:prSet presAssocID="{1C692B79-AA32-4054-AE92-E6449E3C2DB8}" presName="parentText" presStyleLbl="node1" presStyleIdx="0" presStyleCnt="1" custLinFactNeighborX="-2943" custLinFactNeighborY="1024">
        <dgm:presLayoutVars>
          <dgm:chMax val="0"/>
          <dgm:bulletEnabled val="1"/>
        </dgm:presLayoutVars>
      </dgm:prSet>
      <dgm:spPr/>
    </dgm:pt>
  </dgm:ptLst>
  <dgm:cxnLst>
    <dgm:cxn modelId="{07570305-668F-480A-BB2A-DF1B0B4D7426}" type="presOf" srcId="{1C692B79-AA32-4054-AE92-E6449E3C2DB8}" destId="{F18E4C08-2EF6-4ACF-8B05-B2A938F6460A}" srcOrd="0" destOrd="0" presId="urn:microsoft.com/office/officeart/2005/8/layout/vList2#2"/>
    <dgm:cxn modelId="{189CC6C9-146E-428C-9024-489D80EE8945}" type="presOf" srcId="{57119D1D-5D7E-4EEA-97DC-A91DE70CAF49}" destId="{35B90CF7-7D8D-4008-87E9-F65F649A00DC}" srcOrd="0" destOrd="0" presId="urn:microsoft.com/office/officeart/2005/8/layout/vList2#2"/>
    <dgm:cxn modelId="{5BD76EE2-187F-411E-8A17-92CF9B925115}" srcId="{57119D1D-5D7E-4EEA-97DC-A91DE70CAF49}" destId="{1C692B79-AA32-4054-AE92-E6449E3C2DB8}" srcOrd="0" destOrd="0" parTransId="{87EC54B7-C004-40C7-9921-90AA36CB3AA6}" sibTransId="{062E20B0-5EC5-4BDD-B5FC-28AA7ADDD83D}"/>
    <dgm:cxn modelId="{03E747D1-8DB2-4273-9FD3-366FA5F0ED61}" type="presParOf" srcId="{35B90CF7-7D8D-4008-87E9-F65F649A00DC}" destId="{F18E4C08-2EF6-4ACF-8B05-B2A938F6460A}"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C0C874-BD09-4586-A920-B3A70DA1AE1E}" type="doc">
      <dgm:prSet loTypeId="urn:microsoft.com/office/officeart/2005/8/layout/vList2#3" qsTypeId="urn:microsoft.com/office/officeart/2005/8/quickstyle/simple1#3" csTypeId="urn:microsoft.com/office/officeart/2005/8/colors/accent1_2#3" phldr="1"/>
      <dgm:spPr/>
      <dgm:t>
        <a:bodyPr/>
        <a:lstStyle/>
        <a:p>
          <a:endParaRPr altLang="en-US"/>
        </a:p>
      </dgm:t>
    </dgm:pt>
    <dgm:pt modelId="{91BBC40F-B8BC-49A1-BA0A-9A1E3C1620B6}">
      <dgm:prSet/>
      <dgm:spPr/>
      <dgm:t>
        <a:bodyPr/>
        <a:lstStyle/>
        <a:p>
          <a:r>
            <a:rPr lang="en-US" altLang="en-US" dirty="0">
              <a:latin typeface="Times New Roman" panose="02020603050405020304" pitchFamily="18" charset="0"/>
              <a:cs typeface="Times New Roman" panose="02020603050405020304" pitchFamily="18" charset="0"/>
            </a:rPr>
            <a:t>INTRODUCTION</a:t>
          </a:r>
          <a:endParaRPr altLang="en-US" dirty="0">
            <a:latin typeface="Times New Roman" panose="02020603050405020304" pitchFamily="18" charset="0"/>
            <a:cs typeface="Times New Roman" panose="02020603050405020304" pitchFamily="18" charset="0"/>
          </a:endParaRPr>
        </a:p>
      </dgm:t>
    </dgm:pt>
    <dgm:pt modelId="{101C4706-3EB2-4C4E-A703-42BB14009D4B}" type="parTrans" cxnId="{46C6A2D2-E438-4DFF-B219-10812441B3A8}">
      <dgm:prSet/>
      <dgm:spPr/>
      <dgm:t>
        <a:bodyPr/>
        <a:lstStyle/>
        <a:p>
          <a:endParaRPr lang="en-IN"/>
        </a:p>
      </dgm:t>
    </dgm:pt>
    <dgm:pt modelId="{38E482F5-0E87-4AF4-9B46-3A74F11FBE11}" type="sibTrans" cxnId="{46C6A2D2-E438-4DFF-B219-10812441B3A8}">
      <dgm:prSet/>
      <dgm:spPr/>
      <dgm:t>
        <a:bodyPr/>
        <a:lstStyle/>
        <a:p>
          <a:endParaRPr lang="en-IN"/>
        </a:p>
      </dgm:t>
    </dgm:pt>
    <dgm:pt modelId="{67A84588-67B5-4463-9B4D-37D2B0E25A4A}" type="pres">
      <dgm:prSet presAssocID="{25C0C874-BD09-4586-A920-B3A70DA1AE1E}" presName="linear" presStyleCnt="0">
        <dgm:presLayoutVars>
          <dgm:animLvl val="lvl"/>
          <dgm:resizeHandles val="exact"/>
        </dgm:presLayoutVars>
      </dgm:prSet>
      <dgm:spPr/>
    </dgm:pt>
    <dgm:pt modelId="{76758EA2-355B-4FD6-A467-7AD5D7092CA6}" type="pres">
      <dgm:prSet presAssocID="{91BBC40F-B8BC-49A1-BA0A-9A1E3C1620B6}" presName="parentText" presStyleLbl="node1" presStyleIdx="0" presStyleCnt="1">
        <dgm:presLayoutVars>
          <dgm:chMax val="0"/>
          <dgm:bulletEnabled val="1"/>
        </dgm:presLayoutVars>
      </dgm:prSet>
      <dgm:spPr/>
    </dgm:pt>
  </dgm:ptLst>
  <dgm:cxnLst>
    <dgm:cxn modelId="{BE105352-4359-40FB-A4B0-051B812A59B4}" type="presOf" srcId="{91BBC40F-B8BC-49A1-BA0A-9A1E3C1620B6}" destId="{76758EA2-355B-4FD6-A467-7AD5D7092CA6}" srcOrd="0" destOrd="0" presId="urn:microsoft.com/office/officeart/2005/8/layout/vList2#3"/>
    <dgm:cxn modelId="{40F01AC1-4382-4014-81CE-A529B3C01923}" type="presOf" srcId="{25C0C874-BD09-4586-A920-B3A70DA1AE1E}" destId="{67A84588-67B5-4463-9B4D-37D2B0E25A4A}" srcOrd="0" destOrd="0" presId="urn:microsoft.com/office/officeart/2005/8/layout/vList2#3"/>
    <dgm:cxn modelId="{46C6A2D2-E438-4DFF-B219-10812441B3A8}" srcId="{25C0C874-BD09-4586-A920-B3A70DA1AE1E}" destId="{91BBC40F-B8BC-49A1-BA0A-9A1E3C1620B6}" srcOrd="0" destOrd="0" parTransId="{101C4706-3EB2-4C4E-A703-42BB14009D4B}" sibTransId="{38E482F5-0E87-4AF4-9B46-3A74F11FBE11}"/>
    <dgm:cxn modelId="{A04C30DC-4641-46E4-B2C6-12FC075ADF94}" type="presParOf" srcId="{67A84588-67B5-4463-9B4D-37D2B0E25A4A}" destId="{76758EA2-355B-4FD6-A467-7AD5D7092CA6}"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60D552-D6AC-47D4-AC82-490FDC41A52F}" type="doc">
      <dgm:prSet loTypeId="urn:microsoft.com/office/officeart/2005/8/layout/vList2#6" qsTypeId="urn:microsoft.com/office/officeart/2005/8/quickstyle/simple1#6" csTypeId="urn:microsoft.com/office/officeart/2005/8/colors/accent1_2#6" phldr="1"/>
      <dgm:spPr/>
      <dgm:t>
        <a:bodyPr/>
        <a:lstStyle/>
        <a:p>
          <a:endParaRPr altLang="en-US"/>
        </a:p>
      </dgm:t>
    </dgm:pt>
    <dgm:pt modelId="{D4857866-8FAA-45B3-8BC1-836D43C8C88F}">
      <dgm:prSet/>
      <dgm:spPr/>
      <dgm:t>
        <a:bodyPr/>
        <a:lstStyle/>
        <a:p>
          <a:r>
            <a:rPr lang="en-US" b="0" i="0" u="none" baseline="0" dirty="0">
              <a:latin typeface="Times New Roman" panose="02020603050405020304" pitchFamily="18" charset="0"/>
              <a:cs typeface="Times New Roman" panose="02020603050405020304" pitchFamily="18" charset="0"/>
              <a:rtl val="0"/>
            </a:rPr>
            <a:t>LITERATURE SURVEY </a:t>
          </a:r>
          <a:endParaRPr altLang="en-US" dirty="0">
            <a:latin typeface="Times New Roman" panose="02020603050405020304" pitchFamily="18" charset="0"/>
            <a:cs typeface="Times New Roman" panose="02020603050405020304" pitchFamily="18" charset="0"/>
          </a:endParaRPr>
        </a:p>
      </dgm:t>
    </dgm:pt>
    <dgm:pt modelId="{6C7C5087-0205-495D-AAF9-9B53A599E1FE}" type="parTrans" cxnId="{7FB6770F-5642-48E9-899B-DA0DAACF1264}">
      <dgm:prSet/>
      <dgm:spPr/>
      <dgm:t>
        <a:bodyPr/>
        <a:lstStyle/>
        <a:p>
          <a:endParaRPr lang="en-US"/>
        </a:p>
      </dgm:t>
    </dgm:pt>
    <dgm:pt modelId="{C3811AEE-98C0-4A01-906E-A9EA9BDB14F3}" type="sibTrans" cxnId="{7FB6770F-5642-48E9-899B-DA0DAACF1264}">
      <dgm:prSet/>
      <dgm:spPr/>
      <dgm:t>
        <a:bodyPr/>
        <a:lstStyle/>
        <a:p>
          <a:endParaRPr lang="en-US"/>
        </a:p>
      </dgm:t>
    </dgm:pt>
    <dgm:pt modelId="{04A96AD4-6441-4882-AA8C-EF12AF678DF0}" type="pres">
      <dgm:prSet presAssocID="{3A60D552-D6AC-47D4-AC82-490FDC41A52F}" presName="linear" presStyleCnt="0">
        <dgm:presLayoutVars>
          <dgm:animLvl val="lvl"/>
          <dgm:resizeHandles val="exact"/>
        </dgm:presLayoutVars>
      </dgm:prSet>
      <dgm:spPr/>
    </dgm:pt>
    <dgm:pt modelId="{F6F10A6B-7278-4A2B-82EB-5E21DD458C82}" type="pres">
      <dgm:prSet presAssocID="{D4857866-8FAA-45B3-8BC1-836D43C8C88F}" presName="parentText" presStyleLbl="node1" presStyleIdx="0" presStyleCnt="1" custLinFactNeighborX="-5692" custLinFactNeighborY="-84654">
        <dgm:presLayoutVars>
          <dgm:chMax val="0"/>
          <dgm:bulletEnabled val="1"/>
        </dgm:presLayoutVars>
      </dgm:prSet>
      <dgm:spPr/>
    </dgm:pt>
  </dgm:ptLst>
  <dgm:cxnLst>
    <dgm:cxn modelId="{B442170A-E4D9-403E-9E81-447756C34BF6}" type="presOf" srcId="{D4857866-8FAA-45B3-8BC1-836D43C8C88F}" destId="{F6F10A6B-7278-4A2B-82EB-5E21DD458C82}" srcOrd="0" destOrd="0" presId="urn:microsoft.com/office/officeart/2005/8/layout/vList2#6"/>
    <dgm:cxn modelId="{7FB6770F-5642-48E9-899B-DA0DAACF1264}" srcId="{3A60D552-D6AC-47D4-AC82-490FDC41A52F}" destId="{D4857866-8FAA-45B3-8BC1-836D43C8C88F}" srcOrd="0" destOrd="0" parTransId="{6C7C5087-0205-495D-AAF9-9B53A599E1FE}" sibTransId="{C3811AEE-98C0-4A01-906E-A9EA9BDB14F3}"/>
    <dgm:cxn modelId="{16D80012-9CFD-4B24-A3A1-8DA6F78B42CC}" type="presOf" srcId="{3A60D552-D6AC-47D4-AC82-490FDC41A52F}" destId="{04A96AD4-6441-4882-AA8C-EF12AF678DF0}" srcOrd="0" destOrd="0" presId="urn:microsoft.com/office/officeart/2005/8/layout/vList2#6"/>
    <dgm:cxn modelId="{AEEEACC4-5A8E-4E1E-87FF-F5E1C99EB8ED}" type="presParOf" srcId="{04A96AD4-6441-4882-AA8C-EF12AF678DF0}" destId="{F6F10A6B-7278-4A2B-82EB-5E21DD458C82}"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119D1D-5D7E-4EEA-97DC-A91DE70CAF49}" type="doc">
      <dgm:prSet loTypeId="urn:microsoft.com/office/officeart/2005/8/layout/vList2#2" qsTypeId="urn:microsoft.com/office/officeart/2005/8/quickstyle/simple1#2" csTypeId="urn:microsoft.com/office/officeart/2005/8/colors/accent1_2#2" phldr="1"/>
      <dgm:spPr/>
      <dgm:t>
        <a:bodyPr/>
        <a:lstStyle/>
        <a:p>
          <a:endParaRPr altLang="en-US"/>
        </a:p>
      </dgm:t>
    </dgm:pt>
    <dgm:pt modelId="{1C692B79-AA32-4054-AE92-E6449E3C2DB8}">
      <dgm:prSet/>
      <dgm:spPr/>
      <dgm:t>
        <a:bodyPr/>
        <a:lstStyle/>
        <a:p>
          <a:r>
            <a:rPr lang="en-US" altLang="en-US" dirty="0">
              <a:latin typeface="Times New Roman" panose="02020603050405020304" pitchFamily="18" charset="0"/>
              <a:cs typeface="Times New Roman" panose="02020603050405020304" pitchFamily="18" charset="0"/>
            </a:rPr>
            <a:t>METHODOLOGY</a:t>
          </a:r>
          <a:endParaRPr altLang="en-US" dirty="0">
            <a:latin typeface="Times New Roman" panose="02020603050405020304" pitchFamily="18" charset="0"/>
            <a:cs typeface="Times New Roman" panose="02020603050405020304" pitchFamily="18" charset="0"/>
          </a:endParaRPr>
        </a:p>
      </dgm:t>
    </dgm:pt>
    <dgm:pt modelId="{87EC54B7-C004-40C7-9921-90AA36CB3AA6}" type="parTrans" cxnId="{5BD76EE2-187F-411E-8A17-92CF9B925115}">
      <dgm:prSet/>
      <dgm:spPr/>
      <dgm:t>
        <a:bodyPr/>
        <a:lstStyle/>
        <a:p>
          <a:endParaRPr lang="en-IN"/>
        </a:p>
      </dgm:t>
    </dgm:pt>
    <dgm:pt modelId="{062E20B0-5EC5-4BDD-B5FC-28AA7ADDD83D}" type="sibTrans" cxnId="{5BD76EE2-187F-411E-8A17-92CF9B925115}">
      <dgm:prSet/>
      <dgm:spPr/>
      <dgm:t>
        <a:bodyPr/>
        <a:lstStyle/>
        <a:p>
          <a:endParaRPr lang="en-IN"/>
        </a:p>
      </dgm:t>
    </dgm:pt>
    <dgm:pt modelId="{35B90CF7-7D8D-4008-87E9-F65F649A00DC}" type="pres">
      <dgm:prSet presAssocID="{57119D1D-5D7E-4EEA-97DC-A91DE70CAF49}" presName="linear" presStyleCnt="0">
        <dgm:presLayoutVars>
          <dgm:animLvl val="lvl"/>
          <dgm:resizeHandles val="exact"/>
        </dgm:presLayoutVars>
      </dgm:prSet>
      <dgm:spPr/>
    </dgm:pt>
    <dgm:pt modelId="{F18E4C08-2EF6-4ACF-8B05-B2A938F6460A}" type="pres">
      <dgm:prSet presAssocID="{1C692B79-AA32-4054-AE92-E6449E3C2DB8}" presName="parentText" presStyleLbl="node1" presStyleIdx="0" presStyleCnt="1">
        <dgm:presLayoutVars>
          <dgm:chMax val="0"/>
          <dgm:bulletEnabled val="1"/>
        </dgm:presLayoutVars>
      </dgm:prSet>
      <dgm:spPr/>
    </dgm:pt>
  </dgm:ptLst>
  <dgm:cxnLst>
    <dgm:cxn modelId="{07570305-668F-480A-BB2A-DF1B0B4D7426}" type="presOf" srcId="{1C692B79-AA32-4054-AE92-E6449E3C2DB8}" destId="{F18E4C08-2EF6-4ACF-8B05-B2A938F6460A}" srcOrd="0" destOrd="0" presId="urn:microsoft.com/office/officeart/2005/8/layout/vList2#2"/>
    <dgm:cxn modelId="{189CC6C9-146E-428C-9024-489D80EE8945}" type="presOf" srcId="{57119D1D-5D7E-4EEA-97DC-A91DE70CAF49}" destId="{35B90CF7-7D8D-4008-87E9-F65F649A00DC}" srcOrd="0" destOrd="0" presId="urn:microsoft.com/office/officeart/2005/8/layout/vList2#2"/>
    <dgm:cxn modelId="{5BD76EE2-187F-411E-8A17-92CF9B925115}" srcId="{57119D1D-5D7E-4EEA-97DC-A91DE70CAF49}" destId="{1C692B79-AA32-4054-AE92-E6449E3C2DB8}" srcOrd="0" destOrd="0" parTransId="{87EC54B7-C004-40C7-9921-90AA36CB3AA6}" sibTransId="{062E20B0-5EC5-4BDD-B5FC-28AA7ADDD83D}"/>
    <dgm:cxn modelId="{03E747D1-8DB2-4273-9FD3-366FA5F0ED61}" type="presParOf" srcId="{35B90CF7-7D8D-4008-87E9-F65F649A00DC}" destId="{F18E4C08-2EF6-4ACF-8B05-B2A938F6460A}"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7119D1D-5D7E-4EEA-97DC-A91DE70CAF49}" type="doc">
      <dgm:prSet loTypeId="urn:microsoft.com/office/officeart/2005/8/layout/vList2#2" qsTypeId="urn:microsoft.com/office/officeart/2005/8/quickstyle/simple1#2" csTypeId="urn:microsoft.com/office/officeart/2005/8/colors/accent1_2#2" phldr="1"/>
      <dgm:spPr/>
      <dgm:t>
        <a:bodyPr/>
        <a:lstStyle/>
        <a:p>
          <a:endParaRPr altLang="en-US"/>
        </a:p>
      </dgm:t>
    </dgm:pt>
    <dgm:pt modelId="{1C692B79-AA32-4054-AE92-E6449E3C2DB8}">
      <dgm:prSet/>
      <dgm:spPr/>
      <dgm:t>
        <a:bodyPr/>
        <a:lstStyle/>
        <a:p>
          <a:r>
            <a:rPr lang="en-US" altLang="en-US" dirty="0">
              <a:latin typeface="Times New Roman" panose="02020603050405020304" pitchFamily="18" charset="0"/>
              <a:cs typeface="Times New Roman" panose="02020603050405020304" pitchFamily="18" charset="0"/>
            </a:rPr>
            <a:t>METHODOLOGY</a:t>
          </a:r>
          <a:endParaRPr altLang="en-US" dirty="0">
            <a:latin typeface="Times New Roman" panose="02020603050405020304" pitchFamily="18" charset="0"/>
            <a:cs typeface="Times New Roman" panose="02020603050405020304" pitchFamily="18" charset="0"/>
          </a:endParaRPr>
        </a:p>
      </dgm:t>
    </dgm:pt>
    <dgm:pt modelId="{87EC54B7-C004-40C7-9921-90AA36CB3AA6}" type="parTrans" cxnId="{5BD76EE2-187F-411E-8A17-92CF9B925115}">
      <dgm:prSet/>
      <dgm:spPr/>
      <dgm:t>
        <a:bodyPr/>
        <a:lstStyle/>
        <a:p>
          <a:endParaRPr lang="en-IN"/>
        </a:p>
      </dgm:t>
    </dgm:pt>
    <dgm:pt modelId="{062E20B0-5EC5-4BDD-B5FC-28AA7ADDD83D}" type="sibTrans" cxnId="{5BD76EE2-187F-411E-8A17-92CF9B925115}">
      <dgm:prSet/>
      <dgm:spPr/>
      <dgm:t>
        <a:bodyPr/>
        <a:lstStyle/>
        <a:p>
          <a:endParaRPr lang="en-IN"/>
        </a:p>
      </dgm:t>
    </dgm:pt>
    <dgm:pt modelId="{35B90CF7-7D8D-4008-87E9-F65F649A00DC}" type="pres">
      <dgm:prSet presAssocID="{57119D1D-5D7E-4EEA-97DC-A91DE70CAF49}" presName="linear" presStyleCnt="0">
        <dgm:presLayoutVars>
          <dgm:animLvl val="lvl"/>
          <dgm:resizeHandles val="exact"/>
        </dgm:presLayoutVars>
      </dgm:prSet>
      <dgm:spPr/>
    </dgm:pt>
    <dgm:pt modelId="{F18E4C08-2EF6-4ACF-8B05-B2A938F6460A}" type="pres">
      <dgm:prSet presAssocID="{1C692B79-AA32-4054-AE92-E6449E3C2DB8}" presName="parentText" presStyleLbl="node1" presStyleIdx="0" presStyleCnt="1">
        <dgm:presLayoutVars>
          <dgm:chMax val="0"/>
          <dgm:bulletEnabled val="1"/>
        </dgm:presLayoutVars>
      </dgm:prSet>
      <dgm:spPr/>
    </dgm:pt>
  </dgm:ptLst>
  <dgm:cxnLst>
    <dgm:cxn modelId="{07570305-668F-480A-BB2A-DF1B0B4D7426}" type="presOf" srcId="{1C692B79-AA32-4054-AE92-E6449E3C2DB8}" destId="{F18E4C08-2EF6-4ACF-8B05-B2A938F6460A}" srcOrd="0" destOrd="0" presId="urn:microsoft.com/office/officeart/2005/8/layout/vList2#2"/>
    <dgm:cxn modelId="{189CC6C9-146E-428C-9024-489D80EE8945}" type="presOf" srcId="{57119D1D-5D7E-4EEA-97DC-A91DE70CAF49}" destId="{35B90CF7-7D8D-4008-87E9-F65F649A00DC}" srcOrd="0" destOrd="0" presId="urn:microsoft.com/office/officeart/2005/8/layout/vList2#2"/>
    <dgm:cxn modelId="{5BD76EE2-187F-411E-8A17-92CF9B925115}" srcId="{57119D1D-5D7E-4EEA-97DC-A91DE70CAF49}" destId="{1C692B79-AA32-4054-AE92-E6449E3C2DB8}" srcOrd="0" destOrd="0" parTransId="{87EC54B7-C004-40C7-9921-90AA36CB3AA6}" sibTransId="{062E20B0-5EC5-4BDD-B5FC-28AA7ADDD83D}"/>
    <dgm:cxn modelId="{03E747D1-8DB2-4273-9FD3-366FA5F0ED61}" type="presParOf" srcId="{35B90CF7-7D8D-4008-87E9-F65F649A00DC}" destId="{F18E4C08-2EF6-4ACF-8B05-B2A938F6460A}"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1D2BD-316E-4996-AD94-F7C645F17341}">
      <dsp:nvSpPr>
        <dsp:cNvPr id="0" name=""/>
        <dsp:cNvSpPr/>
      </dsp:nvSpPr>
      <dsp:spPr bwMode="white">
        <a:xfrm>
          <a:off x="0" y="800124"/>
          <a:ext cx="10087947" cy="6889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0" i="0" u="none" kern="1200" baseline="0" dirty="0">
              <a:latin typeface="Times New Roman" panose="02020603050405020304" pitchFamily="18" charset="0"/>
              <a:cs typeface="Times New Roman" panose="02020603050405020304" pitchFamily="18" charset="0"/>
              <a:rtl val="0"/>
            </a:rPr>
            <a:t>CONTENTS</a:t>
          </a:r>
          <a:endParaRPr altLang="en-US" sz="2900" kern="1200" dirty="0">
            <a:latin typeface="Times New Roman" panose="02020603050405020304" pitchFamily="18" charset="0"/>
            <a:cs typeface="Times New Roman" panose="02020603050405020304" pitchFamily="18" charset="0"/>
          </a:endParaRPr>
        </a:p>
      </dsp:txBody>
      <dsp:txXfrm>
        <a:off x="33631" y="833755"/>
        <a:ext cx="10020685" cy="621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E4C08-2EF6-4ACF-8B05-B2A938F6460A}">
      <dsp:nvSpPr>
        <dsp:cNvPr id="0" name=""/>
        <dsp:cNvSpPr/>
      </dsp:nvSpPr>
      <dsp:spPr bwMode="white">
        <a:xfrm>
          <a:off x="0" y="9339"/>
          <a:ext cx="9827199"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altLang="en-US" sz="3900" kern="1200" dirty="0">
              <a:latin typeface="Times New Roman" panose="02020603050405020304" pitchFamily="18" charset="0"/>
              <a:cs typeface="Times New Roman" panose="02020603050405020304" pitchFamily="18" charset="0"/>
            </a:rPr>
            <a:t>PROBLEM STATEMENT</a:t>
          </a:r>
          <a:endParaRPr altLang="en-US" sz="3900" kern="1200" dirty="0">
            <a:latin typeface="Times New Roman" panose="02020603050405020304" pitchFamily="18" charset="0"/>
            <a:cs typeface="Times New Roman" panose="02020603050405020304" pitchFamily="18" charset="0"/>
          </a:endParaRPr>
        </a:p>
      </dsp:txBody>
      <dsp:txXfrm>
        <a:off x="44549" y="53888"/>
        <a:ext cx="9738101" cy="8235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E4C08-2EF6-4ACF-8B05-B2A938F6460A}">
      <dsp:nvSpPr>
        <dsp:cNvPr id="0" name=""/>
        <dsp:cNvSpPr/>
      </dsp:nvSpPr>
      <dsp:spPr bwMode="white">
        <a:xfrm>
          <a:off x="0" y="18679"/>
          <a:ext cx="9827199"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altLang="en-US" sz="3900" kern="1200" dirty="0">
              <a:latin typeface="Times New Roman" panose="02020603050405020304" pitchFamily="18" charset="0"/>
              <a:cs typeface="Times New Roman" panose="02020603050405020304" pitchFamily="18" charset="0"/>
            </a:rPr>
            <a:t>ABSTRACT</a:t>
          </a:r>
          <a:endParaRPr altLang="en-US" sz="3900" kern="1200" dirty="0">
            <a:latin typeface="Times New Roman" panose="02020603050405020304" pitchFamily="18" charset="0"/>
            <a:cs typeface="Times New Roman" panose="02020603050405020304" pitchFamily="18" charset="0"/>
          </a:endParaRPr>
        </a:p>
      </dsp:txBody>
      <dsp:txXfrm>
        <a:off x="44549" y="63228"/>
        <a:ext cx="9738101" cy="8235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58EA2-355B-4FD6-A467-7AD5D7092CA6}">
      <dsp:nvSpPr>
        <dsp:cNvPr id="0" name=""/>
        <dsp:cNvSpPr/>
      </dsp:nvSpPr>
      <dsp:spPr bwMode="white">
        <a:xfrm>
          <a:off x="0" y="899"/>
          <a:ext cx="10515600"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altLang="en-US" sz="3900" kern="1200" dirty="0">
              <a:latin typeface="Times New Roman" panose="02020603050405020304" pitchFamily="18" charset="0"/>
              <a:cs typeface="Times New Roman" panose="02020603050405020304" pitchFamily="18" charset="0"/>
            </a:rPr>
            <a:t>INTRODUCTION</a:t>
          </a:r>
          <a:endParaRPr altLang="en-US" sz="3900" kern="1200" dirty="0">
            <a:latin typeface="Times New Roman" panose="02020603050405020304" pitchFamily="18" charset="0"/>
            <a:cs typeface="Times New Roman" panose="02020603050405020304" pitchFamily="18" charset="0"/>
          </a:endParaRPr>
        </a:p>
      </dsp:txBody>
      <dsp:txXfrm>
        <a:off x="44549" y="45448"/>
        <a:ext cx="10426502" cy="8235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10A6B-7278-4A2B-82EB-5E21DD458C82}">
      <dsp:nvSpPr>
        <dsp:cNvPr id="0" name=""/>
        <dsp:cNvSpPr/>
      </dsp:nvSpPr>
      <dsp:spPr bwMode="white">
        <a:xfrm>
          <a:off x="0" y="0"/>
          <a:ext cx="10998199" cy="631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u="none" kern="1200" baseline="0" dirty="0">
              <a:latin typeface="Times New Roman" panose="02020603050405020304" pitchFamily="18" charset="0"/>
              <a:cs typeface="Times New Roman" panose="02020603050405020304" pitchFamily="18" charset="0"/>
              <a:rtl val="0"/>
            </a:rPr>
            <a:t>LITERATURE SURVEY </a:t>
          </a:r>
          <a:endParaRPr altLang="en-US" sz="2700" kern="1200" dirty="0">
            <a:latin typeface="Times New Roman" panose="02020603050405020304" pitchFamily="18" charset="0"/>
            <a:cs typeface="Times New Roman" panose="02020603050405020304" pitchFamily="18" charset="0"/>
          </a:endParaRPr>
        </a:p>
      </dsp:txBody>
      <dsp:txXfrm>
        <a:off x="30842" y="30842"/>
        <a:ext cx="10936515" cy="5701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E4C08-2EF6-4ACF-8B05-B2A938F6460A}">
      <dsp:nvSpPr>
        <dsp:cNvPr id="0" name=""/>
        <dsp:cNvSpPr/>
      </dsp:nvSpPr>
      <dsp:spPr bwMode="white">
        <a:xfrm>
          <a:off x="0" y="9339"/>
          <a:ext cx="9827199"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altLang="en-US" sz="3900" kern="1200" dirty="0">
              <a:latin typeface="Times New Roman" panose="02020603050405020304" pitchFamily="18" charset="0"/>
              <a:cs typeface="Times New Roman" panose="02020603050405020304" pitchFamily="18" charset="0"/>
            </a:rPr>
            <a:t>METHODOLOGY</a:t>
          </a:r>
          <a:endParaRPr altLang="en-US" sz="3900" kern="1200" dirty="0">
            <a:latin typeface="Times New Roman" panose="02020603050405020304" pitchFamily="18" charset="0"/>
            <a:cs typeface="Times New Roman" panose="02020603050405020304" pitchFamily="18" charset="0"/>
          </a:endParaRPr>
        </a:p>
      </dsp:txBody>
      <dsp:txXfrm>
        <a:off x="44549" y="53888"/>
        <a:ext cx="9738101" cy="8235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E4C08-2EF6-4ACF-8B05-B2A938F6460A}">
      <dsp:nvSpPr>
        <dsp:cNvPr id="0" name=""/>
        <dsp:cNvSpPr/>
      </dsp:nvSpPr>
      <dsp:spPr bwMode="white">
        <a:xfrm>
          <a:off x="0" y="9339"/>
          <a:ext cx="9827199"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altLang="en-US" sz="3900" kern="1200" dirty="0">
              <a:latin typeface="Times New Roman" panose="02020603050405020304" pitchFamily="18" charset="0"/>
              <a:cs typeface="Times New Roman" panose="02020603050405020304" pitchFamily="18" charset="0"/>
            </a:rPr>
            <a:t>METHODOLOGY</a:t>
          </a:r>
          <a:endParaRPr altLang="en-US" sz="3900" kern="1200" dirty="0">
            <a:latin typeface="Times New Roman" panose="02020603050405020304" pitchFamily="18" charset="0"/>
            <a:cs typeface="Times New Roman" panose="02020603050405020304" pitchFamily="18" charset="0"/>
          </a:endParaRPr>
        </a:p>
      </dsp:txBody>
      <dsp:txXfrm>
        <a:off x="44549" y="53888"/>
        <a:ext cx="9738101" cy="82350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4AF87-6FA6-4540-AA7D-BBD5CE9A9CAF}"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A3565-0DD8-4A86-B185-F179E641CDB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A3565-0DD8-4A86-B185-F179E641CDB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9216FE-C071-420D-BB28-09B55B314C64}" type="datetime1">
              <a:rPr lang="en-US" smtClean="0"/>
              <a:t>11/5/2024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AC321-3D1B-45E4-8F08-E0FF40B89087}" type="datetime1">
              <a:rPr lang="en-US" smtClean="0"/>
              <a:t>11/5/2024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9FC4D6-A376-409D-B28A-ECAC37146799}" type="datetime1">
              <a:rPr lang="en-US" smtClean="0"/>
              <a:t>11/5/2024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9F22D2-A5D9-4A6F-A3FB-73055AB638C4}" type="datetime1">
              <a:rPr lang="en-US" smtClean="0"/>
              <a:t>11/5/2024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D74E3D-0336-42C2-BFB4-C958ED9467B7}" type="datetime1">
              <a:rPr lang="en-US" smtClean="0"/>
              <a:t>11/5/2024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7DDD7-C401-4CAA-BD24-A32FA53B7CB9}" type="datetime1">
              <a:rPr lang="en-US" smtClean="0"/>
              <a:t>11/5/2024</a:t>
            </a:fld>
            <a:endParaRPr lang="en-US"/>
          </a:p>
        </p:txBody>
      </p:sp>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067950-397D-44F6-AED2-6259F9B75EE7}" type="datetime1">
              <a:rPr lang="en-US" smtClean="0"/>
              <a:t>11/5/2024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90FE81-818B-4A50-AB84-C3A1E88F69EA}" type="datetime1">
              <a:rPr lang="en-US" smtClean="0"/>
              <a:t>11/5/2024</a:t>
            </a:fld>
            <a:endParaRPr lang="en-US"/>
          </a:p>
        </p:txBody>
      </p:sp>
      <p:sp>
        <p:nvSpPr>
          <p:cNvPr id="8" name="Footer Placeholder 7"/>
          <p:cNvSpPr>
            <a:spLocks noGrp="1"/>
          </p:cNvSpPr>
          <p:nvPr>
            <p:ph type="ftr" sz="quarter" idx="11"/>
          </p:nvPr>
        </p:nvSpPr>
        <p:spPr/>
        <p:txBody>
          <a:bodyPr/>
          <a:lstStyle/>
          <a:p>
            <a:r>
              <a:rPr lang="en-US"/>
              <a:t>Dept. of ECE</a:t>
            </a:r>
          </a:p>
        </p:txBody>
      </p:sp>
      <p:sp>
        <p:nvSpPr>
          <p:cNvPr id="9" name="Slide Number Placeholder 8"/>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793FCE-3AE4-45AA-9A7F-3C5880C8D1E5}" type="datetime1">
              <a:rPr lang="en-US" smtClean="0"/>
              <a:t>11/5/2024</a:t>
            </a:fld>
            <a:endParaRPr lang="en-US"/>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B2A74-BC41-4B03-8E3A-2BAC0ECC5435}" type="datetime1">
              <a:rPr lang="en-US" smtClean="0"/>
              <a:t>11/5/2024</a:t>
            </a:fld>
            <a:endParaRPr lang="en-US"/>
          </a:p>
        </p:txBody>
      </p:sp>
      <p:sp>
        <p:nvSpPr>
          <p:cNvPr id="3" name="Footer Placeholder 2"/>
          <p:cNvSpPr>
            <a:spLocks noGrp="1"/>
          </p:cNvSpPr>
          <p:nvPr>
            <p:ph type="ftr" sz="quarter" idx="11"/>
          </p:nvPr>
        </p:nvSpPr>
        <p:spPr/>
        <p:txBody>
          <a:bodyPr/>
          <a:lstStyle/>
          <a:p>
            <a:r>
              <a:rPr lang="en-US"/>
              <a:t>Dept. of ECE</a:t>
            </a:r>
          </a:p>
        </p:txBody>
      </p:sp>
      <p:sp>
        <p:nvSpPr>
          <p:cNvPr id="4" name="Slide Number Placeholder 3"/>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52B548-D479-4C39-A073-9EB4C37028D3}" type="datetime1">
              <a:rPr lang="en-US" smtClean="0"/>
              <a:t>11/5/2024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1A08B-EED0-406E-95F7-0BB3DE4076B9}" type="datetime1">
              <a:rPr lang="en-US" smtClean="0"/>
              <a:t>11/5/2024</a:t>
            </a:fld>
            <a:endParaRPr lang="en-US"/>
          </a:p>
        </p:txBody>
      </p:sp>
      <p:sp>
        <p:nvSpPr>
          <p:cNvPr id="6" name="Footer Placeholder 5"/>
          <p:cNvSpPr>
            <a:spLocks noGrp="1"/>
          </p:cNvSpPr>
          <p:nvPr>
            <p:ph type="ftr" sz="quarter" idx="11"/>
          </p:nvPr>
        </p:nvSpPr>
        <p:spPr/>
        <p:txBody>
          <a:bodyPr/>
          <a:lstStyle/>
          <a:p>
            <a:r>
              <a:rPr lang="en-US"/>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F22D2-A5D9-4A6F-A3FB-73055AB638C4}" type="datetime1">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ECE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64CE2-A199-492D-95BF-8BD1FF4576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cstate="print"/>
          <a:stretch>
            <a:fillRect/>
          </a:stretch>
        </p:blipFill>
        <p:spPr>
          <a:xfrm>
            <a:off x="839657" y="2024916"/>
            <a:ext cx="10512686" cy="4351338"/>
          </a:xfrm>
          <a:prstGeom prst="rect">
            <a:avLst/>
          </a:prstGeom>
        </p:spPr>
      </p:pic>
      <p:sp>
        <p:nvSpPr>
          <p:cNvPr id="8" name="AutoShape 4" descr="C:\Users\EC\Desktop\cropped-cddfv-1024x112.webp"/>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 name="AutoShape 6" descr="C:\Users\EC\Desktop\cropped-cddfv-1024x11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8" descr="C:\Users\EC\Desktop\cropped-cddfv-1024x11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1" name="Picture 10"/>
          <p:cNvPicPr>
            <a:picLocks noChangeAspect="1"/>
          </p:cNvPicPr>
          <p:nvPr/>
        </p:nvPicPr>
        <p:blipFill>
          <a:blip r:embed="rId4" cstate="print"/>
          <a:stretch>
            <a:fillRect/>
          </a:stretch>
        </p:blipFill>
        <p:spPr>
          <a:xfrm>
            <a:off x="1033633" y="136525"/>
            <a:ext cx="9753600" cy="1066800"/>
          </a:xfrm>
          <a:prstGeom prst="rect">
            <a:avLst/>
          </a:prstGeom>
        </p:spPr>
      </p:pic>
      <p:sp>
        <p:nvSpPr>
          <p:cNvPr id="12" name="TextBox 11"/>
          <p:cNvSpPr txBox="1"/>
          <p:nvPr/>
        </p:nvSpPr>
        <p:spPr>
          <a:xfrm>
            <a:off x="2427580" y="2359217"/>
            <a:ext cx="6965706"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Anxiety prediction of Student Behavior based on day to day life</a:t>
            </a:r>
          </a:p>
        </p:txBody>
      </p:sp>
      <p:sp>
        <p:nvSpPr>
          <p:cNvPr id="14" name="TextBox 13"/>
          <p:cNvSpPr txBox="1"/>
          <p:nvPr/>
        </p:nvSpPr>
        <p:spPr>
          <a:xfrm>
            <a:off x="4743939" y="5530361"/>
            <a:ext cx="2332990" cy="645160"/>
          </a:xfrm>
          <a:prstGeom prst="rect">
            <a:avLst/>
          </a:prstGeom>
          <a:noFill/>
        </p:spPr>
        <p:txBody>
          <a:bodyPr wrap="none" rtlCol="0">
            <a:spAutoFit/>
          </a:bodyPr>
          <a:lstStyle/>
          <a:p>
            <a:r>
              <a:rPr lang="en-US" b="1" dirty="0"/>
              <a:t>Under the Guidance of</a:t>
            </a:r>
          </a:p>
          <a:p>
            <a:pPr algn="ctr"/>
            <a:r>
              <a:rPr lang="en-US" b="1" dirty="0"/>
              <a:t>Prof . Neelam mam</a:t>
            </a:r>
          </a:p>
        </p:txBody>
      </p:sp>
      <p:sp>
        <p:nvSpPr>
          <p:cNvPr id="15" name="Footer Placeholder 14"/>
          <p:cNvSpPr>
            <a:spLocks noGrp="1"/>
          </p:cNvSpPr>
          <p:nvPr>
            <p:ph type="ftr" sz="quarter" idx="11"/>
          </p:nvPr>
        </p:nvSpPr>
        <p:spPr/>
        <p:txBody>
          <a:bodyPr/>
          <a:lstStyle/>
          <a:p>
            <a:r>
              <a:rPr lang="en-US"/>
              <a:t>Dept. of ECE</a:t>
            </a:r>
          </a:p>
        </p:txBody>
      </p:sp>
      <p:sp>
        <p:nvSpPr>
          <p:cNvPr id="16" name="Slide Number Placeholder 15"/>
          <p:cNvSpPr>
            <a:spLocks noGrp="1"/>
          </p:cNvSpPr>
          <p:nvPr>
            <p:ph type="sldNum" sz="quarter" idx="12"/>
          </p:nvPr>
        </p:nvSpPr>
        <p:spPr/>
        <p:txBody>
          <a:bodyPr/>
          <a:lstStyle/>
          <a:p>
            <a:fld id="{14664CE2-A199-492D-95BF-8BD1FF457610}" type="slidenum">
              <a:rPr lang="en-US" smtClean="0"/>
              <a:t>1</a:t>
            </a:fld>
            <a:endParaRPr lang="en-US"/>
          </a:p>
        </p:txBody>
      </p:sp>
      <p:sp>
        <p:nvSpPr>
          <p:cNvPr id="17" name="TextBox 16"/>
          <p:cNvSpPr txBox="1"/>
          <p:nvPr/>
        </p:nvSpPr>
        <p:spPr>
          <a:xfrm>
            <a:off x="2078519" y="1458138"/>
            <a:ext cx="836395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DEPARTMENT OF ELECTRONICS AND COMMUNICATION</a:t>
            </a:r>
            <a:r>
              <a:rPr lang="en-US" sz="2400" dirty="0"/>
              <a:t> </a:t>
            </a:r>
          </a:p>
        </p:txBody>
      </p:sp>
      <p:graphicFrame>
        <p:nvGraphicFramePr>
          <p:cNvPr id="2" name="Table 1"/>
          <p:cNvGraphicFramePr>
            <a:graphicFrameLocks noGrp="1"/>
          </p:cNvGraphicFramePr>
          <p:nvPr>
            <p:extLst>
              <p:ext uri="{D42A27DB-BD31-4B8C-83A1-F6EECF244321}">
                <p14:modId xmlns:p14="http://schemas.microsoft.com/office/powerpoint/2010/main" val="694266419"/>
              </p:ext>
            </p:extLst>
          </p:nvPr>
        </p:nvGraphicFramePr>
        <p:xfrm>
          <a:off x="1800808" y="3365880"/>
          <a:ext cx="8175104" cy="2033980"/>
        </p:xfrm>
        <a:graphic>
          <a:graphicData uri="http://schemas.openxmlformats.org/drawingml/2006/table">
            <a:tbl>
              <a:tblPr firstRow="1" bandRow="1">
                <a:tableStyleId>{5C22544A-7EE6-4342-B048-85BDC9FD1C3A}</a:tableStyleId>
              </a:tblPr>
              <a:tblGrid>
                <a:gridCol w="940738">
                  <a:extLst>
                    <a:ext uri="{9D8B030D-6E8A-4147-A177-3AD203B41FA5}">
                      <a16:colId xmlns:a16="http://schemas.microsoft.com/office/drawing/2014/main" val="20000"/>
                    </a:ext>
                  </a:extLst>
                </a:gridCol>
                <a:gridCol w="3146814">
                  <a:extLst>
                    <a:ext uri="{9D8B030D-6E8A-4147-A177-3AD203B41FA5}">
                      <a16:colId xmlns:a16="http://schemas.microsoft.com/office/drawing/2014/main" val="20001"/>
                    </a:ext>
                  </a:extLst>
                </a:gridCol>
                <a:gridCol w="2043776">
                  <a:extLst>
                    <a:ext uri="{9D8B030D-6E8A-4147-A177-3AD203B41FA5}">
                      <a16:colId xmlns:a16="http://schemas.microsoft.com/office/drawing/2014/main" val="20002"/>
                    </a:ext>
                  </a:extLst>
                </a:gridCol>
                <a:gridCol w="2043776">
                  <a:extLst>
                    <a:ext uri="{9D8B030D-6E8A-4147-A177-3AD203B41FA5}">
                      <a16:colId xmlns:a16="http://schemas.microsoft.com/office/drawing/2014/main" val="20003"/>
                    </a:ext>
                  </a:extLst>
                </a:gridCol>
              </a:tblGrid>
              <a:tr h="406796">
                <a:tc>
                  <a:txBody>
                    <a:bodyPr/>
                    <a:lstStyle/>
                    <a:p>
                      <a:r>
                        <a:rPr lang="en-IN" dirty="0"/>
                        <a:t>SL.NO.</a:t>
                      </a:r>
                    </a:p>
                  </a:txBody>
                  <a:tcPr/>
                </a:tc>
                <a:tc>
                  <a:txBody>
                    <a:bodyPr/>
                    <a:lstStyle/>
                    <a:p>
                      <a:r>
                        <a:rPr lang="en-IN" dirty="0"/>
                        <a:t>NAME</a:t>
                      </a:r>
                    </a:p>
                  </a:txBody>
                  <a:tcPr/>
                </a:tc>
                <a:tc>
                  <a:txBody>
                    <a:bodyPr/>
                    <a:lstStyle/>
                    <a:p>
                      <a:r>
                        <a:rPr lang="en-IN" dirty="0"/>
                        <a:t>USN</a:t>
                      </a:r>
                    </a:p>
                  </a:txBody>
                  <a:tcPr/>
                </a:tc>
                <a:tc>
                  <a:txBody>
                    <a:bodyPr/>
                    <a:lstStyle/>
                    <a:p>
                      <a:r>
                        <a:rPr lang="en-IN" dirty="0"/>
                        <a:t>ROLL NO.</a:t>
                      </a:r>
                    </a:p>
                  </a:txBody>
                  <a:tcPr/>
                </a:tc>
                <a:extLst>
                  <a:ext uri="{0D108BD9-81ED-4DB2-BD59-A6C34878D82A}">
                    <a16:rowId xmlns:a16="http://schemas.microsoft.com/office/drawing/2014/main" val="10000"/>
                  </a:ext>
                </a:extLst>
              </a:tr>
              <a:tr h="406796">
                <a:tc>
                  <a:txBody>
                    <a:bodyPr/>
                    <a:lstStyle/>
                    <a:p>
                      <a:r>
                        <a:rPr lang="en-IN" dirty="0"/>
                        <a:t>01</a:t>
                      </a:r>
                    </a:p>
                  </a:txBody>
                  <a:tcPr/>
                </a:tc>
                <a:tc>
                  <a:txBody>
                    <a:bodyPr/>
                    <a:lstStyle/>
                    <a:p>
                      <a:r>
                        <a:rPr lang="en-US" altLang="en-IN" dirty="0"/>
                        <a:t>SANSKRUTI MIRAJKAR</a:t>
                      </a:r>
                    </a:p>
                  </a:txBody>
                  <a:tcPr/>
                </a:tc>
                <a:tc>
                  <a:txBody>
                    <a:bodyPr/>
                    <a:lstStyle/>
                    <a:p>
                      <a:r>
                        <a:rPr lang="en-IN" dirty="0"/>
                        <a:t>02FE22BEC084</a:t>
                      </a:r>
                      <a:endParaRPr lang="en-US" altLang="en-IN" dirty="0"/>
                    </a:p>
                  </a:txBody>
                  <a:tcPr/>
                </a:tc>
                <a:tc>
                  <a:txBody>
                    <a:bodyPr/>
                    <a:lstStyle/>
                    <a:p>
                      <a:r>
                        <a:rPr lang="en-US" dirty="0"/>
                        <a:t>16</a:t>
                      </a:r>
                      <a:endParaRPr lang="en-IN" dirty="0"/>
                    </a:p>
                  </a:txBody>
                  <a:tcPr/>
                </a:tc>
                <a:extLst>
                  <a:ext uri="{0D108BD9-81ED-4DB2-BD59-A6C34878D82A}">
                    <a16:rowId xmlns:a16="http://schemas.microsoft.com/office/drawing/2014/main" val="10001"/>
                  </a:ext>
                </a:extLst>
              </a:tr>
              <a:tr h="406796">
                <a:tc>
                  <a:txBody>
                    <a:bodyPr/>
                    <a:lstStyle/>
                    <a:p>
                      <a:r>
                        <a:rPr lang="en-IN" dirty="0"/>
                        <a:t>02</a:t>
                      </a:r>
                    </a:p>
                  </a:txBody>
                  <a:tcPr/>
                </a:tc>
                <a:tc>
                  <a:txBody>
                    <a:bodyPr/>
                    <a:lstStyle/>
                    <a:p>
                      <a:r>
                        <a:rPr lang="en-US" altLang="en-IN" dirty="0"/>
                        <a:t>SHRAMAN KANTHI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02FE22BEC092</a:t>
                      </a:r>
                      <a:endParaRPr lang="en-IN" dirty="0"/>
                    </a:p>
                  </a:txBody>
                  <a:tcPr/>
                </a:tc>
                <a:tc>
                  <a:txBody>
                    <a:bodyPr/>
                    <a:lstStyle/>
                    <a:p>
                      <a:r>
                        <a:rPr lang="en-US" dirty="0"/>
                        <a:t>23</a:t>
                      </a:r>
                      <a:endParaRPr lang="en-IN" dirty="0"/>
                    </a:p>
                  </a:txBody>
                  <a:tcPr/>
                </a:tc>
                <a:extLst>
                  <a:ext uri="{0D108BD9-81ED-4DB2-BD59-A6C34878D82A}">
                    <a16:rowId xmlns:a16="http://schemas.microsoft.com/office/drawing/2014/main" val="10002"/>
                  </a:ext>
                </a:extLst>
              </a:tr>
              <a:tr h="406796">
                <a:tc>
                  <a:txBody>
                    <a:bodyPr/>
                    <a:lstStyle/>
                    <a:p>
                      <a:r>
                        <a:rPr lang="en-IN" dirty="0"/>
                        <a:t>03</a:t>
                      </a:r>
                    </a:p>
                  </a:txBody>
                  <a:tcPr/>
                </a:tc>
                <a:tc>
                  <a:txBody>
                    <a:bodyPr/>
                    <a:lstStyle/>
                    <a:p>
                      <a:r>
                        <a:rPr lang="en-US" altLang="en-IN" dirty="0"/>
                        <a:t>SWATI PATIL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02FE22BEC112</a:t>
                      </a:r>
                      <a:endParaRPr lang="en-US" altLang="en-IN" dirty="0"/>
                    </a:p>
                  </a:txBody>
                  <a:tcPr/>
                </a:tc>
                <a:tc>
                  <a:txBody>
                    <a:bodyPr/>
                    <a:lstStyle/>
                    <a:p>
                      <a:r>
                        <a:rPr lang="en-US" altLang="en-IN" dirty="0"/>
                        <a:t>43</a:t>
                      </a:r>
                    </a:p>
                  </a:txBody>
                  <a:tcPr/>
                </a:tc>
                <a:extLst>
                  <a:ext uri="{0D108BD9-81ED-4DB2-BD59-A6C34878D82A}">
                    <a16:rowId xmlns:a16="http://schemas.microsoft.com/office/drawing/2014/main" val="10003"/>
                  </a:ext>
                </a:extLst>
              </a:tr>
              <a:tr h="406796">
                <a:tc>
                  <a:txBody>
                    <a:bodyPr/>
                    <a:lstStyle/>
                    <a:p>
                      <a:r>
                        <a:rPr lang="en-IN" dirty="0"/>
                        <a:t>04</a:t>
                      </a:r>
                    </a:p>
                  </a:txBody>
                  <a:tcPr/>
                </a:tc>
                <a:tc>
                  <a:txBody>
                    <a:bodyPr/>
                    <a:lstStyle/>
                    <a:p>
                      <a:r>
                        <a:rPr lang="en-US" altLang="en-IN" dirty="0"/>
                        <a:t>DARSHAN MODEKAR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02FE22BEC119</a:t>
                      </a:r>
                      <a:endParaRPr lang="en-US" altLang="en-IN" dirty="0"/>
                    </a:p>
                  </a:txBody>
                  <a:tcPr/>
                </a:tc>
                <a:tc>
                  <a:txBody>
                    <a:bodyPr/>
                    <a:lstStyle/>
                    <a:p>
                      <a:r>
                        <a:rPr lang="en-US" altLang="en-IN" dirty="0"/>
                        <a:t>50</a:t>
                      </a: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2449652" y="1919804"/>
            <a:ext cx="6965706" cy="523220"/>
          </a:xfrm>
          <a:prstGeom prst="rect">
            <a:avLst/>
          </a:prstGeom>
          <a:noFill/>
        </p:spPr>
        <p:txBody>
          <a:bodyPr wrap="square" rtlCol="0">
            <a:spAutoFit/>
          </a:bodyPr>
          <a:lstStyle/>
          <a:p>
            <a:pPr algn="ctr"/>
            <a:r>
              <a:rPr lang="en-IN" altLang="en-IN" sz="2800" b="1" dirty="0">
                <a:latin typeface="Times New Roman" panose="02020603050405020304" pitchFamily="18" charset="0"/>
                <a:cs typeface="Times New Roman" panose="02020603050405020304" pitchFamily="18" charset="0"/>
              </a:rPr>
              <a:t>MACHINE LEARNING</a:t>
            </a:r>
            <a:r>
              <a:rPr lang="en-US" altLang="en-IN" sz="2800" b="1"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FF9C-10F8-BF45-36D2-5D2314B01801}"/>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B03F1F6C-C656-6182-27A4-88EA0C68C1F8}"/>
              </a:ext>
            </a:extLst>
          </p:cNvPr>
          <p:cNvSpPr>
            <a:spLocks noGrp="1"/>
          </p:cNvSpPr>
          <p:nvPr>
            <p:ph type="ftr" sz="quarter" idx="11"/>
          </p:nvPr>
        </p:nvSpPr>
        <p:spPr/>
        <p:txBody>
          <a:bodyPr/>
          <a:lstStyle/>
          <a:p>
            <a:r>
              <a:rPr lang="en-US"/>
              <a:t>Dept. of ECE</a:t>
            </a:r>
          </a:p>
        </p:txBody>
      </p:sp>
      <p:sp>
        <p:nvSpPr>
          <p:cNvPr id="5" name="Slide Number Placeholder 4">
            <a:extLst>
              <a:ext uri="{FF2B5EF4-FFF2-40B4-BE49-F238E27FC236}">
                <a16:creationId xmlns:a16="http://schemas.microsoft.com/office/drawing/2014/main" id="{C038893C-A222-A16C-9958-8E13CC31DDD2}"/>
              </a:ext>
            </a:extLst>
          </p:cNvPr>
          <p:cNvSpPr>
            <a:spLocks noGrp="1"/>
          </p:cNvSpPr>
          <p:nvPr>
            <p:ph type="sldNum" sz="quarter" idx="12"/>
          </p:nvPr>
        </p:nvSpPr>
        <p:spPr/>
        <p:txBody>
          <a:bodyPr/>
          <a:lstStyle/>
          <a:p>
            <a:fld id="{14664CE2-A199-492D-95BF-8BD1FF457610}" type="slidenum">
              <a:rPr lang="en-US" smtClean="0"/>
              <a:t>10</a:t>
            </a:fld>
            <a:endParaRPr lang="en-US"/>
          </a:p>
        </p:txBody>
      </p:sp>
      <p:pic>
        <p:nvPicPr>
          <p:cNvPr id="2" name="Picture 1">
            <a:extLst>
              <a:ext uri="{FF2B5EF4-FFF2-40B4-BE49-F238E27FC236}">
                <a16:creationId xmlns:a16="http://schemas.microsoft.com/office/drawing/2014/main" id="{D76314E3-ECE9-E02D-36BA-9BB1D449E84E}"/>
              </a:ext>
            </a:extLst>
          </p:cNvPr>
          <p:cNvPicPr>
            <a:picLocks noChangeAspect="1"/>
          </p:cNvPicPr>
          <p:nvPr/>
        </p:nvPicPr>
        <p:blipFill>
          <a:blip r:embed="rId2" cstate="print"/>
          <a:stretch>
            <a:fillRect/>
          </a:stretch>
        </p:blipFill>
        <p:spPr>
          <a:xfrm>
            <a:off x="1033633" y="136525"/>
            <a:ext cx="9753600" cy="1066800"/>
          </a:xfrm>
          <a:prstGeom prst="rect">
            <a:avLst/>
          </a:prstGeom>
        </p:spPr>
      </p:pic>
      <p:sp>
        <p:nvSpPr>
          <p:cNvPr id="7" name="TextBox 6">
            <a:extLst>
              <a:ext uri="{FF2B5EF4-FFF2-40B4-BE49-F238E27FC236}">
                <a16:creationId xmlns:a16="http://schemas.microsoft.com/office/drawing/2014/main" id="{1C59133F-6E47-380B-BBCE-3BA8650A2037}"/>
              </a:ext>
            </a:extLst>
          </p:cNvPr>
          <p:cNvSpPr txBox="1"/>
          <p:nvPr/>
        </p:nvSpPr>
        <p:spPr>
          <a:xfrm>
            <a:off x="2052917" y="2788024"/>
            <a:ext cx="8014447" cy="1569660"/>
          </a:xfrm>
          <a:prstGeom prst="rect">
            <a:avLst/>
          </a:prstGeom>
          <a:noFill/>
        </p:spPr>
        <p:txBody>
          <a:bodyPr wrap="square" rtlCol="0">
            <a:spAutoFit/>
          </a:bodyPr>
          <a:lstStyle/>
          <a:p>
            <a:pPr algn="ctr"/>
            <a:r>
              <a:rPr lang="en-US" sz="9600" b="1"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96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860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sz="2400" dirty="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PROBLEM STATEMENT</a:t>
            </a:r>
          </a:p>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sym typeface="+mn-ea"/>
              </a:rPr>
              <a:t>LITERATURE SURVEY</a:t>
            </a:r>
          </a:p>
          <a:p>
            <a:r>
              <a:rPr lang="en-IN" sz="2400" dirty="0">
                <a:latin typeface="Times New Roman" panose="02020603050405020304" pitchFamily="18" charset="0"/>
                <a:cs typeface="Times New Roman" panose="02020603050405020304" pitchFamily="18" charset="0"/>
                <a:sym typeface="+mn-ea"/>
              </a:rPr>
              <a:t>METHODOLOGY</a:t>
            </a:r>
          </a:p>
          <a:p>
            <a:r>
              <a:rPr lang="en-IN" sz="2400" dirty="0">
                <a:latin typeface="Times New Roman" panose="02020603050405020304" pitchFamily="18" charset="0"/>
                <a:cs typeface="Times New Roman" panose="02020603050405020304" pitchFamily="18" charset="0"/>
                <a:sym typeface="+mn-ea"/>
              </a:rPr>
              <a:t>REFERENCE</a:t>
            </a:r>
            <a:endParaRPr lang="en-IN" sz="2400" dirty="0">
              <a:latin typeface="Times New Roman" panose="02020603050405020304" pitchFamily="18" charset="0"/>
              <a:cs typeface="Times New Roman" panose="02020603050405020304" pitchFamily="18" charset="0"/>
            </a:endParaRPr>
          </a:p>
          <a:p>
            <a:pPr marL="0" indent="0">
              <a:buNone/>
            </a:pPr>
            <a:endParaRPr lang="en-IN" sz="2000"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2</a:t>
            </a:fld>
            <a:endParaRPr lang="en-US"/>
          </a:p>
        </p:txBody>
      </p:sp>
      <p:graphicFrame>
        <p:nvGraphicFramePr>
          <p:cNvPr id="6" name="Diagram 5"/>
          <p:cNvGraphicFramePr/>
          <p:nvPr>
            <p:extLst>
              <p:ext uri="{D42A27DB-BD31-4B8C-83A1-F6EECF244321}">
                <p14:modId xmlns:p14="http://schemas.microsoft.com/office/powerpoint/2010/main" val="3151720729"/>
              </p:ext>
            </p:extLst>
          </p:nvPr>
        </p:nvGraphicFramePr>
        <p:xfrm>
          <a:off x="838200" y="681036"/>
          <a:ext cx="10087947" cy="2640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9BD6A76B-E7BB-E71D-36C6-AE73712CBC03}"/>
              </a:ext>
            </a:extLst>
          </p:cNvPr>
          <p:cNvPicPr>
            <a:picLocks noChangeAspect="1"/>
          </p:cNvPicPr>
          <p:nvPr/>
        </p:nvPicPr>
        <p:blipFill>
          <a:blip r:embed="rId7" cstate="print"/>
          <a:stretch>
            <a:fillRect/>
          </a:stretch>
        </p:blipFill>
        <p:spPr>
          <a:xfrm>
            <a:off x="1033633" y="136525"/>
            <a:ext cx="9753600" cy="106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3730" y="2493380"/>
            <a:ext cx="10430069" cy="3683583"/>
          </a:xfrm>
        </p:spPr>
        <p:txBody>
          <a:bodyPr>
            <a:normAutofit/>
          </a:bodyPr>
          <a:lstStyle/>
          <a:p>
            <a:pPr>
              <a:buNone/>
            </a:pPr>
            <a:r>
              <a:rPr lang="en-US" dirty="0"/>
              <a:t>  </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3</a:t>
            </a:fld>
            <a:endParaRPr lang="en-US"/>
          </a:p>
        </p:txBody>
      </p:sp>
      <p:graphicFrame>
        <p:nvGraphicFramePr>
          <p:cNvPr id="6" name="Diagram 5"/>
          <p:cNvGraphicFramePr/>
          <p:nvPr>
            <p:extLst>
              <p:ext uri="{D42A27DB-BD31-4B8C-83A1-F6EECF244321}">
                <p14:modId xmlns:p14="http://schemas.microsoft.com/office/powerpoint/2010/main" val="2967742008"/>
              </p:ext>
            </p:extLst>
          </p:nvPr>
        </p:nvGraphicFramePr>
        <p:xfrm>
          <a:off x="1033633" y="1382713"/>
          <a:ext cx="9827199" cy="9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99B174C8-8CAC-0504-C185-6A5E4ED45BB7}"/>
              </a:ext>
            </a:extLst>
          </p:cNvPr>
          <p:cNvPicPr>
            <a:picLocks noChangeAspect="1"/>
          </p:cNvPicPr>
          <p:nvPr/>
        </p:nvPicPr>
        <p:blipFill>
          <a:blip r:embed="rId7" cstate="print"/>
          <a:stretch>
            <a:fillRect/>
          </a:stretch>
        </p:blipFill>
        <p:spPr>
          <a:xfrm>
            <a:off x="1033633" y="136525"/>
            <a:ext cx="9753600" cy="1066800"/>
          </a:xfrm>
          <a:prstGeom prst="rect">
            <a:avLst/>
          </a:prstGeom>
        </p:spPr>
      </p:pic>
      <p:sp>
        <p:nvSpPr>
          <p:cNvPr id="8" name="TextBox 7">
            <a:extLst>
              <a:ext uri="{FF2B5EF4-FFF2-40B4-BE49-F238E27FC236}">
                <a16:creationId xmlns:a16="http://schemas.microsoft.com/office/drawing/2014/main" id="{8866BA91-DA00-65F5-3563-713268B4C0C2}"/>
              </a:ext>
            </a:extLst>
          </p:cNvPr>
          <p:cNvSpPr txBox="1"/>
          <p:nvPr/>
        </p:nvSpPr>
        <p:spPr>
          <a:xfrm>
            <a:off x="1033633" y="2551837"/>
            <a:ext cx="9649918"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Develop a machine learning model to predict students  anxiety levels based on their daily activities and behavioral patterns. The model will analyze various features from day-to-day life, such as sleep patterns, social interactions, academic performance, and physical activity, to provide insights into anxiety trends and help in early intervention strategies.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3FC8A-6CF0-DF5E-EA99-5A5617BCA3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4ED15-DBE9-BA3B-3F4A-9222FCF2A605}"/>
              </a:ext>
            </a:extLst>
          </p:cNvPr>
          <p:cNvSpPr>
            <a:spLocks noGrp="1"/>
          </p:cNvSpPr>
          <p:nvPr>
            <p:ph idx="1"/>
          </p:nvPr>
        </p:nvSpPr>
        <p:spPr>
          <a:xfrm>
            <a:off x="923730" y="2493380"/>
            <a:ext cx="10430069" cy="3683583"/>
          </a:xfrm>
        </p:spPr>
        <p:txBody>
          <a:bodyPr>
            <a:normAutofit/>
          </a:bodyPr>
          <a:lstStyle/>
          <a:p>
            <a:pPr>
              <a:buNone/>
            </a:pPr>
            <a:r>
              <a:rPr lang="en-US" dirty="0"/>
              <a:t>  </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1B9CB48-1CCF-AC8A-6BEB-F2D66F9C22F3}"/>
              </a:ext>
            </a:extLst>
          </p:cNvPr>
          <p:cNvSpPr>
            <a:spLocks noGrp="1"/>
          </p:cNvSpPr>
          <p:nvPr>
            <p:ph type="ftr" sz="quarter" idx="11"/>
          </p:nvPr>
        </p:nvSpPr>
        <p:spPr/>
        <p:txBody>
          <a:bodyPr/>
          <a:lstStyle/>
          <a:p>
            <a:r>
              <a:rPr lang="en-US"/>
              <a:t>Dept. of ECE</a:t>
            </a:r>
          </a:p>
        </p:txBody>
      </p:sp>
      <p:sp>
        <p:nvSpPr>
          <p:cNvPr id="5" name="Slide Number Placeholder 4">
            <a:extLst>
              <a:ext uri="{FF2B5EF4-FFF2-40B4-BE49-F238E27FC236}">
                <a16:creationId xmlns:a16="http://schemas.microsoft.com/office/drawing/2014/main" id="{6DCCBAEB-5238-0A3E-6EC1-457B39B68E43}"/>
              </a:ext>
            </a:extLst>
          </p:cNvPr>
          <p:cNvSpPr>
            <a:spLocks noGrp="1"/>
          </p:cNvSpPr>
          <p:nvPr>
            <p:ph type="sldNum" sz="quarter" idx="12"/>
          </p:nvPr>
        </p:nvSpPr>
        <p:spPr/>
        <p:txBody>
          <a:bodyPr/>
          <a:lstStyle/>
          <a:p>
            <a:fld id="{14664CE2-A199-492D-95BF-8BD1FF457610}" type="slidenum">
              <a:rPr lang="en-US" smtClean="0"/>
              <a:t>4</a:t>
            </a:fld>
            <a:endParaRPr lang="en-US"/>
          </a:p>
        </p:txBody>
      </p:sp>
      <p:graphicFrame>
        <p:nvGraphicFramePr>
          <p:cNvPr id="6" name="Diagram 5">
            <a:extLst>
              <a:ext uri="{FF2B5EF4-FFF2-40B4-BE49-F238E27FC236}">
                <a16:creationId xmlns:a16="http://schemas.microsoft.com/office/drawing/2014/main" id="{EB3C4D62-A51F-E67B-84FB-BC8BAE3D1ECE}"/>
              </a:ext>
            </a:extLst>
          </p:cNvPr>
          <p:cNvGraphicFramePr/>
          <p:nvPr>
            <p:extLst>
              <p:ext uri="{D42A27DB-BD31-4B8C-83A1-F6EECF244321}">
                <p14:modId xmlns:p14="http://schemas.microsoft.com/office/powerpoint/2010/main" val="790682010"/>
              </p:ext>
            </p:extLst>
          </p:nvPr>
        </p:nvGraphicFramePr>
        <p:xfrm>
          <a:off x="1033633" y="1382713"/>
          <a:ext cx="9827199" cy="9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41B1A64C-917F-3783-5104-C145D6FA0EFE}"/>
              </a:ext>
            </a:extLst>
          </p:cNvPr>
          <p:cNvPicPr>
            <a:picLocks noChangeAspect="1"/>
          </p:cNvPicPr>
          <p:nvPr/>
        </p:nvPicPr>
        <p:blipFill>
          <a:blip r:embed="rId7" cstate="print"/>
          <a:stretch>
            <a:fillRect/>
          </a:stretch>
        </p:blipFill>
        <p:spPr>
          <a:xfrm>
            <a:off x="1033633" y="136525"/>
            <a:ext cx="9753600" cy="1066800"/>
          </a:xfrm>
          <a:prstGeom prst="rect">
            <a:avLst/>
          </a:prstGeom>
        </p:spPr>
      </p:pic>
      <p:sp>
        <p:nvSpPr>
          <p:cNvPr id="8" name="TextBox 7">
            <a:extLst>
              <a:ext uri="{FF2B5EF4-FFF2-40B4-BE49-F238E27FC236}">
                <a16:creationId xmlns:a16="http://schemas.microsoft.com/office/drawing/2014/main" id="{D4628E1F-A772-9AB9-6448-BF7C4F8B933D}"/>
              </a:ext>
            </a:extLst>
          </p:cNvPr>
          <p:cNvSpPr txBox="1"/>
          <p:nvPr/>
        </p:nvSpPr>
        <p:spPr>
          <a:xfrm>
            <a:off x="1033633" y="2551837"/>
            <a:ext cx="9649918" cy="4098558"/>
          </a:xfrm>
          <a:prstGeom prst="rect">
            <a:avLst/>
          </a:prstGeom>
          <a:noFill/>
        </p:spPr>
        <p:txBody>
          <a:bodyPr wrap="square">
            <a:spAutoFit/>
          </a:bodyPr>
          <a:lstStyle/>
          <a:p>
            <a:pPr marL="0" marR="0" indent="172720" algn="just">
              <a:spcBef>
                <a:spcPts val="0"/>
              </a:spcBef>
              <a:spcAft>
                <a:spcPts val="1000"/>
              </a:spcAft>
            </a:pPr>
            <a:r>
              <a:rPr lang="en-US" dirty="0">
                <a:effectLst/>
                <a:latin typeface="Times New Roman" panose="02020603050405020304" pitchFamily="18" charset="0"/>
                <a:ea typeface="SimSun" panose="02010600030101010101" pitchFamily="2" charset="-122"/>
              </a:rPr>
              <a:t>The prevalence of anxiety levels among students has significantly increased in recent years, emphasizing the need for timely detection and intervention. This study explores the prediction of anxiety levels in students using various machine learning algorithms, including K-Nearest Neighbors (K-NN), Support Vector Machine (SVM), Decision Tree, Naive Bayes, Random Forest Classifier, and Logistic Regression. The dataset, collected through targeted questionnaires, encompasses factors such as Cumulative Grade Point Average (CGPA), marital status, age, and other demographic variables, alongside symptoms of anxiety. By transforming these attributes into quantifiable parameters, the models were trained and will be evaluated for their effectiveness in predicting anxiety. Among the algorithms, the best one with more high accuracy and less error and best performance will be selected.</a:t>
            </a:r>
          </a:p>
          <a:p>
            <a:pPr marL="0" marR="0" indent="172720" algn="just">
              <a:spcBef>
                <a:spcPts val="0"/>
              </a:spcBef>
              <a:spcAft>
                <a:spcPts val="1000"/>
              </a:spcAft>
            </a:pPr>
            <a:r>
              <a:rPr lang="en-US" dirty="0">
                <a:effectLst/>
                <a:latin typeface="Times New Roman" panose="02020603050405020304" pitchFamily="18" charset="0"/>
                <a:ea typeface="SimSun" panose="02010600030101010101" pitchFamily="2" charset="-122"/>
              </a:rPr>
              <a:t>This project underscores the potential of machine learning techniques in identifying students at risk of anxiety based on their lifestyle and academic performance indicators. By providing actionable insights, this study aims to contribute to the development of effective mental health support strategies. The importance of this project lies in its capacity to facilitate early intervention, helping students manage anxiety more effectively and promoting overall well-being and academic success.</a:t>
            </a:r>
          </a:p>
        </p:txBody>
      </p:sp>
    </p:spTree>
    <p:extLst>
      <p:ext uri="{BB962C8B-B14F-4D97-AF65-F5344CB8AC3E}">
        <p14:creationId xmlns:p14="http://schemas.microsoft.com/office/powerpoint/2010/main" val="184187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35613"/>
            <a:ext cx="10515600" cy="3776519"/>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In today’s fast-paced world, students face significant mental health challenges due to academic pressures, career ambitions, and personal issues. Anxiety, depression, and stress can severely impact their ability to focus, learn, and maintain a healthy lifestyle. According to the WHO, over 300 million people globally suffer from depression, often accompanied by anxiety. Symptoms like nervousness, sleeplessness, and difficulty concentrating overlap across these conditions, making accurate diagnosis challenging.</a:t>
            </a:r>
          </a:p>
          <a:p>
            <a:pPr marL="0" indent="0" algn="just">
              <a:buNone/>
            </a:pPr>
            <a:r>
              <a:rPr lang="en-US" sz="1800" dirty="0">
                <a:latin typeface="Times New Roman" panose="02020603050405020304" pitchFamily="18" charset="0"/>
                <a:cs typeface="Times New Roman" panose="02020603050405020304" pitchFamily="18" charset="0"/>
              </a:rPr>
              <a:t>This study proposes a machine learning approach to predict anxiety levels in students by analyzing daily behavioral patterns. Using algorithms like Naïve Bayes, KNN, Logistic Regression, Decision Tree, and SVM, we classify anxiety severity into five categories. The goal is to enhance diagnostic accuracy and support student well-being through early intervention</a:t>
            </a:r>
            <a:r>
              <a:rPr lang="en-US" sz="1200" dirty="0"/>
              <a:t>.</a:t>
            </a: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5</a:t>
            </a:fld>
            <a:endParaRPr lang="en-US"/>
          </a:p>
        </p:txBody>
      </p:sp>
      <p:graphicFrame>
        <p:nvGraphicFramePr>
          <p:cNvPr id="6" name="Diagram 5"/>
          <p:cNvGraphicFramePr/>
          <p:nvPr>
            <p:extLst>
              <p:ext uri="{D42A27DB-BD31-4B8C-83A1-F6EECF244321}">
                <p14:modId xmlns:p14="http://schemas.microsoft.com/office/powerpoint/2010/main" val="3695417869"/>
              </p:ext>
            </p:extLst>
          </p:nvPr>
        </p:nvGraphicFramePr>
        <p:xfrm>
          <a:off x="838200" y="1362269"/>
          <a:ext cx="105156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ECF6F40A-D2A3-0C8F-6648-61352E9B2D6F}"/>
              </a:ext>
            </a:extLst>
          </p:cNvPr>
          <p:cNvPicPr>
            <a:picLocks noChangeAspect="1"/>
          </p:cNvPicPr>
          <p:nvPr/>
        </p:nvPicPr>
        <p:blipFill>
          <a:blip r:embed="rId7" cstate="print"/>
          <a:stretch>
            <a:fillRect/>
          </a:stretch>
        </p:blipFill>
        <p:spPr>
          <a:xfrm>
            <a:off x="1033633" y="136525"/>
            <a:ext cx="9753600" cy="1066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59313677"/>
              </p:ext>
            </p:extLst>
          </p:nvPr>
        </p:nvGraphicFramePr>
        <p:xfrm>
          <a:off x="355600" y="2034073"/>
          <a:ext cx="10998200" cy="4426126"/>
        </p:xfrm>
        <a:graphic>
          <a:graphicData uri="http://schemas.openxmlformats.org/drawingml/2006/table">
            <a:tbl>
              <a:tblPr firstRow="1" bandRow="1">
                <a:tableStyleId>{5C22544A-7EE6-4342-B048-85BDC9FD1C3A}</a:tableStyleId>
              </a:tblPr>
              <a:tblGrid>
                <a:gridCol w="999157">
                  <a:extLst>
                    <a:ext uri="{9D8B030D-6E8A-4147-A177-3AD203B41FA5}">
                      <a16:colId xmlns:a16="http://schemas.microsoft.com/office/drawing/2014/main" val="20000"/>
                    </a:ext>
                  </a:extLst>
                </a:gridCol>
                <a:gridCol w="3838866">
                  <a:extLst>
                    <a:ext uri="{9D8B030D-6E8A-4147-A177-3AD203B41FA5}">
                      <a16:colId xmlns:a16="http://schemas.microsoft.com/office/drawing/2014/main" val="20001"/>
                    </a:ext>
                  </a:extLst>
                </a:gridCol>
                <a:gridCol w="3102645">
                  <a:extLst>
                    <a:ext uri="{9D8B030D-6E8A-4147-A177-3AD203B41FA5}">
                      <a16:colId xmlns:a16="http://schemas.microsoft.com/office/drawing/2014/main" val="20002"/>
                    </a:ext>
                  </a:extLst>
                </a:gridCol>
                <a:gridCol w="3057532">
                  <a:extLst>
                    <a:ext uri="{9D8B030D-6E8A-4147-A177-3AD203B41FA5}">
                      <a16:colId xmlns:a16="http://schemas.microsoft.com/office/drawing/2014/main" val="20003"/>
                    </a:ext>
                  </a:extLst>
                </a:gridCol>
              </a:tblGrid>
              <a:tr h="333184">
                <a:tc>
                  <a:txBody>
                    <a:bodyPr/>
                    <a:lstStyle/>
                    <a:p>
                      <a:r>
                        <a:rPr lang="en-US" sz="1400" dirty="0"/>
                        <a:t>Sl No.</a:t>
                      </a:r>
                    </a:p>
                  </a:txBody>
                  <a:tcPr/>
                </a:tc>
                <a:tc>
                  <a:txBody>
                    <a:bodyPr/>
                    <a:lstStyle/>
                    <a:p>
                      <a:r>
                        <a:rPr lang="en-US" sz="1400" dirty="0"/>
                        <a:t>Paper Title</a:t>
                      </a:r>
                    </a:p>
                  </a:txBody>
                  <a:tcPr/>
                </a:tc>
                <a:tc>
                  <a:txBody>
                    <a:bodyPr/>
                    <a:lstStyle/>
                    <a:p>
                      <a:r>
                        <a:rPr lang="en-US" sz="1400" dirty="0"/>
                        <a:t>Methods/Techniques/Algorith</a:t>
                      </a:r>
                      <a:r>
                        <a:rPr lang="en-US" sz="1400" baseline="0" dirty="0"/>
                        <a:t>m used</a:t>
                      </a:r>
                      <a:endParaRPr lang="en-US" sz="1400" dirty="0"/>
                    </a:p>
                  </a:txBody>
                  <a:tcPr/>
                </a:tc>
                <a:tc>
                  <a:txBody>
                    <a:bodyPr/>
                    <a:lstStyle/>
                    <a:p>
                      <a:r>
                        <a:rPr lang="en-US" sz="1400" dirty="0"/>
                        <a:t>Limitations /Disadvantages/Remarks</a:t>
                      </a:r>
                    </a:p>
                  </a:txBody>
                  <a:tcPr/>
                </a:tc>
                <a:extLst>
                  <a:ext uri="{0D108BD9-81ED-4DB2-BD59-A6C34878D82A}">
                    <a16:rowId xmlns:a16="http://schemas.microsoft.com/office/drawing/2014/main" val="10000"/>
                  </a:ext>
                </a:extLst>
              </a:tr>
              <a:tr h="1040631">
                <a:tc>
                  <a:txBody>
                    <a:bodyPr/>
                    <a:lstStyle/>
                    <a:p>
                      <a:r>
                        <a:rPr lang="en-US" sz="1400" dirty="0"/>
                        <a:t>1</a:t>
                      </a:r>
                    </a:p>
                  </a:txBody>
                  <a:tcPr/>
                </a:tc>
                <a:tc>
                  <a:txBody>
                    <a:bodyPr/>
                    <a:lstStyle/>
                    <a:p>
                      <a:r>
                        <a:rPr lang="en-US" sz="1400" dirty="0"/>
                        <a:t>Anxiety, Depression and Stress prediction among College Students using Machine Learning Algorithms</a:t>
                      </a:r>
                    </a:p>
                  </a:txBody>
                  <a:tcPr/>
                </a:tc>
                <a:tc>
                  <a:txBody>
                    <a:bodyPr/>
                    <a:lstStyle/>
                    <a:p>
                      <a:pPr indent="0">
                        <a:buFont typeface="+mj-lt"/>
                        <a:buNone/>
                      </a:pPr>
                      <a:r>
                        <a:rPr lang="en-US" sz="1400" dirty="0"/>
                        <a:t> </a:t>
                      </a:r>
                      <a:r>
                        <a:rPr lang="x-none" sz="1400" spc="-5" dirty="0">
                          <a:effectLst/>
                          <a:latin typeface="Times New Roman" panose="02020603050405020304" pitchFamily="18" charset="0"/>
                          <a:ea typeface="SimSun" panose="02010600030101010101" pitchFamily="2" charset="-122"/>
                        </a:rPr>
                        <a:t>K- Nearest Neighbor (K-NN)</a:t>
                      </a:r>
                      <a:r>
                        <a:rPr lang="en-US" sz="1400" dirty="0"/>
                        <a:t>  and Logistic regression</a:t>
                      </a:r>
                    </a:p>
                  </a:txBody>
                  <a:tcPr/>
                </a:tc>
                <a:tc>
                  <a:txBody>
                    <a:bodyPr/>
                    <a:lstStyle/>
                    <a:p>
                      <a:pPr marL="342900" indent="-342900">
                        <a:buFont typeface="+mj-lt"/>
                        <a:buAutoNum type="arabicPeriod"/>
                      </a:pPr>
                      <a:r>
                        <a:rPr lang="en-US" sz="1400" dirty="0"/>
                        <a:t>Limited coverage</a:t>
                      </a:r>
                    </a:p>
                    <a:p>
                      <a:pPr marL="342900" indent="-342900">
                        <a:buFont typeface="+mj-lt"/>
                        <a:buAutoNum type="arabicPeriod"/>
                      </a:pPr>
                      <a:r>
                        <a:rPr lang="en-US" sz="1400" dirty="0"/>
                        <a:t>Maintenance</a:t>
                      </a:r>
                    </a:p>
                  </a:txBody>
                  <a:tcPr/>
                </a:tc>
                <a:extLst>
                  <a:ext uri="{0D108BD9-81ED-4DB2-BD59-A6C34878D82A}">
                    <a16:rowId xmlns:a16="http://schemas.microsoft.com/office/drawing/2014/main" val="10001"/>
                  </a:ext>
                </a:extLst>
              </a:tr>
              <a:tr h="1232326">
                <a:tc>
                  <a:txBody>
                    <a:bodyPr/>
                    <a:lstStyle/>
                    <a:p>
                      <a:r>
                        <a:rPr lang="en-US" sz="1400" dirty="0"/>
                        <a:t>2</a:t>
                      </a:r>
                    </a:p>
                  </a:txBody>
                  <a:tcPr/>
                </a:tc>
                <a:tc>
                  <a:txBody>
                    <a:bodyPr/>
                    <a:lstStyle/>
                    <a:p>
                      <a:r>
                        <a:rPr lang="en-US" sz="1400" dirty="0"/>
                        <a:t>Anxiety Prediction and Analysis- A Machine Learning Based Approach</a:t>
                      </a:r>
                    </a:p>
                  </a:txBody>
                  <a:tcPr/>
                </a:tc>
                <a:tc>
                  <a:txBody>
                    <a:bodyPr/>
                    <a:lstStyle/>
                    <a:p>
                      <a:pPr indent="0">
                        <a:buFont typeface="+mj-lt"/>
                        <a:buNone/>
                      </a:pPr>
                      <a:r>
                        <a:rPr lang="en-US" sz="1400" dirty="0"/>
                        <a:t>Naive Bayes, Logistic Regression, Random Forest, Extra Trees Classifier, Ada Boost Classifier, SVM-linear Kernel, Decision Tree classifier, Gradient-boosting classifier, Ridge classifier, Linear discriminant Analysis, </a:t>
                      </a:r>
                      <a:r>
                        <a:rPr lang="en-US" sz="1400" dirty="0" err="1"/>
                        <a:t>kNeighbors</a:t>
                      </a:r>
                      <a:r>
                        <a:rPr lang="en-US" sz="1400" dirty="0"/>
                        <a:t> classifier, Light Gradient Boosting Machine, Dummy Classifier, and Quadratic Discriminant Analysis</a:t>
                      </a:r>
                    </a:p>
                  </a:txBody>
                  <a:tcPr/>
                </a:tc>
                <a:tc>
                  <a:txBody>
                    <a:bodyPr/>
                    <a:lstStyle/>
                    <a:p>
                      <a:pPr marL="342900" indent="-342900">
                        <a:buFont typeface="+mj-lt"/>
                        <a:buAutoNum type="arabicPeriod"/>
                      </a:pPr>
                      <a:r>
                        <a:rPr lang="en-US" sz="1400" dirty="0"/>
                        <a:t>small sample size</a:t>
                      </a:r>
                    </a:p>
                    <a:p>
                      <a:pPr marL="342900" indent="-342900">
                        <a:buFont typeface="+mj-lt"/>
                        <a:buAutoNum type="arabicPeriod"/>
                      </a:pPr>
                      <a:r>
                        <a:rPr lang="en-US" sz="1400" dirty="0"/>
                        <a:t>simplicity of the dataset</a:t>
                      </a:r>
                    </a:p>
                  </a:txBody>
                  <a:tcPr/>
                </a:tc>
                <a:extLst>
                  <a:ext uri="{0D108BD9-81ED-4DB2-BD59-A6C34878D82A}">
                    <a16:rowId xmlns:a16="http://schemas.microsoft.com/office/drawing/2014/main" val="10002"/>
                  </a:ext>
                </a:extLst>
              </a:tr>
              <a:tr h="1040631">
                <a:tc>
                  <a:txBody>
                    <a:bodyPr/>
                    <a:lstStyle/>
                    <a:p>
                      <a:r>
                        <a:rPr lang="en-US" sz="1400" dirty="0"/>
                        <a:t>3</a:t>
                      </a:r>
                    </a:p>
                  </a:txBody>
                  <a:tcPr/>
                </a:tc>
                <a:tc>
                  <a:txBody>
                    <a:bodyPr/>
                    <a:lstStyle/>
                    <a:p>
                      <a:r>
                        <a:rPr lang="en-US" sz="1400" dirty="0"/>
                        <a:t>Prediction of Anxiety Disorders using Machine Learning Techniques</a:t>
                      </a:r>
                    </a:p>
                  </a:txBody>
                  <a:tcPr/>
                </a:tc>
                <a:tc>
                  <a:txBody>
                    <a:bodyPr/>
                    <a:lstStyle/>
                    <a:p>
                      <a:pPr indent="0">
                        <a:buFont typeface="+mj-lt"/>
                        <a:buNone/>
                      </a:pPr>
                      <a:r>
                        <a:rPr lang="en-US" sz="1400" dirty="0"/>
                        <a:t>Multi-Layer Perceptron (MLP),Random Forest (RF),Decision Tree (DT),Logistic Regression (LR),Support Vector Machine (SVM)</a:t>
                      </a:r>
                    </a:p>
                  </a:txBody>
                  <a:tcPr/>
                </a:tc>
                <a:tc>
                  <a:txBody>
                    <a:bodyPr/>
                    <a:lstStyle/>
                    <a:p>
                      <a:pPr marL="342900" indent="-342900">
                        <a:buFont typeface="+mj-lt"/>
                        <a:buAutoNum type="arabicPeriod"/>
                      </a:pPr>
                      <a:r>
                        <a:rPr lang="en-US" sz="1400" dirty="0"/>
                        <a:t>Limited Dataset Size</a:t>
                      </a:r>
                    </a:p>
                    <a:p>
                      <a:pPr marL="342900" indent="-342900">
                        <a:buFont typeface="+mj-lt"/>
                        <a:buAutoNum type="arabicPeriod"/>
                      </a:pPr>
                      <a:r>
                        <a:rPr lang="en-US" sz="1400" dirty="0"/>
                        <a:t>Model Interpretability</a:t>
                      </a:r>
                    </a:p>
                    <a:p>
                      <a:pPr marL="342900" indent="-342900">
                        <a:buFont typeface="+mj-lt"/>
                        <a:buAutoNum type="arabicPeriod"/>
                      </a:pPr>
                      <a:r>
                        <a:rPr lang="en-US" sz="1400" dirty="0"/>
                        <a:t>Data Collection Bias</a:t>
                      </a:r>
                    </a:p>
                    <a:p>
                      <a:pPr indent="0">
                        <a:buFont typeface="+mj-lt"/>
                        <a:buNone/>
                      </a:pPr>
                      <a:endParaRPr lang="en-US" sz="1400" dirty="0"/>
                    </a:p>
                  </a:txBody>
                  <a:tcPr/>
                </a:tc>
                <a:extLst>
                  <a:ext uri="{0D108BD9-81ED-4DB2-BD59-A6C34878D82A}">
                    <a16:rowId xmlns:a16="http://schemas.microsoft.com/office/drawing/2014/main" val="10003"/>
                  </a:ext>
                </a:extLst>
              </a:tr>
            </a:tbl>
          </a:graphicData>
        </a:graphic>
      </p:graphicFrame>
      <p:sp>
        <p:nvSpPr>
          <p:cNvPr id="5" name="Footer Placeholder 4"/>
          <p:cNvSpPr>
            <a:spLocks noGrp="1"/>
          </p:cNvSpPr>
          <p:nvPr>
            <p:ph type="ftr" sz="quarter" idx="11"/>
          </p:nvPr>
        </p:nvSpPr>
        <p:spPr/>
        <p:txBody>
          <a:bodyPr/>
          <a:lstStyle/>
          <a:p>
            <a:r>
              <a:rPr lang="en-US"/>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6</a:t>
            </a:fld>
            <a:endParaRPr lang="en-US"/>
          </a:p>
        </p:txBody>
      </p:sp>
      <p:graphicFrame>
        <p:nvGraphicFramePr>
          <p:cNvPr id="3" name="Diagram 2"/>
          <p:cNvGraphicFramePr/>
          <p:nvPr>
            <p:extLst>
              <p:ext uri="{D42A27DB-BD31-4B8C-83A1-F6EECF244321}">
                <p14:modId xmlns:p14="http://schemas.microsoft.com/office/powerpoint/2010/main" val="2812952785"/>
              </p:ext>
            </p:extLst>
          </p:nvPr>
        </p:nvGraphicFramePr>
        <p:xfrm>
          <a:off x="355600" y="1390261"/>
          <a:ext cx="10998200" cy="643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2A279B99-D121-76A2-4E64-07F811879F42}"/>
              </a:ext>
            </a:extLst>
          </p:cNvPr>
          <p:cNvPicPr>
            <a:picLocks noChangeAspect="1"/>
          </p:cNvPicPr>
          <p:nvPr/>
        </p:nvPicPr>
        <p:blipFill>
          <a:blip r:embed="rId7" cstate="print"/>
          <a:stretch>
            <a:fillRect/>
          </a:stretch>
        </p:blipFill>
        <p:spPr>
          <a:xfrm>
            <a:off x="1033633" y="136525"/>
            <a:ext cx="9753600" cy="106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F0401-C4E2-1854-B7A2-8FB26D9F87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2EDDD-02C4-DA00-BC91-C66B11DD8732}"/>
              </a:ext>
            </a:extLst>
          </p:cNvPr>
          <p:cNvSpPr>
            <a:spLocks noGrp="1"/>
          </p:cNvSpPr>
          <p:nvPr>
            <p:ph idx="1"/>
          </p:nvPr>
        </p:nvSpPr>
        <p:spPr>
          <a:xfrm>
            <a:off x="923730" y="2493380"/>
            <a:ext cx="10430069" cy="3683583"/>
          </a:xfrm>
        </p:spPr>
        <p:txBody>
          <a:bodyPr>
            <a:normAutofit/>
          </a:bodyPr>
          <a:lstStyle/>
          <a:p>
            <a:pPr>
              <a:buNone/>
            </a:pPr>
            <a:r>
              <a:rPr lang="en-US" dirty="0"/>
              <a:t>  </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1972CC3-C941-62D3-750D-7FC66CB80CAE}"/>
              </a:ext>
            </a:extLst>
          </p:cNvPr>
          <p:cNvSpPr>
            <a:spLocks noGrp="1"/>
          </p:cNvSpPr>
          <p:nvPr>
            <p:ph type="ftr" sz="quarter" idx="11"/>
          </p:nvPr>
        </p:nvSpPr>
        <p:spPr/>
        <p:txBody>
          <a:bodyPr/>
          <a:lstStyle/>
          <a:p>
            <a:r>
              <a:rPr lang="en-US"/>
              <a:t>Dept. of ECE</a:t>
            </a:r>
          </a:p>
        </p:txBody>
      </p:sp>
      <p:sp>
        <p:nvSpPr>
          <p:cNvPr id="5" name="Slide Number Placeholder 4">
            <a:extLst>
              <a:ext uri="{FF2B5EF4-FFF2-40B4-BE49-F238E27FC236}">
                <a16:creationId xmlns:a16="http://schemas.microsoft.com/office/drawing/2014/main" id="{E3F0356C-2088-0DDE-6B73-366E5ABB2B9B}"/>
              </a:ext>
            </a:extLst>
          </p:cNvPr>
          <p:cNvSpPr>
            <a:spLocks noGrp="1"/>
          </p:cNvSpPr>
          <p:nvPr>
            <p:ph type="sldNum" sz="quarter" idx="12"/>
          </p:nvPr>
        </p:nvSpPr>
        <p:spPr/>
        <p:txBody>
          <a:bodyPr/>
          <a:lstStyle/>
          <a:p>
            <a:fld id="{14664CE2-A199-492D-95BF-8BD1FF457610}" type="slidenum">
              <a:rPr lang="en-US" smtClean="0"/>
              <a:t>7</a:t>
            </a:fld>
            <a:endParaRPr lang="en-US"/>
          </a:p>
        </p:txBody>
      </p:sp>
      <p:graphicFrame>
        <p:nvGraphicFramePr>
          <p:cNvPr id="6" name="Diagram 5">
            <a:extLst>
              <a:ext uri="{FF2B5EF4-FFF2-40B4-BE49-F238E27FC236}">
                <a16:creationId xmlns:a16="http://schemas.microsoft.com/office/drawing/2014/main" id="{BD8C7395-51A6-875E-AA1C-DCF4570CBA61}"/>
              </a:ext>
            </a:extLst>
          </p:cNvPr>
          <p:cNvGraphicFramePr/>
          <p:nvPr>
            <p:extLst>
              <p:ext uri="{D42A27DB-BD31-4B8C-83A1-F6EECF244321}">
                <p14:modId xmlns:p14="http://schemas.microsoft.com/office/powerpoint/2010/main" val="1426457863"/>
              </p:ext>
            </p:extLst>
          </p:nvPr>
        </p:nvGraphicFramePr>
        <p:xfrm>
          <a:off x="1033633" y="1382713"/>
          <a:ext cx="9827199" cy="9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5E14F27A-F747-0A7B-8E3D-C7C213EEBD8A}"/>
              </a:ext>
            </a:extLst>
          </p:cNvPr>
          <p:cNvPicPr>
            <a:picLocks noChangeAspect="1"/>
          </p:cNvPicPr>
          <p:nvPr/>
        </p:nvPicPr>
        <p:blipFill>
          <a:blip r:embed="rId7" cstate="print"/>
          <a:stretch>
            <a:fillRect/>
          </a:stretch>
        </p:blipFill>
        <p:spPr>
          <a:xfrm>
            <a:off x="1033633" y="136525"/>
            <a:ext cx="9753600" cy="1066800"/>
          </a:xfrm>
          <a:prstGeom prst="rect">
            <a:avLst/>
          </a:prstGeom>
        </p:spPr>
      </p:pic>
      <p:sp>
        <p:nvSpPr>
          <p:cNvPr id="8" name="TextBox 7">
            <a:extLst>
              <a:ext uri="{FF2B5EF4-FFF2-40B4-BE49-F238E27FC236}">
                <a16:creationId xmlns:a16="http://schemas.microsoft.com/office/drawing/2014/main" id="{8D3C18A8-946E-E3E5-924B-BC9FDC88E364}"/>
              </a:ext>
            </a:extLst>
          </p:cNvPr>
          <p:cNvSpPr txBox="1"/>
          <p:nvPr/>
        </p:nvSpPr>
        <p:spPr>
          <a:xfrm>
            <a:off x="1033633" y="2551837"/>
            <a:ext cx="9649918" cy="4950586"/>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en-US" sz="1800" spc="0" dirty="0">
                <a:effectLst/>
                <a:latin typeface="Times New Roman" panose="02020603050405020304" pitchFamily="18" charset="0"/>
                <a:ea typeface="SimSun" panose="02010600030101010101" pitchFamily="2" charset="-122"/>
              </a:rPr>
              <a:t>We used different classification algorithms like  naive Bayes, logistic regression, decision tree, random forest, support vector machine (SVM), and k-nearest neighbor (K-NN).</a:t>
            </a:r>
          </a:p>
          <a:p>
            <a:pPr marL="285750" marR="0" indent="-285750" algn="just">
              <a:lnSpc>
                <a:spcPct val="95000"/>
              </a:lnSpc>
              <a:spcBef>
                <a:spcPts val="0"/>
              </a:spcBef>
              <a:spcAft>
                <a:spcPts val="600"/>
              </a:spcAft>
              <a:buFont typeface="Arial" panose="020B0604020202020204" pitchFamily="34" charset="0"/>
              <a:buChar char="•"/>
              <a:tabLst>
                <a:tab pos="182880" algn="l"/>
              </a:tabLst>
            </a:pPr>
            <a:r>
              <a:rPr lang="x-none" sz="1800" spc="-5" dirty="0">
                <a:effectLst/>
                <a:latin typeface="Times New Roman" panose="02020603050405020304" pitchFamily="18" charset="0"/>
                <a:ea typeface="SimSun" panose="02010600030101010101" pitchFamily="2" charset="-122"/>
              </a:rPr>
              <a:t>K- Nearest Neighbor (K-NN)</a:t>
            </a:r>
            <a:r>
              <a:rPr lang="en-US"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K-NN is one of the simple but a very powerful classification algorithms use in machine learning. KNN takes information or data and classifies based on closest measures, latest information points. The data is then assigned to the class with the primary closest neighbor. K-NN classifies the new data points based</a:t>
            </a:r>
            <a:endParaRPr lang="en-US" sz="1800" spc="-5" dirty="0">
              <a:effectLst/>
              <a:latin typeface="Times New Roman" panose="02020603050405020304" pitchFamily="18" charset="0"/>
              <a:ea typeface="SimSun" panose="02010600030101010101" pitchFamily="2" charset="-122"/>
            </a:endParaRPr>
          </a:p>
          <a:p>
            <a:pPr marL="285750" indent="-285750" algn="just">
              <a:lnSpc>
                <a:spcPct val="95000"/>
              </a:lnSpc>
              <a:spcAft>
                <a:spcPts val="600"/>
              </a:spcAft>
              <a:buFont typeface="Arial" panose="020B0604020202020204" pitchFamily="34" charset="0"/>
              <a:buChar char="•"/>
              <a:tabLst>
                <a:tab pos="182880" algn="l"/>
              </a:tabLst>
            </a:pPr>
            <a:r>
              <a:rPr lang="en-US" sz="1800" spc="-5" dirty="0">
                <a:effectLst/>
                <a:latin typeface="Times New Roman" panose="02020603050405020304" pitchFamily="18" charset="0"/>
                <a:ea typeface="SimSun" panose="02010600030101010101" pitchFamily="2" charset="-122"/>
              </a:rPr>
              <a:t>Decision Tree: It is most powerful and popular classification algorithms used for classification and prediction. It is treelike structure. In Decision Tree, a class label is assigned for each leaf node. The non-terminal nodes, which include the root and other internal nodes, contain attribute test conditions to separate records that have different characteristics for egg YES or NO, age&gt;20 or age&lt;45. In this example, we have divided the question into yes or no (2 options) into two branches (yes and no)</a:t>
            </a:r>
            <a:r>
              <a:rPr lang="x-none" sz="1800" spc="-5" dirty="0">
                <a:effectLst/>
                <a:latin typeface="Times New Roman" panose="02020603050405020304" pitchFamily="18" charset="0"/>
                <a:ea typeface="SimSun" panose="02010600030101010101" pitchFamily="2" charset="-122"/>
              </a:rPr>
              <a:t>.</a:t>
            </a:r>
            <a:endParaRPr lang="en-US" sz="1800" spc="-5" dirty="0">
              <a:effectLst/>
              <a:latin typeface="Times New Roman" panose="02020603050405020304" pitchFamily="18" charset="0"/>
              <a:ea typeface="SimSun" panose="02010600030101010101" pitchFamily="2" charset="-122"/>
            </a:endParaRPr>
          </a:p>
          <a:p>
            <a:pPr marL="285750" indent="-285750" algn="just">
              <a:lnSpc>
                <a:spcPct val="95000"/>
              </a:lnSpc>
              <a:spcAft>
                <a:spcPts val="600"/>
              </a:spcAft>
              <a:buFont typeface="Arial" panose="020B0604020202020204" pitchFamily="34" charset="0"/>
              <a:buChar char="•"/>
              <a:tabLst>
                <a:tab pos="182880" algn="l"/>
              </a:tabLst>
            </a:pPr>
            <a:r>
              <a:rPr lang="en-US" sz="1800" spc="-5" dirty="0">
                <a:effectLst/>
                <a:latin typeface="Times New Roman" panose="02020603050405020304" pitchFamily="18" charset="0"/>
                <a:ea typeface="SimSun" panose="02010600030101010101" pitchFamily="2" charset="-122"/>
              </a:rPr>
              <a:t>Naïve Bayes: A very easy algorithm to implement. The important thing to mention here is that naïve Bayes gives result in probabilities. These probabilities depict how confident the algorithm is. Bayesian classifiers use Bayes theorem. Naïve Bayes is robust isolated noise points and also to irrelevant</a:t>
            </a:r>
          </a:p>
          <a:p>
            <a:pPr marL="285750" indent="-285750" algn="just">
              <a:lnSpc>
                <a:spcPct val="95000"/>
              </a:lnSpc>
              <a:spcAft>
                <a:spcPts val="600"/>
              </a:spcAft>
              <a:buFont typeface="Arial" panose="020B0604020202020204" pitchFamily="34" charset="0"/>
              <a:buChar char="•"/>
              <a:tabLst>
                <a:tab pos="182880" algn="l"/>
              </a:tabLst>
            </a:pPr>
            <a:endParaRPr lang="en-US" sz="1800" spc="-5" dirty="0">
              <a:effectLst/>
              <a:latin typeface="Times New Roman" panose="02020603050405020304" pitchFamily="18" charset="0"/>
              <a:ea typeface="SimSun" panose="02010600030101010101" pitchFamily="2" charset="-122"/>
            </a:endParaRPr>
          </a:p>
          <a:p>
            <a:pPr marL="285750" marR="0" indent="-285750" algn="just">
              <a:lnSpc>
                <a:spcPct val="95000"/>
              </a:lnSpc>
              <a:spcBef>
                <a:spcPts val="0"/>
              </a:spcBef>
              <a:spcAft>
                <a:spcPts val="600"/>
              </a:spcAft>
              <a:buFont typeface="Arial" panose="020B0604020202020204" pitchFamily="34" charset="0"/>
              <a:buChar char="•"/>
              <a:tabLst>
                <a:tab pos="182880" algn="l"/>
              </a:tabLst>
            </a:pPr>
            <a:endParaRPr lang="en-US"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10358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DC91E-4ACB-1A30-F5D8-5654FE8CDD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636D1-573A-0F23-61DB-C548A6EE7E15}"/>
              </a:ext>
            </a:extLst>
          </p:cNvPr>
          <p:cNvSpPr>
            <a:spLocks noGrp="1"/>
          </p:cNvSpPr>
          <p:nvPr>
            <p:ph idx="1"/>
          </p:nvPr>
        </p:nvSpPr>
        <p:spPr>
          <a:xfrm>
            <a:off x="923730" y="2493380"/>
            <a:ext cx="10430069" cy="3683583"/>
          </a:xfrm>
        </p:spPr>
        <p:txBody>
          <a:bodyPr>
            <a:normAutofit/>
          </a:bodyPr>
          <a:lstStyle/>
          <a:p>
            <a:pPr>
              <a:buNone/>
            </a:pPr>
            <a:r>
              <a:rPr lang="en-US" dirty="0"/>
              <a:t>  </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F27EB20-0EDD-C4A7-BF71-C59FE7832FF8}"/>
              </a:ext>
            </a:extLst>
          </p:cNvPr>
          <p:cNvSpPr>
            <a:spLocks noGrp="1"/>
          </p:cNvSpPr>
          <p:nvPr>
            <p:ph type="ftr" sz="quarter" idx="11"/>
          </p:nvPr>
        </p:nvSpPr>
        <p:spPr/>
        <p:txBody>
          <a:bodyPr/>
          <a:lstStyle/>
          <a:p>
            <a:r>
              <a:rPr lang="en-US"/>
              <a:t>Dept. of ECE</a:t>
            </a:r>
          </a:p>
        </p:txBody>
      </p:sp>
      <p:sp>
        <p:nvSpPr>
          <p:cNvPr id="5" name="Slide Number Placeholder 4">
            <a:extLst>
              <a:ext uri="{FF2B5EF4-FFF2-40B4-BE49-F238E27FC236}">
                <a16:creationId xmlns:a16="http://schemas.microsoft.com/office/drawing/2014/main" id="{A92B5B21-4AB5-8F69-AF09-FCC1C23949F9}"/>
              </a:ext>
            </a:extLst>
          </p:cNvPr>
          <p:cNvSpPr>
            <a:spLocks noGrp="1"/>
          </p:cNvSpPr>
          <p:nvPr>
            <p:ph type="sldNum" sz="quarter" idx="12"/>
          </p:nvPr>
        </p:nvSpPr>
        <p:spPr/>
        <p:txBody>
          <a:bodyPr/>
          <a:lstStyle/>
          <a:p>
            <a:fld id="{14664CE2-A199-492D-95BF-8BD1FF457610}" type="slidenum">
              <a:rPr lang="en-US" smtClean="0"/>
              <a:t>8</a:t>
            </a:fld>
            <a:endParaRPr lang="en-US"/>
          </a:p>
        </p:txBody>
      </p:sp>
      <p:graphicFrame>
        <p:nvGraphicFramePr>
          <p:cNvPr id="6" name="Diagram 5">
            <a:extLst>
              <a:ext uri="{FF2B5EF4-FFF2-40B4-BE49-F238E27FC236}">
                <a16:creationId xmlns:a16="http://schemas.microsoft.com/office/drawing/2014/main" id="{71E39BC7-47C2-BB7B-38DC-C72B615A3009}"/>
              </a:ext>
            </a:extLst>
          </p:cNvPr>
          <p:cNvGraphicFramePr/>
          <p:nvPr/>
        </p:nvGraphicFramePr>
        <p:xfrm>
          <a:off x="1033633" y="1382713"/>
          <a:ext cx="9827199" cy="931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73EC7118-0CD0-33FB-2DD2-7F700B537D88}"/>
              </a:ext>
            </a:extLst>
          </p:cNvPr>
          <p:cNvPicPr>
            <a:picLocks noChangeAspect="1"/>
          </p:cNvPicPr>
          <p:nvPr/>
        </p:nvPicPr>
        <p:blipFill>
          <a:blip r:embed="rId7" cstate="print"/>
          <a:stretch>
            <a:fillRect/>
          </a:stretch>
        </p:blipFill>
        <p:spPr>
          <a:xfrm>
            <a:off x="1033633" y="136525"/>
            <a:ext cx="9753600" cy="1066800"/>
          </a:xfrm>
          <a:prstGeom prst="rect">
            <a:avLst/>
          </a:prstGeom>
        </p:spPr>
      </p:pic>
      <p:sp>
        <p:nvSpPr>
          <p:cNvPr id="8" name="TextBox 7">
            <a:extLst>
              <a:ext uri="{FF2B5EF4-FFF2-40B4-BE49-F238E27FC236}">
                <a16:creationId xmlns:a16="http://schemas.microsoft.com/office/drawing/2014/main" id="{563C1A00-65B2-9FBF-B938-369376D300B9}"/>
              </a:ext>
            </a:extLst>
          </p:cNvPr>
          <p:cNvSpPr txBox="1"/>
          <p:nvPr/>
        </p:nvSpPr>
        <p:spPr>
          <a:xfrm>
            <a:off x="1033633" y="2551837"/>
            <a:ext cx="9649918" cy="3667158"/>
          </a:xfrm>
          <a:prstGeom prst="rect">
            <a:avLst/>
          </a:prstGeom>
          <a:noFill/>
        </p:spPr>
        <p:txBody>
          <a:bodyPr wrap="square">
            <a:spAutoFit/>
          </a:bodyPr>
          <a:lstStyle/>
          <a:p>
            <a:pPr marL="285750" marR="0" indent="-285750" algn="just">
              <a:lnSpc>
                <a:spcPct val="95000"/>
              </a:lnSpc>
              <a:spcBef>
                <a:spcPts val="0"/>
              </a:spcBef>
              <a:spcAft>
                <a:spcPts val="600"/>
              </a:spcAft>
              <a:buFont typeface="Arial" panose="020B0604020202020204" pitchFamily="34" charset="0"/>
              <a:buChar char="•"/>
              <a:tabLst>
                <a:tab pos="182880" algn="l"/>
              </a:tabLst>
            </a:pPr>
            <a:r>
              <a:rPr lang="en-US" sz="1800" dirty="0">
                <a:effectLst/>
                <a:latin typeface="Times New Roman" panose="02020603050405020304" pitchFamily="18" charset="0"/>
                <a:ea typeface="SimSun" panose="02010600030101010101" pitchFamily="2" charset="-122"/>
              </a:rPr>
              <a:t>Support Vector Machine (SVM):A Support Vector Machine is a machine learning algorithm that used for both classification and regression work but is primarily used in classification. A simple linear SVM classifier makes a straight line between two classes and hence classifies the data. So the data points on the two sides of the line represent two different categories. Therefore, an infinite number of lines can be choose. It is widely used because of its presentation quality and the ability of classification. In this technique the data is linearly divided into two separate classes (also known as hyperplanes)</a:t>
            </a:r>
          </a:p>
          <a:p>
            <a:pPr marL="285750" indent="-285750" algn="just">
              <a:lnSpc>
                <a:spcPct val="95000"/>
              </a:lnSpc>
              <a:spcAft>
                <a:spcPts val="600"/>
              </a:spcAft>
              <a:buFont typeface="Arial" panose="020B0604020202020204" pitchFamily="34" charset="0"/>
              <a:buChar char="•"/>
              <a:tabLst>
                <a:tab pos="182880" algn="l"/>
              </a:tabLst>
            </a:pPr>
            <a:r>
              <a:rPr lang="en-US" sz="1800" spc="-5" dirty="0">
                <a:effectLst/>
                <a:latin typeface="Times New Roman" panose="02020603050405020304" pitchFamily="18" charset="0"/>
                <a:ea typeface="SimSun" panose="02010600030101010101" pitchFamily="2" charset="-122"/>
              </a:rPr>
              <a:t>Logistic Regression: It is a supervised learning classification algorithm that is used to predict the probability of a target variable. It is based on the concept of probability. It is used when the dependent variable or target value is categorical. It is commonly used in when dependent variable is dichotomous, means there would be only two possible classes Logistics regression uses the sigmoid function to return the probability of a label.</a:t>
            </a:r>
          </a:p>
          <a:p>
            <a:pPr marL="285750" marR="0" indent="-285750" algn="just">
              <a:lnSpc>
                <a:spcPct val="95000"/>
              </a:lnSpc>
              <a:spcBef>
                <a:spcPts val="0"/>
              </a:spcBef>
              <a:spcAft>
                <a:spcPts val="600"/>
              </a:spcAft>
              <a:buFont typeface="Arial" panose="020B0604020202020204" pitchFamily="34" charset="0"/>
              <a:buChar char="•"/>
              <a:tabLst>
                <a:tab pos="182880" algn="l"/>
              </a:tabLst>
            </a:pPr>
            <a:endParaRPr lang="en-US"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16405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7568" y="2668555"/>
            <a:ext cx="9827199" cy="4052920"/>
          </a:xfrm>
        </p:spPr>
        <p:txBody>
          <a:bodyPr>
            <a:noAutofit/>
          </a:bodyPr>
          <a:lstStyle/>
          <a:p>
            <a:pPr marL="0" indent="0">
              <a:buNone/>
            </a:pPr>
            <a:r>
              <a:rPr lang="en-US" sz="1800" b="1" dirty="0">
                <a:latin typeface="Times New Roman" panose="02020603050405020304" pitchFamily="18" charset="0"/>
                <a:ea typeface="MS Mincho" panose="02020609040205080304" pitchFamily="49" charset="-128"/>
              </a:rPr>
              <a:t>[1] </a:t>
            </a:r>
            <a:r>
              <a:rPr lang="en-US" sz="1800" b="1" i="1" dirty="0">
                <a:effectLst/>
                <a:latin typeface="Times New Roman" panose="02020603050405020304" pitchFamily="18" charset="0"/>
                <a:ea typeface="MS Mincho" panose="02020609040205080304" pitchFamily="49" charset="-128"/>
              </a:rPr>
              <a:t> </a:t>
            </a:r>
            <a:r>
              <a:rPr lang="en-US" sz="1800" b="1" dirty="0">
                <a:effectLst/>
                <a:latin typeface="Times New Roman" panose="02020603050405020304" pitchFamily="18" charset="0"/>
                <a:ea typeface="MS Mincho" panose="02020609040205080304" pitchFamily="49" charset="-128"/>
              </a:rPr>
              <a:t>Bharadwaj, S., Pai, R. M., &amp; Balasubramanian, V. (2021)</a:t>
            </a:r>
            <a:r>
              <a:rPr lang="en-US" sz="1800" dirty="0">
                <a:effectLst/>
                <a:latin typeface="Times New Roman" panose="02020603050405020304" pitchFamily="18" charset="0"/>
                <a:ea typeface="MS Mincho" panose="02020609040205080304" pitchFamily="49" charset="-128"/>
              </a:rPr>
              <a:t>. "A Machine Learning Approach for Predicting Anxiety Levels in College Students Based on Social and Academic Factors." International Journal of Medical Informatics, 153, 104514.</a:t>
            </a:r>
          </a:p>
          <a:p>
            <a:pPr marL="0" indent="0">
              <a:buNone/>
            </a:pPr>
            <a:r>
              <a:rPr lang="en-US" sz="1800" b="1" dirty="0">
                <a:effectLst/>
                <a:latin typeface="Times New Roman" panose="02020603050405020304" pitchFamily="18" charset="0"/>
                <a:ea typeface="MS Mincho" panose="02020609040205080304" pitchFamily="49" charset="-128"/>
              </a:rPr>
              <a:t>[2] Yang, Y., &amp; Ju, Y. (2019)</a:t>
            </a:r>
            <a:r>
              <a:rPr lang="en-US" sz="1800" dirty="0">
                <a:effectLst/>
                <a:latin typeface="Times New Roman" panose="02020603050405020304" pitchFamily="18" charset="0"/>
                <a:ea typeface="MS Mincho" panose="02020609040205080304" pitchFamily="49" charset="-128"/>
              </a:rPr>
              <a:t>. "Predicting Adolescent Anxiety and Depression Based on Interaction Behavior with Social Media: A Machine Learning Approach." Computers in Human Behavior, 98, 1-10.</a:t>
            </a:r>
            <a:endParaRPr lang="en-IN" sz="1800" dirty="0">
              <a:effectLst/>
              <a:latin typeface="Times New Roman" panose="02020603050405020304" pitchFamily="18" charset="0"/>
              <a:ea typeface="MS Mincho" panose="02020609040205080304" pitchFamily="49" charset="-128"/>
            </a:endParaRPr>
          </a:p>
          <a:p>
            <a:pPr marL="0" indent="0">
              <a:buNone/>
            </a:pPr>
            <a:r>
              <a:rPr lang="en-US" sz="1800" b="1" dirty="0">
                <a:effectLst/>
                <a:latin typeface="Times New Roman" panose="02020603050405020304" pitchFamily="18" charset="0"/>
                <a:ea typeface="MS Mincho" panose="02020609040205080304" pitchFamily="49" charset="-128"/>
              </a:rPr>
              <a:t>[3] Lin, C. J., Hsieh, H. F., &amp; Wang, Y. J. (2020)</a:t>
            </a:r>
            <a:r>
              <a:rPr lang="en-US" sz="1800" dirty="0">
                <a:effectLst/>
                <a:latin typeface="Times New Roman" panose="02020603050405020304" pitchFamily="18" charset="0"/>
                <a:ea typeface="MS Mincho" panose="02020609040205080304" pitchFamily="49" charset="-128"/>
              </a:rPr>
              <a:t>. "Using Machine Learning to Predict Student Stress and Anxiety in Daily Life." Sensors, 20(20), 5787.</a:t>
            </a:r>
            <a:endParaRPr lang="en-IN" sz="1800" dirty="0">
              <a:effectLst/>
              <a:latin typeface="Times New Roman" panose="02020603050405020304" pitchFamily="18" charset="0"/>
              <a:ea typeface="MS Mincho" panose="02020609040205080304" pitchFamily="49" charset="-128"/>
            </a:endParaRPr>
          </a:p>
          <a:p>
            <a:pPr marL="0" indent="0">
              <a:buNone/>
            </a:pPr>
            <a:r>
              <a:rPr lang="en-US" sz="1800" b="1" dirty="0">
                <a:effectLst/>
                <a:latin typeface="Times New Roman" panose="02020603050405020304" pitchFamily="18" charset="0"/>
                <a:ea typeface="MS Mincho" panose="02020609040205080304" pitchFamily="49" charset="-128"/>
              </a:rPr>
              <a:t>[4] Acharya, U. R., Sudarshan, B., &amp; Rajendra, V. (2021)</a:t>
            </a:r>
            <a:r>
              <a:rPr lang="en-US" sz="1800" dirty="0">
                <a:effectLst/>
                <a:latin typeface="Times New Roman" panose="02020603050405020304" pitchFamily="18" charset="0"/>
                <a:ea typeface="MS Mincho" panose="02020609040205080304" pitchFamily="49" charset="-128"/>
              </a:rPr>
              <a:t>. "Utilizing Machine Learning for Mental Health Diagnosis Based on Daily Activity Patterns." IEEE Transactions on Neural Systems and Rehabilitation Engineering, 29, 1043-1052.</a:t>
            </a:r>
            <a:endParaRPr lang="en-IN" sz="1800" dirty="0">
              <a:effectLst/>
              <a:latin typeface="Times New Roman" panose="02020603050405020304" pitchFamily="18" charset="0"/>
              <a:ea typeface="MS Mincho" panose="02020609040205080304" pitchFamily="49" charset="-128"/>
            </a:endParaRPr>
          </a:p>
          <a:p>
            <a:pPr marL="0" indent="0">
              <a:buNone/>
            </a:pPr>
            <a:r>
              <a:rPr lang="en-US" sz="1800" b="1" dirty="0">
                <a:effectLst/>
                <a:latin typeface="Times New Roman" panose="02020603050405020304" pitchFamily="18" charset="0"/>
                <a:ea typeface="MS Mincho" panose="02020609040205080304" pitchFamily="49" charset="-128"/>
              </a:rPr>
              <a:t>[5] Kroenke, K., Spitzer, R. L., Williams, J. B. </a:t>
            </a:r>
            <a:r>
              <a:rPr lang="en-US" sz="1800" dirty="0">
                <a:effectLst/>
                <a:latin typeface="Times New Roman" panose="02020603050405020304" pitchFamily="18" charset="0"/>
                <a:ea typeface="MS Mincho" panose="02020609040205080304" pitchFamily="49" charset="-128"/>
              </a:rPr>
              <a:t>(2001) "The PHQ‐9: validity of a brief depression severity measure. "Journal of general internal medicine 16 (9): 606-613. </a:t>
            </a:r>
            <a:endParaRPr lang="en-IN" sz="1800" dirty="0">
              <a:effectLst/>
              <a:latin typeface="Times New Roman" panose="02020603050405020304" pitchFamily="18" charset="0"/>
              <a:ea typeface="MS Mincho" panose="02020609040205080304" pitchFamily="49" charset="-128"/>
            </a:endParaRPr>
          </a:p>
          <a:p>
            <a:pPr marL="0" indent="0">
              <a:buNone/>
            </a:pPr>
            <a:endParaRPr lang="en-IN" sz="1800" dirty="0">
              <a:effectLst/>
              <a:latin typeface="Times New Roman" panose="02020603050405020304" pitchFamily="18" charset="0"/>
              <a:ea typeface="MS Mincho" panose="02020609040205080304" pitchFamily="49" charset="-128"/>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9</a:t>
            </a:fld>
            <a:endParaRPr lang="en-US"/>
          </a:p>
        </p:txBody>
      </p:sp>
      <p:pic>
        <p:nvPicPr>
          <p:cNvPr id="2" name="Picture 1">
            <a:extLst>
              <a:ext uri="{FF2B5EF4-FFF2-40B4-BE49-F238E27FC236}">
                <a16:creationId xmlns:a16="http://schemas.microsoft.com/office/drawing/2014/main" id="{A169D073-899B-1043-B6F8-A5BAE4C3D189}"/>
              </a:ext>
            </a:extLst>
          </p:cNvPr>
          <p:cNvPicPr>
            <a:picLocks noChangeAspect="1"/>
          </p:cNvPicPr>
          <p:nvPr/>
        </p:nvPicPr>
        <p:blipFill>
          <a:blip r:embed="rId2" cstate="print"/>
          <a:stretch>
            <a:fillRect/>
          </a:stretch>
        </p:blipFill>
        <p:spPr>
          <a:xfrm>
            <a:off x="1033633" y="136525"/>
            <a:ext cx="9753600" cy="1066800"/>
          </a:xfrm>
          <a:prstGeom prst="rect">
            <a:avLst/>
          </a:prstGeom>
        </p:spPr>
      </p:pic>
      <p:grpSp>
        <p:nvGrpSpPr>
          <p:cNvPr id="7" name="Group 6">
            <a:extLst>
              <a:ext uri="{FF2B5EF4-FFF2-40B4-BE49-F238E27FC236}">
                <a16:creationId xmlns:a16="http://schemas.microsoft.com/office/drawing/2014/main" id="{AE9EB05B-A263-F943-05EB-382EC1ECFEC4}"/>
              </a:ext>
            </a:extLst>
          </p:cNvPr>
          <p:cNvGrpSpPr/>
          <p:nvPr/>
        </p:nvGrpSpPr>
        <p:grpSpPr>
          <a:xfrm>
            <a:off x="1182400" y="1651518"/>
            <a:ext cx="9827199" cy="886409"/>
            <a:chOff x="0" y="9339"/>
            <a:chExt cx="9827199" cy="912600"/>
          </a:xfrm>
        </p:grpSpPr>
        <p:sp>
          <p:nvSpPr>
            <p:cNvPr id="8" name="Rectangle: Rounded Corners 7">
              <a:extLst>
                <a:ext uri="{FF2B5EF4-FFF2-40B4-BE49-F238E27FC236}">
                  <a16:creationId xmlns:a16="http://schemas.microsoft.com/office/drawing/2014/main" id="{7AE617F4-0C4F-BD3E-A146-5199FB6333FF}"/>
                </a:ext>
              </a:extLst>
            </p:cNvPr>
            <p:cNvSpPr/>
            <p:nvPr/>
          </p:nvSpPr>
          <p:spPr bwMode="white">
            <a:xfrm>
              <a:off x="0" y="9339"/>
              <a:ext cx="9827199" cy="9126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6DD13C66-3A80-4879-B3D0-4E71FC50E2AE}"/>
                </a:ext>
              </a:extLst>
            </p:cNvPr>
            <p:cNvSpPr txBox="1"/>
            <p:nvPr/>
          </p:nvSpPr>
          <p:spPr>
            <a:xfrm>
              <a:off x="44549" y="53888"/>
              <a:ext cx="9738101" cy="8235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altLang="en-US" sz="3900" dirty="0">
                  <a:latin typeface="Times New Roman" panose="02020603050405020304" pitchFamily="18" charset="0"/>
                  <a:cs typeface="Times New Roman" panose="02020603050405020304" pitchFamily="18" charset="0"/>
                </a:rPr>
                <a:t>REFERENCE</a:t>
              </a:r>
              <a:endParaRPr altLang="en-US" sz="3900" kern="1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1360</Words>
  <Application>Microsoft Office PowerPoint</Application>
  <PresentationFormat>Widescreen</PresentationFormat>
  <Paragraphs>102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dc:creator>
  <cp:lastModifiedBy>SHRAMAN KANTHI</cp:lastModifiedBy>
  <cp:revision>38</cp:revision>
  <dcterms:created xsi:type="dcterms:W3CDTF">2023-10-31T09:29:00Z</dcterms:created>
  <dcterms:modified xsi:type="dcterms:W3CDTF">2024-11-05T03:28:04Z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CAA6FE3C78D64E96BD78FD3CBBE92525_13</vt:lpwstr>
  </property>
  <property fmtid="{D5CDD505-2E9C-101B-9397-08002B2CF9AE}" pid="3" name="KSOProductBuildVer">
    <vt:lpwstr>1033-12.2.0.16731</vt:lpwstr>
  </property>
</Properties>
</file>