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67289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93033"/>
            <a:ext cx="12192000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Swati  Shamlal  Dube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Student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Swati  Shamlal  Dube </a:t>
            </a:r>
            <a:endParaRPr 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College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Shatabdi institute of engineering,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agaskhind,Nashik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:  Computer Engineering</a:t>
            </a:r>
            <a:endParaRPr lang="en-US" sz="2400" b="1" dirty="0" smtClean="0">
              <a:latin typeface="Arial"/>
              <a:cs typeface="Arial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0" y="815631"/>
            <a:ext cx="11637858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tx1"/>
                </a:solidFill>
                <a:latin typeface="Arial"/>
                <a:cs typeface="Arial"/>
              </a:rPr>
              <a:t>Future</a:t>
            </a:r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Arial"/>
                <a:cs typeface="Arial"/>
              </a:rPr>
              <a:t>scope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1770742"/>
            <a:ext cx="1200331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 1 .Enhanced </a:t>
            </a:r>
            <a:r>
              <a:rPr lang="en-US" sz="4000" dirty="0" err="1" smtClean="0"/>
              <a:t>Cybersecurity</a:t>
            </a:r>
            <a:r>
              <a:rPr lang="en-US" sz="4000" dirty="0" smtClean="0"/>
              <a:t> </a:t>
            </a:r>
            <a:r>
              <a:rPr lang="en-US" sz="2400" dirty="0" smtClean="0"/>
              <a:t>– Advanced encryption with AI for secure data transmission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 smtClean="0"/>
              <a:t>2. Steganography in AI &amp; </a:t>
            </a:r>
            <a:r>
              <a:rPr lang="en-US" sz="4000" dirty="0" err="1" smtClean="0"/>
              <a:t>IoT</a:t>
            </a:r>
            <a:r>
              <a:rPr lang="en-US" sz="4000" dirty="0" smtClean="0"/>
              <a:t> </a:t>
            </a:r>
            <a:r>
              <a:rPr lang="en-US" sz="2400" dirty="0" smtClean="0"/>
              <a:t>– Secure communication in smart devices and AI-driven networks.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 smtClean="0"/>
              <a:t>3. Forensics &amp; Digital Watermarking </a:t>
            </a:r>
            <a:r>
              <a:rPr lang="en-US" sz="2800" dirty="0" smtClean="0"/>
              <a:t>– Prevent digital piracy and authenticate media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20" y="78924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3100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:</a:t>
            </a:r>
            <a:endParaRPr lang="en-US" sz="31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0" y="2090058"/>
            <a:ext cx="11029615" cy="2891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With the rise of digital communication, ensuring secure and covert transmission of sensitive information has become a challenge. Traditional encryption techniques make encrypted messages obvious, drawing unwanted attention. To counter this, develop a steganographic system that can embed confidential text messages within everyday multimedia files (such as images, audio, or video) in a way that is indistinguishable from normal content. The system should prioritize minimal distortion, high embedding capacity, and robustness against common file modifications (e.g., compression or resizing). Additionally, implement a feature to detect and extract hidden messages efficiently while maintaining the integrity of the cover medium.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0914" y="1799771"/>
            <a:ext cx="11567886" cy="465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0"/>
            <a:ext cx="11342913" cy="1603026"/>
          </a:xfrm>
        </p:spPr>
        <p:txBody>
          <a:bodyPr/>
          <a:lstStyle/>
          <a:p>
            <a:r>
              <a:rPr lang="en-US" dirty="0" smtClean="0"/>
              <a:t>Technology  used :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09" y="1798760"/>
            <a:ext cx="10993546" cy="4123069"/>
          </a:xfrm>
        </p:spPr>
        <p:txBody>
          <a:bodyPr>
            <a:noAutofit/>
          </a:bodyPr>
          <a:lstStyle/>
          <a:p>
            <a:pPr marL="571500" indent="-571500"/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Libraries</a:t>
            </a:r>
          </a:p>
          <a:p>
            <a:pPr marL="571500" indent="-571500"/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</a:rPr>
              <a:t>Cv2</a:t>
            </a:r>
          </a:p>
          <a:p>
            <a:pPr marL="571500" indent="-571500"/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</a:rPr>
              <a:t>	Operating system</a:t>
            </a:r>
          </a:p>
          <a:p>
            <a:pPr marL="571500" indent="-571500"/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IN" sz="3200" dirty="0" err="1" smtClean="0">
                <a:solidFill>
                  <a:schemeClr val="bg1">
                    <a:lumMod val="95000"/>
                  </a:schemeClr>
                </a:solidFill>
              </a:rPr>
              <a:t>Numpy</a:t>
            </a:r>
            <a:endParaRPr lang="en-IN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/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</a:t>
            </a:r>
          </a:p>
          <a:p>
            <a:pPr marL="571500" indent="-571500"/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IN" sz="3200" dirty="0" smtClean="0">
                <a:solidFill>
                  <a:schemeClr val="bg1">
                    <a:lumMod val="95000"/>
                  </a:schemeClr>
                </a:solidFill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08" y="398139"/>
            <a:ext cx="11023197" cy="1030513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j-lt"/>
                <a:cs typeface="Arial"/>
              </a:rPr>
              <a:t>wow</a:t>
            </a:r>
            <a:r>
              <a:rPr lang="en-US" sz="3200" b="1" u="sng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</a:t>
            </a:r>
            <a:r>
              <a:rPr lang="en-US" sz="3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j-lt"/>
                <a:cs typeface="Arial"/>
              </a:rPr>
              <a:t>factors :</a:t>
            </a:r>
            <a:endParaRPr 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1359" y="1628281"/>
            <a:ext cx="11367367" cy="47752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</a:rPr>
              <a:t>Multi-layered </a:t>
            </a:r>
            <a:r>
              <a:rPr lang="en-US" sz="28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</a:rPr>
              <a:t>Steganography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Instead of hiding data in a single medium (like an image), use multiple layers (e.g., hide data in an image, then encrypt it inside an audio file). This makes detection much harder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</a:rPr>
              <a:t>Adaptive  Steganography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AI/ML to analyze the cover medium (image, audio, video) and adaptively choose the best hiding technique to minimize distortions and avoid detection.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u="sng" dirty="0" smtClean="0">
                <a:solidFill>
                  <a:schemeClr val="bg1">
                    <a:lumMod val="95000"/>
                  </a:schemeClr>
                </a:solidFill>
              </a:rPr>
              <a:t>Interactive  Steganography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Implement a feature where data extraction requires user interaction, such as solving a puzzle, scanning a QR code, or using biometric authentication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3" y="345518"/>
            <a:ext cx="11335254" cy="147501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 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73944"/>
            <a:ext cx="12192000" cy="5261428"/>
          </a:xfr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marL="342900" indent="-342900"/>
            <a:endParaRPr lang="en-IN" dirty="0" smtClean="0"/>
          </a:p>
          <a:p>
            <a:pPr marL="514350" indent="-514350">
              <a:buAutoNum type="arabicPeriod"/>
            </a:pPr>
            <a:r>
              <a:rPr lang="en-IN" sz="2800" dirty="0" err="1" smtClean="0">
                <a:solidFill>
                  <a:schemeClr val="tx1"/>
                </a:solidFill>
              </a:rPr>
              <a:t>Cybersecurity</a:t>
            </a:r>
            <a:r>
              <a:rPr lang="en-IN" sz="2800" dirty="0" smtClean="0">
                <a:solidFill>
                  <a:schemeClr val="tx1"/>
                </a:solidFill>
              </a:rPr>
              <a:t> Experts </a:t>
            </a:r>
            <a:r>
              <a:rPr lang="en-IN" sz="2800" dirty="0" smtClean="0"/>
              <a:t>– Hide sensitive data for secure communication</a:t>
            </a: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.2. Journalists &amp; Whistleblowers </a:t>
            </a:r>
            <a:r>
              <a:rPr lang="en-IN" sz="2800" dirty="0" smtClean="0"/>
              <a:t>– Conceal messages to avoid censorship.</a:t>
            </a: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3. Forensic Investigators </a:t>
            </a:r>
            <a:r>
              <a:rPr lang="en-IN" sz="2800" dirty="0" smtClean="0"/>
              <a:t>– Retrieve hidden data for crime investigations</a:t>
            </a:r>
          </a:p>
          <a:p>
            <a:pPr marL="514350" indent="-514350"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.4. Malicious Actors </a:t>
            </a:r>
            <a:r>
              <a:rPr lang="en-IN" sz="2800" dirty="0" smtClean="0"/>
              <a:t>– Use it for covert data </a:t>
            </a:r>
            <a:r>
              <a:rPr lang="en-IN" sz="2800" dirty="0" err="1" smtClean="0"/>
              <a:t>exfiltration</a:t>
            </a:r>
            <a:r>
              <a:rPr lang="en-IN" sz="2800" dirty="0" smtClean="0"/>
              <a:t> or cybercrime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</a:t>
            </a:r>
          </a:p>
        </p:txBody>
      </p:sp>
      <p:pic>
        <p:nvPicPr>
          <p:cNvPr id="14" name="Picture 13" descr="Screenshot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3762030"/>
            <a:ext cx="4794813" cy="3095970"/>
          </a:xfrm>
          <a:prstGeom prst="rect">
            <a:avLst/>
          </a:prstGeom>
        </p:spPr>
      </p:pic>
      <p:pic>
        <p:nvPicPr>
          <p:cNvPr id="15" name="Picture 14" descr="Screenshot (1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1354685"/>
            <a:ext cx="4180114" cy="25835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Content Placeholder 3" descr="Screenshot (19)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73258" y="1190173"/>
            <a:ext cx="3975627" cy="2235199"/>
          </a:xfr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1345569"/>
            <a:ext cx="11640457" cy="4503688"/>
          </a:xfrm>
        </p:spPr>
        <p:txBody>
          <a:bodyPr/>
          <a:lstStyle/>
          <a:p>
            <a:r>
              <a:rPr lang="en-US" sz="3200" dirty="0" smtClean="0"/>
              <a:t>Steganography is a powerful technique for securely </a:t>
            </a:r>
            <a:r>
              <a:rPr lang="en-US" sz="2800" dirty="0" smtClean="0"/>
              <a:t>hiding</a:t>
            </a:r>
            <a:r>
              <a:rPr lang="en-US" sz="3200" dirty="0" smtClean="0"/>
              <a:t> information within digital media. It enhances privacy, supports </a:t>
            </a:r>
            <a:r>
              <a:rPr lang="en-US" sz="3200" dirty="0" err="1" smtClean="0"/>
              <a:t>cybersecurity</a:t>
            </a:r>
            <a:r>
              <a:rPr lang="en-US" sz="3200" dirty="0" smtClean="0"/>
              <a:t>, and has both ethical and unethical uses. While it provides secure communication, it also poses risks if misused. Responsible usage is key to balancing security and ethics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https://github.com/swati20037/encrypt.py.git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219</TotalTime>
  <Words>324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 Statement :</vt:lpstr>
      <vt:lpstr>Technology  used :</vt:lpstr>
      <vt:lpstr>wow  factors :</vt:lpstr>
      <vt:lpstr>End users :</vt:lpstr>
      <vt:lpstr>Results</vt:lpstr>
      <vt:lpstr>Conclusion :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</cp:lastModifiedBy>
  <cp:revision>43</cp:revision>
  <dcterms:created xsi:type="dcterms:W3CDTF">2021-05-26T16:50:10Z</dcterms:created>
  <dcterms:modified xsi:type="dcterms:W3CDTF">2025-02-20T17:25:24Z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