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9" r:id="rId2"/>
    <p:sldId id="256" r:id="rId3"/>
    <p:sldId id="270" r:id="rId4"/>
    <p:sldId id="271" r:id="rId5"/>
    <p:sldId id="272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7C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492E-C502-4C53-B1B3-C25523E766C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F815-FD42-4B7D-87D5-6DDD6829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F815-FD42-4B7D-87D5-6DDD682994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F815-FD42-4B7D-87D5-6DDD68299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F815-FD42-4B7D-87D5-6DDD682994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F815-FD42-4B7D-87D5-6DDD682994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1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3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32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8754B-ADCA-454C-B6CA-2508CABC557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2FB0BA-02DC-4AAA-A0A4-0A05FE10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yt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939" y="735299"/>
            <a:ext cx="8574622" cy="2616199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/>
              <a:t>Case Study on </a:t>
            </a:r>
            <a:r>
              <a:rPr lang="en-IN" sz="4400" b="1" dirty="0" err="1" smtClean="0"/>
              <a:t>Paytm</a:t>
            </a:r>
            <a:r>
              <a:rPr lang="en-IN" sz="4400" dirty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E-commerce Payment System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2677" y="4113497"/>
            <a:ext cx="3118336" cy="199422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Team: SHASHI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err="1" smtClean="0"/>
              <a:t>Aiswarya</a:t>
            </a:r>
            <a:r>
              <a:rPr lang="en-IN" dirty="0" smtClean="0"/>
              <a:t> </a:t>
            </a:r>
            <a:r>
              <a:rPr lang="en-IN" dirty="0" err="1" smtClean="0"/>
              <a:t>Sasikumar</a:t>
            </a:r>
            <a:endParaRPr lang="en-IN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err="1" smtClean="0"/>
              <a:t>Akshara</a:t>
            </a:r>
            <a:r>
              <a:rPr lang="en-IN" dirty="0" smtClean="0"/>
              <a:t> 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Swati </a:t>
            </a:r>
            <a:r>
              <a:rPr lang="en-IN" dirty="0" err="1" smtClean="0"/>
              <a:t>Mahapatra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36" y="128963"/>
            <a:ext cx="2362198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VIEW EVENT DETAILS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93" y="1601457"/>
            <a:ext cx="10317407" cy="4746146"/>
          </a:xfrm>
        </p:spPr>
      </p:pic>
    </p:spTree>
    <p:extLst>
      <p:ext uri="{BB962C8B-B14F-4D97-AF65-F5344CB8AC3E}">
        <p14:creationId xmlns:p14="http://schemas.microsoft.com/office/powerpoint/2010/main" val="14205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 TICKET  TYPE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507" y="1242646"/>
            <a:ext cx="9812221" cy="4806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 smtClean="0"/>
              <a:t>Select the required event package.</a:t>
            </a:r>
            <a:endParaRPr lang="en-IN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8" y="1624905"/>
            <a:ext cx="10587037" cy="4998634"/>
          </a:xfrm>
        </p:spPr>
      </p:pic>
    </p:spTree>
    <p:extLst>
      <p:ext uri="{BB962C8B-B14F-4D97-AF65-F5344CB8AC3E}">
        <p14:creationId xmlns:p14="http://schemas.microsoft.com/office/powerpoint/2010/main" val="5217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 NUMBER OF TICKETS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9" y="1378721"/>
            <a:ext cx="10622207" cy="4975188"/>
          </a:xfrm>
        </p:spPr>
      </p:pic>
    </p:spTree>
    <p:extLst>
      <p:ext uri="{BB962C8B-B14F-4D97-AF65-F5344CB8AC3E}">
        <p14:creationId xmlns:p14="http://schemas.microsoft.com/office/powerpoint/2010/main" val="27755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ENTER USER DETAILS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10146318" y="2341675"/>
            <a:ext cx="1377467" cy="416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69" y="2452896"/>
            <a:ext cx="850900" cy="25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16" y="1132534"/>
            <a:ext cx="10504975" cy="5068974"/>
          </a:xfrm>
        </p:spPr>
      </p:pic>
      <p:sp>
        <p:nvSpPr>
          <p:cNvPr id="10" name="Rectangle 9"/>
          <p:cNvSpPr/>
          <p:nvPr/>
        </p:nvSpPr>
        <p:spPr>
          <a:xfrm>
            <a:off x="2179905" y="3609535"/>
            <a:ext cx="1184618" cy="16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215075" y="4043287"/>
            <a:ext cx="1184618" cy="16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179908" y="4441870"/>
            <a:ext cx="1184618" cy="16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707444" y="4465317"/>
            <a:ext cx="1184618" cy="16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PAYMENT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0" y="1062199"/>
            <a:ext cx="10633929" cy="5619955"/>
          </a:xfrm>
        </p:spPr>
      </p:pic>
    </p:spTree>
    <p:extLst>
      <p:ext uri="{BB962C8B-B14F-4D97-AF65-F5344CB8AC3E}">
        <p14:creationId xmlns:p14="http://schemas.microsoft.com/office/powerpoint/2010/main" val="37610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40" y="1500554"/>
            <a:ext cx="6523159" cy="34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90" y="619133"/>
            <a:ext cx="9372887" cy="2616199"/>
          </a:xfrm>
        </p:spPr>
        <p:txBody>
          <a:bodyPr>
            <a:noAutofit/>
          </a:bodyPr>
          <a:lstStyle/>
          <a:p>
            <a:r>
              <a:rPr lang="en-US" b="1" dirty="0"/>
              <a:t>What is </a:t>
            </a:r>
            <a:r>
              <a:rPr lang="en-US" b="1" dirty="0" err="1" smtClean="0">
                <a:solidFill>
                  <a:srgbClr val="1287C3"/>
                </a:solidFill>
              </a:rPr>
              <a:t>Paytm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1077" y="2790092"/>
            <a:ext cx="8522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err="1" smtClean="0"/>
              <a:t>Paytm</a:t>
            </a:r>
            <a:r>
              <a:rPr lang="en-IN" sz="2800" dirty="0" smtClean="0"/>
              <a:t> is an Indian e-commerce payment system and financial technology company, based out of Noida, India.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F</a:t>
            </a:r>
            <a:r>
              <a:rPr lang="en-IN" sz="2800" dirty="0" smtClean="0"/>
              <a:t>ounded in August 2010 by  Vijay </a:t>
            </a:r>
            <a:r>
              <a:rPr lang="en-IN" sz="2800" dirty="0" err="1" smtClean="0"/>
              <a:t>Shekhar</a:t>
            </a:r>
            <a:r>
              <a:rPr lang="en-IN" sz="2800" dirty="0" smtClean="0"/>
              <a:t> Sharma in Noida, India.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54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90" y="619133"/>
            <a:ext cx="9372887" cy="2616199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1287C3"/>
                </a:solidFill>
              </a:rPr>
              <a:t>Paytm</a:t>
            </a:r>
            <a:r>
              <a:rPr lang="en-US" b="1" dirty="0" smtClean="0"/>
              <a:t> Services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87260" y="2262557"/>
            <a:ext cx="8522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Available </a:t>
            </a:r>
            <a:r>
              <a:rPr lang="en-IN" sz="2800" dirty="0"/>
              <a:t>in 11 Indian languages </a:t>
            </a:r>
            <a:endParaRPr lang="en-I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Offers </a:t>
            </a:r>
            <a:r>
              <a:rPr lang="en-IN" sz="2800" dirty="0"/>
              <a:t>online use-cases like mobile recharges, utility bill payments, travel, movies, and events bookings </a:t>
            </a:r>
            <a:endParaRPr lang="en-I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Also offers in-store </a:t>
            </a:r>
            <a:r>
              <a:rPr lang="en-IN" sz="2800" dirty="0"/>
              <a:t>payments at grocery stores, fruits and vegetable shops, restaurants, parking, tolls, pharmacies and educational institutions with the </a:t>
            </a:r>
            <a:r>
              <a:rPr lang="en-IN" sz="2800" dirty="0" err="1"/>
              <a:t>Paytm</a:t>
            </a:r>
            <a:r>
              <a:rPr lang="en-IN" sz="2800" dirty="0"/>
              <a:t> QR code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050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90" y="619133"/>
            <a:ext cx="9372887" cy="2616199"/>
          </a:xfrm>
        </p:spPr>
        <p:txBody>
          <a:bodyPr>
            <a:noAutofit/>
          </a:bodyPr>
          <a:lstStyle/>
          <a:p>
            <a:r>
              <a:rPr lang="en-US" b="1" dirty="0" smtClean="0"/>
              <a:t>Accessing </a:t>
            </a:r>
            <a:r>
              <a:rPr lang="en-US" b="1" dirty="0" err="1" smtClean="0">
                <a:solidFill>
                  <a:srgbClr val="1287C3"/>
                </a:solidFill>
              </a:rPr>
              <a:t>Paytm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1077" y="2790092"/>
            <a:ext cx="8522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To start using </a:t>
            </a:r>
            <a:r>
              <a:rPr lang="en-IN" sz="2800" dirty="0" err="1" smtClean="0"/>
              <a:t>Paytm</a:t>
            </a:r>
            <a:r>
              <a:rPr lang="en-IN" sz="2800" dirty="0" smtClean="0"/>
              <a:t>, go to URL: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  <a:p>
            <a:pPr algn="ctr"/>
            <a:r>
              <a:rPr lang="en-IN" sz="3600" b="1" dirty="0" smtClean="0">
                <a:solidFill>
                  <a:srgbClr val="1287C3"/>
                </a:solidFill>
                <a:hlinkClick r:id="rId3"/>
              </a:rPr>
              <a:t>paytm.com</a:t>
            </a:r>
            <a:endParaRPr lang="en-IN" sz="3600" b="1" dirty="0" smtClean="0">
              <a:solidFill>
                <a:srgbClr val="1287C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44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90" y="619133"/>
            <a:ext cx="9372887" cy="2616199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ONLINE BOOKING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80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CATEGORY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0" y="1708422"/>
            <a:ext cx="9823948" cy="49268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507" y="1242646"/>
            <a:ext cx="9812221" cy="4806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 smtClean="0"/>
              <a:t>Select category from ‘Book on </a:t>
            </a:r>
            <a:r>
              <a:rPr lang="en-IN" sz="2000" dirty="0" err="1" smtClean="0"/>
              <a:t>Paytm</a:t>
            </a:r>
            <a:r>
              <a:rPr lang="en-IN" sz="2000" dirty="0" smtClean="0"/>
              <a:t>’ section.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3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LOCATION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507" y="1242646"/>
            <a:ext cx="9812221" cy="4806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 smtClean="0"/>
              <a:t>Select  a city from the list of ‘All Cities’.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5" y="1660072"/>
            <a:ext cx="10235347" cy="4904331"/>
          </a:xfrm>
        </p:spPr>
      </p:pic>
    </p:spTree>
    <p:extLst>
      <p:ext uri="{BB962C8B-B14F-4D97-AF65-F5344CB8AC3E}">
        <p14:creationId xmlns:p14="http://schemas.microsoft.com/office/powerpoint/2010/main" val="7782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GENRE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507" y="1242646"/>
            <a:ext cx="9812221" cy="4806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 smtClean="0"/>
              <a:t>Select  a genre from the event list available for the current city.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4" y="1578012"/>
            <a:ext cx="10516700" cy="5029560"/>
          </a:xfrm>
        </p:spPr>
      </p:pic>
    </p:spTree>
    <p:extLst>
      <p:ext uri="{BB962C8B-B14F-4D97-AF65-F5344CB8AC3E}">
        <p14:creationId xmlns:p14="http://schemas.microsoft.com/office/powerpoint/2010/main" val="2399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111370"/>
            <a:ext cx="11359661" cy="1025769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SELECT EVENT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507" y="1242646"/>
            <a:ext cx="9812221" cy="4806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 smtClean="0"/>
              <a:t>Select  an event from the list available for the genre chosen.</a:t>
            </a:r>
            <a:endParaRPr lang="en-IN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5" y="1660074"/>
            <a:ext cx="10563592" cy="48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5F334D4-2968-41AF-B0BF-A4C0E23EF14D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189570"/>
  <p:tag name="ISPRING_RESOURCE_PATHS_HASH_PRESENTER" val="4b1ea8c569841fb1e441fee528dfa23add23d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</TotalTime>
  <Words>185</Words>
  <Application>Microsoft Office PowerPoint</Application>
  <PresentationFormat>Custom</PresentationFormat>
  <Paragraphs>36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Case Study on Paytm  E-commerce Payment System</vt:lpstr>
      <vt:lpstr>What is Paytm? </vt:lpstr>
      <vt:lpstr>Paytm Services </vt:lpstr>
      <vt:lpstr>Accessing Paytm </vt:lpstr>
      <vt:lpstr>   ONLINE BOOKING</vt:lpstr>
      <vt:lpstr>SELECT CATEGORY</vt:lpstr>
      <vt:lpstr>SELECT LOCATION</vt:lpstr>
      <vt:lpstr>SELECT GENRE</vt:lpstr>
      <vt:lpstr>SELECT EVENT</vt:lpstr>
      <vt:lpstr>VIEW EVENT DETAILS</vt:lpstr>
      <vt:lpstr>SELECT  TICKET  TYPE</vt:lpstr>
      <vt:lpstr>SELECT  NUMBER OF TICKETS</vt:lpstr>
      <vt:lpstr>ENTER USER DETAILS</vt:lpstr>
      <vt:lpstr>PAYMENT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9189570</dc:title>
  <dc:creator>SEO</dc:creator>
  <cp:lastModifiedBy>Nexwave</cp:lastModifiedBy>
  <cp:revision>41</cp:revision>
  <dcterms:created xsi:type="dcterms:W3CDTF">2018-12-11T20:51:02Z</dcterms:created>
  <dcterms:modified xsi:type="dcterms:W3CDTF">2020-01-13T11:51:22Z</dcterms:modified>
</cp:coreProperties>
</file>