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9" r:id="rId4"/>
    <p:sldId id="260" r:id="rId5"/>
    <p:sldId id="261" r:id="rId6"/>
    <p:sldId id="258"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83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9735BA-174F-42C2-ABF7-E7520946E655}" type="datetimeFigureOut">
              <a:rPr lang="en-US" smtClean="0"/>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02445-15ED-4ADE-B27C-A3DCE2D490DB}" type="slidenum">
              <a:rPr lang="en-US" smtClean="0"/>
              <a:t>‹#›</a:t>
            </a:fld>
            <a:endParaRPr lang="en-US"/>
          </a:p>
        </p:txBody>
      </p:sp>
    </p:spTree>
    <p:extLst>
      <p:ext uri="{BB962C8B-B14F-4D97-AF65-F5344CB8AC3E}">
        <p14:creationId xmlns:p14="http://schemas.microsoft.com/office/powerpoint/2010/main" val="3685658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9735BA-174F-42C2-ABF7-E7520946E655}" type="datetimeFigureOut">
              <a:rPr lang="en-US" smtClean="0"/>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02445-15ED-4ADE-B27C-A3DCE2D490DB}" type="slidenum">
              <a:rPr lang="en-US" smtClean="0"/>
              <a:t>‹#›</a:t>
            </a:fld>
            <a:endParaRPr lang="en-US"/>
          </a:p>
        </p:txBody>
      </p:sp>
    </p:spTree>
    <p:extLst>
      <p:ext uri="{BB962C8B-B14F-4D97-AF65-F5344CB8AC3E}">
        <p14:creationId xmlns:p14="http://schemas.microsoft.com/office/powerpoint/2010/main" val="759055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9735BA-174F-42C2-ABF7-E7520946E655}" type="datetimeFigureOut">
              <a:rPr lang="en-US" smtClean="0"/>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02445-15ED-4ADE-B27C-A3DCE2D490D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89030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9735BA-174F-42C2-ABF7-E7520946E655}" type="datetimeFigureOut">
              <a:rPr lang="en-US" smtClean="0"/>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02445-15ED-4ADE-B27C-A3DCE2D490DB}" type="slidenum">
              <a:rPr lang="en-US" smtClean="0"/>
              <a:t>‹#›</a:t>
            </a:fld>
            <a:endParaRPr lang="en-US"/>
          </a:p>
        </p:txBody>
      </p:sp>
    </p:spTree>
    <p:extLst>
      <p:ext uri="{BB962C8B-B14F-4D97-AF65-F5344CB8AC3E}">
        <p14:creationId xmlns:p14="http://schemas.microsoft.com/office/powerpoint/2010/main" val="2892272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9735BA-174F-42C2-ABF7-E7520946E655}" type="datetimeFigureOut">
              <a:rPr lang="en-US" smtClean="0"/>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02445-15ED-4ADE-B27C-A3DCE2D490D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92818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9735BA-174F-42C2-ABF7-E7520946E655}" type="datetimeFigureOut">
              <a:rPr lang="en-US" smtClean="0"/>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02445-15ED-4ADE-B27C-A3DCE2D490DB}" type="slidenum">
              <a:rPr lang="en-US" smtClean="0"/>
              <a:t>‹#›</a:t>
            </a:fld>
            <a:endParaRPr lang="en-US"/>
          </a:p>
        </p:txBody>
      </p:sp>
    </p:spTree>
    <p:extLst>
      <p:ext uri="{BB962C8B-B14F-4D97-AF65-F5344CB8AC3E}">
        <p14:creationId xmlns:p14="http://schemas.microsoft.com/office/powerpoint/2010/main" val="28702799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9735BA-174F-42C2-ABF7-E7520946E655}" type="datetimeFigureOut">
              <a:rPr lang="en-US" smtClean="0"/>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02445-15ED-4ADE-B27C-A3DCE2D490DB}" type="slidenum">
              <a:rPr lang="en-US" smtClean="0"/>
              <a:t>‹#›</a:t>
            </a:fld>
            <a:endParaRPr lang="en-US"/>
          </a:p>
        </p:txBody>
      </p:sp>
    </p:spTree>
    <p:extLst>
      <p:ext uri="{BB962C8B-B14F-4D97-AF65-F5344CB8AC3E}">
        <p14:creationId xmlns:p14="http://schemas.microsoft.com/office/powerpoint/2010/main" val="38465332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9735BA-174F-42C2-ABF7-E7520946E655}" type="datetimeFigureOut">
              <a:rPr lang="en-US" smtClean="0"/>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02445-15ED-4ADE-B27C-A3DCE2D490DB}" type="slidenum">
              <a:rPr lang="en-US" smtClean="0"/>
              <a:t>‹#›</a:t>
            </a:fld>
            <a:endParaRPr lang="en-US"/>
          </a:p>
        </p:txBody>
      </p:sp>
    </p:spTree>
    <p:extLst>
      <p:ext uri="{BB962C8B-B14F-4D97-AF65-F5344CB8AC3E}">
        <p14:creationId xmlns:p14="http://schemas.microsoft.com/office/powerpoint/2010/main" val="2606617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9735BA-174F-42C2-ABF7-E7520946E655}" type="datetimeFigureOut">
              <a:rPr lang="en-US" smtClean="0"/>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02445-15ED-4ADE-B27C-A3DCE2D490DB}" type="slidenum">
              <a:rPr lang="en-US" smtClean="0"/>
              <a:t>‹#›</a:t>
            </a:fld>
            <a:endParaRPr lang="en-US"/>
          </a:p>
        </p:txBody>
      </p:sp>
    </p:spTree>
    <p:extLst>
      <p:ext uri="{BB962C8B-B14F-4D97-AF65-F5344CB8AC3E}">
        <p14:creationId xmlns:p14="http://schemas.microsoft.com/office/powerpoint/2010/main" val="113030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9735BA-174F-42C2-ABF7-E7520946E655}" type="datetimeFigureOut">
              <a:rPr lang="en-US" smtClean="0"/>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02445-15ED-4ADE-B27C-A3DCE2D490DB}" type="slidenum">
              <a:rPr lang="en-US" smtClean="0"/>
              <a:t>‹#›</a:t>
            </a:fld>
            <a:endParaRPr lang="en-US"/>
          </a:p>
        </p:txBody>
      </p:sp>
    </p:spTree>
    <p:extLst>
      <p:ext uri="{BB962C8B-B14F-4D97-AF65-F5344CB8AC3E}">
        <p14:creationId xmlns:p14="http://schemas.microsoft.com/office/powerpoint/2010/main" val="1070599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9735BA-174F-42C2-ABF7-E7520946E655}" type="datetimeFigureOut">
              <a:rPr lang="en-US" smtClean="0"/>
              <a:t>9/16/2020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02445-15ED-4ADE-B27C-A3DCE2D490DB}" type="slidenum">
              <a:rPr lang="en-US" smtClean="0"/>
              <a:t>‹#›</a:t>
            </a:fld>
            <a:endParaRPr lang="en-US"/>
          </a:p>
        </p:txBody>
      </p:sp>
    </p:spTree>
    <p:extLst>
      <p:ext uri="{BB962C8B-B14F-4D97-AF65-F5344CB8AC3E}">
        <p14:creationId xmlns:p14="http://schemas.microsoft.com/office/powerpoint/2010/main" val="2791905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9735BA-174F-42C2-ABF7-E7520946E655}" type="datetimeFigureOut">
              <a:rPr lang="en-US" smtClean="0"/>
              <a:t>9/16/2020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E02445-15ED-4ADE-B27C-A3DCE2D490DB}" type="slidenum">
              <a:rPr lang="en-US" smtClean="0"/>
              <a:t>‹#›</a:t>
            </a:fld>
            <a:endParaRPr lang="en-US"/>
          </a:p>
        </p:txBody>
      </p:sp>
    </p:spTree>
    <p:extLst>
      <p:ext uri="{BB962C8B-B14F-4D97-AF65-F5344CB8AC3E}">
        <p14:creationId xmlns:p14="http://schemas.microsoft.com/office/powerpoint/2010/main" val="2541946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9735BA-174F-42C2-ABF7-E7520946E655}" type="datetimeFigureOut">
              <a:rPr lang="en-US" smtClean="0"/>
              <a:t>9/16/2020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E02445-15ED-4ADE-B27C-A3DCE2D490DB}" type="slidenum">
              <a:rPr lang="en-US" smtClean="0"/>
              <a:t>‹#›</a:t>
            </a:fld>
            <a:endParaRPr lang="en-US"/>
          </a:p>
        </p:txBody>
      </p:sp>
    </p:spTree>
    <p:extLst>
      <p:ext uri="{BB962C8B-B14F-4D97-AF65-F5344CB8AC3E}">
        <p14:creationId xmlns:p14="http://schemas.microsoft.com/office/powerpoint/2010/main" val="2910341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9735BA-174F-42C2-ABF7-E7520946E655}" type="datetimeFigureOut">
              <a:rPr lang="en-US" smtClean="0"/>
              <a:t>9/16/2020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E02445-15ED-4ADE-B27C-A3DCE2D490DB}" type="slidenum">
              <a:rPr lang="en-US" smtClean="0"/>
              <a:t>‹#›</a:t>
            </a:fld>
            <a:endParaRPr lang="en-US"/>
          </a:p>
        </p:txBody>
      </p:sp>
    </p:spTree>
    <p:extLst>
      <p:ext uri="{BB962C8B-B14F-4D97-AF65-F5344CB8AC3E}">
        <p14:creationId xmlns:p14="http://schemas.microsoft.com/office/powerpoint/2010/main" val="2583097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9735BA-174F-42C2-ABF7-E7520946E655}" type="datetimeFigureOut">
              <a:rPr lang="en-US" smtClean="0"/>
              <a:t>9/16/2020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02445-15ED-4ADE-B27C-A3DCE2D490DB}" type="slidenum">
              <a:rPr lang="en-US" smtClean="0"/>
              <a:t>‹#›</a:t>
            </a:fld>
            <a:endParaRPr lang="en-US"/>
          </a:p>
        </p:txBody>
      </p:sp>
    </p:spTree>
    <p:extLst>
      <p:ext uri="{BB962C8B-B14F-4D97-AF65-F5344CB8AC3E}">
        <p14:creationId xmlns:p14="http://schemas.microsoft.com/office/powerpoint/2010/main" val="2794395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9735BA-174F-42C2-ABF7-E7520946E655}" type="datetimeFigureOut">
              <a:rPr lang="en-US" smtClean="0"/>
              <a:t>9/16/2020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02445-15ED-4ADE-B27C-A3DCE2D490DB}" type="slidenum">
              <a:rPr lang="en-US" smtClean="0"/>
              <a:t>‹#›</a:t>
            </a:fld>
            <a:endParaRPr lang="en-US"/>
          </a:p>
        </p:txBody>
      </p:sp>
    </p:spTree>
    <p:extLst>
      <p:ext uri="{BB962C8B-B14F-4D97-AF65-F5344CB8AC3E}">
        <p14:creationId xmlns:p14="http://schemas.microsoft.com/office/powerpoint/2010/main" val="2840384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B9735BA-174F-42C2-ABF7-E7520946E655}" type="datetimeFigureOut">
              <a:rPr lang="en-US" smtClean="0"/>
              <a:t>9/16/2020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E02445-15ED-4ADE-B27C-A3DCE2D490DB}" type="slidenum">
              <a:rPr lang="en-US" smtClean="0"/>
              <a:t>‹#›</a:t>
            </a:fld>
            <a:endParaRPr lang="en-US"/>
          </a:p>
        </p:txBody>
      </p:sp>
    </p:spTree>
    <p:extLst>
      <p:ext uri="{BB962C8B-B14F-4D97-AF65-F5344CB8AC3E}">
        <p14:creationId xmlns:p14="http://schemas.microsoft.com/office/powerpoint/2010/main" val="89139873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bit.ly/w-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DA7EF8-2491-49EC-B27A-C50D2E4DF17F}"/>
              </a:ext>
            </a:extLst>
          </p:cNvPr>
          <p:cNvPicPr>
            <a:picLocks noChangeAspect="1"/>
          </p:cNvPicPr>
          <p:nvPr/>
        </p:nvPicPr>
        <p:blipFill rotWithShape="1">
          <a:blip r:embed="rId2">
            <a:extLst>
              <a:ext uri="{28A0092B-C50C-407E-A947-70E740481C1C}">
                <a14:useLocalDpi xmlns:a14="http://schemas.microsoft.com/office/drawing/2010/main" val="0"/>
              </a:ext>
            </a:extLst>
          </a:blip>
          <a:srcRect l="-238046" t="-186770" r="-242236" b="-8878"/>
          <a:stretch/>
        </p:blipFill>
        <p:spPr>
          <a:xfrm>
            <a:off x="-1725301" y="-525324"/>
            <a:ext cx="10999304" cy="6983896"/>
          </a:xfrm>
          <a:prstGeom prst="rect">
            <a:avLst/>
          </a:prstGeom>
        </p:spPr>
      </p:pic>
      <p:sp>
        <p:nvSpPr>
          <p:cNvPr id="2" name="Title 1">
            <a:extLst>
              <a:ext uri="{FF2B5EF4-FFF2-40B4-BE49-F238E27FC236}">
                <a16:creationId xmlns:a16="http://schemas.microsoft.com/office/drawing/2014/main" id="{7DD11F57-5708-4E14-806A-437B4C570F33}"/>
              </a:ext>
            </a:extLst>
          </p:cNvPr>
          <p:cNvSpPr>
            <a:spLocks noGrp="1"/>
          </p:cNvSpPr>
          <p:nvPr>
            <p:ph type="ctrTitle"/>
          </p:nvPr>
        </p:nvSpPr>
        <p:spPr/>
        <p:txBody>
          <a:bodyPr>
            <a:normAutofit fontScale="90000"/>
          </a:bodyPr>
          <a:lstStyle/>
          <a:p>
            <a:br>
              <a:rPr lang="en-GB" b="0" i="0" dirty="0">
                <a:solidFill>
                  <a:srgbClr val="222222"/>
                </a:solidFill>
                <a:effectLst/>
                <a:latin typeface="Arial" panose="020B0604020202020204" pitchFamily="34" charset="0"/>
              </a:rPr>
            </a:br>
            <a:br>
              <a:rPr lang="en-GB" b="0" i="0" dirty="0">
                <a:solidFill>
                  <a:srgbClr val="222222"/>
                </a:solidFill>
                <a:effectLst/>
                <a:latin typeface="Arial" panose="020B0604020202020204" pitchFamily="34" charset="0"/>
              </a:rPr>
            </a:br>
            <a:br>
              <a:rPr lang="en-GB" b="0" i="0" dirty="0">
                <a:solidFill>
                  <a:srgbClr val="222222"/>
                </a:solidFill>
                <a:effectLst/>
                <a:latin typeface="Arial" panose="020B0604020202020204" pitchFamily="34" charset="0"/>
              </a:rPr>
            </a:br>
            <a:br>
              <a:rPr lang="en-GB" b="0" i="0" dirty="0">
                <a:solidFill>
                  <a:srgbClr val="222222"/>
                </a:solidFill>
                <a:effectLst/>
                <a:latin typeface="Arial" panose="020B0604020202020204" pitchFamily="34" charset="0"/>
              </a:rPr>
            </a:br>
            <a:r>
              <a:rPr lang="en-GB" b="0" i="0" dirty="0">
                <a:solidFill>
                  <a:srgbClr val="222222"/>
                </a:solidFill>
                <a:effectLst/>
                <a:latin typeface="Arial" panose="020B0604020202020204" pitchFamily="34" charset="0"/>
              </a:rPr>
              <a:t>Graduate Rotational Internship Program (GRIP) Tasks</a:t>
            </a:r>
            <a:endParaRPr lang="en-US" dirty="0"/>
          </a:p>
        </p:txBody>
      </p:sp>
      <p:sp>
        <p:nvSpPr>
          <p:cNvPr id="3" name="Subtitle 2">
            <a:extLst>
              <a:ext uri="{FF2B5EF4-FFF2-40B4-BE49-F238E27FC236}">
                <a16:creationId xmlns:a16="http://schemas.microsoft.com/office/drawing/2014/main" id="{133BB14E-FAE7-47D9-87CB-A120BBAA35A7}"/>
              </a:ext>
            </a:extLst>
          </p:cNvPr>
          <p:cNvSpPr>
            <a:spLocks noGrp="1"/>
          </p:cNvSpPr>
          <p:nvPr>
            <p:ph type="subTitle" idx="1"/>
          </p:nvPr>
        </p:nvSpPr>
        <p:spPr/>
        <p:txBody>
          <a:bodyPr/>
          <a:lstStyle/>
          <a:p>
            <a:r>
              <a:rPr lang="en-US" i="0" dirty="0">
                <a:solidFill>
                  <a:srgbClr val="222222"/>
                </a:solidFill>
                <a:effectLst/>
                <a:latin typeface="Arial" panose="020B0604020202020204" pitchFamily="34" charset="0"/>
              </a:rPr>
              <a:t>The Sparks Foundation</a:t>
            </a:r>
            <a:endParaRPr lang="en-US" dirty="0"/>
          </a:p>
        </p:txBody>
      </p:sp>
    </p:spTree>
    <p:extLst>
      <p:ext uri="{BB962C8B-B14F-4D97-AF65-F5344CB8AC3E}">
        <p14:creationId xmlns:p14="http://schemas.microsoft.com/office/powerpoint/2010/main" val="2305730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09239-52BC-47B7-85BD-40D284EE7C6C}"/>
              </a:ext>
            </a:extLst>
          </p:cNvPr>
          <p:cNvSpPr>
            <a:spLocks noGrp="1"/>
          </p:cNvSpPr>
          <p:nvPr>
            <p:ph type="title"/>
          </p:nvPr>
        </p:nvSpPr>
        <p:spPr/>
        <p:txBody>
          <a:bodyPr>
            <a:normAutofit/>
          </a:bodyPr>
          <a:lstStyle/>
          <a:p>
            <a:r>
              <a:rPr lang="en-GB" dirty="0"/>
              <a:t>Task # 2 - To Explore</a:t>
            </a:r>
            <a:br>
              <a:rPr lang="en-GB" dirty="0"/>
            </a:br>
            <a:r>
              <a:rPr lang="en-GB" dirty="0"/>
              <a:t>Supervised Machine Learning</a:t>
            </a:r>
            <a:endParaRPr lang="en-US" dirty="0"/>
          </a:p>
        </p:txBody>
      </p:sp>
      <p:sp>
        <p:nvSpPr>
          <p:cNvPr id="3" name="Content Placeholder 2">
            <a:extLst>
              <a:ext uri="{FF2B5EF4-FFF2-40B4-BE49-F238E27FC236}">
                <a16:creationId xmlns:a16="http://schemas.microsoft.com/office/drawing/2014/main" id="{9BDC5EC9-236A-4AFF-9255-6DD2718A9B08}"/>
              </a:ext>
            </a:extLst>
          </p:cNvPr>
          <p:cNvSpPr>
            <a:spLocks noGrp="1"/>
          </p:cNvSpPr>
          <p:nvPr>
            <p:ph idx="1"/>
          </p:nvPr>
        </p:nvSpPr>
        <p:spPr/>
        <p:txBody>
          <a:bodyPr>
            <a:normAutofit/>
          </a:bodyPr>
          <a:lstStyle/>
          <a:p>
            <a:pPr marL="0" indent="0">
              <a:buNone/>
            </a:pPr>
            <a:r>
              <a:rPr lang="en-GB" sz="1800" i="1" dirty="0"/>
              <a:t>Problem statement: What will be predicted score if a student study for 9.25 hrs in a day?</a:t>
            </a:r>
          </a:p>
          <a:p>
            <a:pPr marL="0" indent="0">
              <a:buNone/>
            </a:pPr>
            <a:r>
              <a:rPr lang="en-US" sz="1800" i="1" dirty="0"/>
              <a:t>Predicted Score as per output: 92.83</a:t>
            </a:r>
          </a:p>
          <a:p>
            <a:pPr marL="0" indent="0">
              <a:buNone/>
            </a:pPr>
            <a:r>
              <a:rPr lang="en-GB" dirty="0"/>
              <a:t>Data set used: </a:t>
            </a:r>
            <a:r>
              <a:rPr lang="en-GB" dirty="0">
                <a:hlinkClick r:id="rId2"/>
              </a:rPr>
              <a:t>http://bit.ly/w-data</a:t>
            </a:r>
            <a:endParaRPr lang="en-GB" dirty="0"/>
          </a:p>
          <a:p>
            <a:pPr marL="0" indent="0">
              <a:buNone/>
            </a:pPr>
            <a:r>
              <a:rPr lang="en-US" i="1" dirty="0"/>
              <a:t>Description:</a:t>
            </a:r>
            <a:endParaRPr lang="en-US" sz="1800" i="1" dirty="0"/>
          </a:p>
          <a:p>
            <a:pPr marL="0" indent="0">
              <a:buNone/>
            </a:pPr>
            <a:r>
              <a:rPr lang="en-GB" dirty="0"/>
              <a:t>In this regression task I have predicted the percentage of marks that a student is expected to score based upon the number of hours they studied. This is a simple linear regression task as it involves just two variables. The problem is solved using ‘R-Language’.</a:t>
            </a:r>
          </a:p>
          <a:p>
            <a:pPr marL="0" indent="0">
              <a:buNone/>
            </a:pPr>
            <a:r>
              <a:rPr lang="en-GB" dirty="0"/>
              <a:t>The program uses read_csv, plot, sample.split, subset, lm, predict, ggplot etc. functions to read, predict and visualize the data set.</a:t>
            </a:r>
          </a:p>
          <a:p>
            <a:pPr marL="0" indent="0">
              <a:buNone/>
            </a:pPr>
            <a:endParaRPr lang="en-GB" dirty="0"/>
          </a:p>
        </p:txBody>
      </p:sp>
    </p:spTree>
    <p:extLst>
      <p:ext uri="{BB962C8B-B14F-4D97-AF65-F5344CB8AC3E}">
        <p14:creationId xmlns:p14="http://schemas.microsoft.com/office/powerpoint/2010/main" val="3438040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18C6D-9C16-4AA4-B50B-00EFFDDB49CE}"/>
              </a:ext>
            </a:extLst>
          </p:cNvPr>
          <p:cNvSpPr>
            <a:spLocks noGrp="1"/>
          </p:cNvSpPr>
          <p:nvPr>
            <p:ph type="title"/>
          </p:nvPr>
        </p:nvSpPr>
        <p:spPr/>
        <p:txBody>
          <a:bodyPr/>
          <a:lstStyle/>
          <a:p>
            <a:r>
              <a:rPr lang="en-GB" dirty="0"/>
              <a:t>Task # 3 - To Explore Unsupervised</a:t>
            </a:r>
            <a:br>
              <a:rPr lang="en-GB" dirty="0"/>
            </a:br>
            <a:r>
              <a:rPr lang="en-GB" dirty="0"/>
              <a:t>Machine Learning</a:t>
            </a:r>
            <a:endParaRPr lang="en-US" dirty="0"/>
          </a:p>
        </p:txBody>
      </p:sp>
      <p:sp>
        <p:nvSpPr>
          <p:cNvPr id="3" name="Content Placeholder 2">
            <a:extLst>
              <a:ext uri="{FF2B5EF4-FFF2-40B4-BE49-F238E27FC236}">
                <a16:creationId xmlns:a16="http://schemas.microsoft.com/office/drawing/2014/main" id="{0283FDD0-B87E-4B6E-AD15-E8004B29CC50}"/>
              </a:ext>
            </a:extLst>
          </p:cNvPr>
          <p:cNvSpPr>
            <a:spLocks noGrp="1"/>
          </p:cNvSpPr>
          <p:nvPr>
            <p:ph idx="1"/>
          </p:nvPr>
        </p:nvSpPr>
        <p:spPr>
          <a:xfrm>
            <a:off x="809855" y="2367627"/>
            <a:ext cx="8596668" cy="3880773"/>
          </a:xfrm>
        </p:spPr>
        <p:txBody>
          <a:bodyPr>
            <a:normAutofit/>
          </a:bodyPr>
          <a:lstStyle/>
          <a:p>
            <a:pPr marL="0" indent="0">
              <a:buNone/>
            </a:pPr>
            <a:r>
              <a:rPr lang="en-GB" sz="1800" i="1" dirty="0"/>
              <a:t>Problem statement: From the given ‘Iris’ dataset, predict the optimum number of clusters and represent it visually.</a:t>
            </a:r>
          </a:p>
          <a:p>
            <a:pPr marL="0" indent="0">
              <a:buNone/>
            </a:pPr>
            <a:r>
              <a:rPr lang="en-GB" dirty="0"/>
              <a:t>Data set used: Iris</a:t>
            </a:r>
          </a:p>
          <a:p>
            <a:pPr marL="0" indent="0">
              <a:buNone/>
            </a:pPr>
            <a:r>
              <a:rPr lang="en-US" i="1" dirty="0"/>
              <a:t>Description:</a:t>
            </a:r>
            <a:endParaRPr lang="en-US" sz="1800" i="1" dirty="0"/>
          </a:p>
          <a:p>
            <a:pPr marL="0" indent="0">
              <a:buNone/>
            </a:pPr>
            <a:r>
              <a:rPr lang="en-GB" dirty="0"/>
              <a:t>In this task I have predicted the </a:t>
            </a:r>
            <a:r>
              <a:rPr lang="en-GB" sz="1800" i="1" dirty="0"/>
              <a:t>optimum number of clusters using elbow method and then visualizing the clusters using various functions using ‘R-language’.</a:t>
            </a:r>
          </a:p>
          <a:p>
            <a:pPr marL="0" indent="0">
              <a:buNone/>
            </a:pPr>
            <a:r>
              <a:rPr lang="en-GB" dirty="0"/>
              <a:t>The program uses inbuilt iris data set and functions like ggplot, wcss, set.seed, kmeans, clusplot etc.</a:t>
            </a:r>
            <a:endParaRPr lang="en-US" dirty="0"/>
          </a:p>
        </p:txBody>
      </p:sp>
    </p:spTree>
    <p:extLst>
      <p:ext uri="{BB962C8B-B14F-4D97-AF65-F5344CB8AC3E}">
        <p14:creationId xmlns:p14="http://schemas.microsoft.com/office/powerpoint/2010/main" val="1866371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77A37-1203-42B7-BB47-F6BFDF54C51A}"/>
              </a:ext>
            </a:extLst>
          </p:cNvPr>
          <p:cNvSpPr>
            <a:spLocks noGrp="1"/>
          </p:cNvSpPr>
          <p:nvPr>
            <p:ph type="title"/>
          </p:nvPr>
        </p:nvSpPr>
        <p:spPr/>
        <p:txBody>
          <a:bodyPr/>
          <a:lstStyle/>
          <a:p>
            <a:r>
              <a:rPr lang="en-GB" dirty="0"/>
              <a:t>Task # 4 - To Explore Decision Tree</a:t>
            </a:r>
            <a:br>
              <a:rPr lang="en-GB" dirty="0"/>
            </a:br>
            <a:r>
              <a:rPr lang="en-GB" dirty="0"/>
              <a:t>Algorithm</a:t>
            </a:r>
            <a:endParaRPr lang="en-US" dirty="0"/>
          </a:p>
        </p:txBody>
      </p:sp>
      <p:sp>
        <p:nvSpPr>
          <p:cNvPr id="3" name="Content Placeholder 2">
            <a:extLst>
              <a:ext uri="{FF2B5EF4-FFF2-40B4-BE49-F238E27FC236}">
                <a16:creationId xmlns:a16="http://schemas.microsoft.com/office/drawing/2014/main" id="{87C6C292-71D4-408B-A47F-014C7913F8A6}"/>
              </a:ext>
            </a:extLst>
          </p:cNvPr>
          <p:cNvSpPr>
            <a:spLocks noGrp="1"/>
          </p:cNvSpPr>
          <p:nvPr>
            <p:ph idx="1"/>
          </p:nvPr>
        </p:nvSpPr>
        <p:spPr/>
        <p:txBody>
          <a:bodyPr/>
          <a:lstStyle/>
          <a:p>
            <a:pPr marL="0" indent="0">
              <a:buNone/>
            </a:pPr>
            <a:r>
              <a:rPr lang="en-GB" sz="1800" i="1" dirty="0"/>
              <a:t>Problem statement: For the given ‘Iris’ dataset, create the Decision Tree classifier and visualize it graphically. </a:t>
            </a:r>
          </a:p>
          <a:p>
            <a:pPr marL="0" indent="0">
              <a:buNone/>
            </a:pPr>
            <a:r>
              <a:rPr lang="en-GB" dirty="0"/>
              <a:t>Data set used: Iris</a:t>
            </a:r>
          </a:p>
          <a:p>
            <a:pPr marL="0" indent="0">
              <a:buNone/>
            </a:pPr>
            <a:r>
              <a:rPr lang="en-US" i="1" dirty="0"/>
              <a:t>Description:</a:t>
            </a:r>
            <a:endParaRPr lang="en-US" sz="1800" i="1" dirty="0"/>
          </a:p>
          <a:p>
            <a:pPr marL="0" indent="0">
              <a:buNone/>
            </a:pPr>
            <a:r>
              <a:rPr lang="en-GB" dirty="0"/>
              <a:t>In this task I have created decision tree for inbuilt iris data set and visualized it </a:t>
            </a:r>
            <a:r>
              <a:rPr lang="en-GB" sz="1800" i="1" dirty="0"/>
              <a:t>using various functions in ‘R-language’.</a:t>
            </a:r>
          </a:p>
          <a:p>
            <a:pPr marL="0" indent="0">
              <a:buNone/>
            </a:pPr>
            <a:r>
              <a:rPr lang="en-GB" dirty="0"/>
              <a:t>The program uses functions like ctree, rpart, fancyRpartplot, plot etc.</a:t>
            </a:r>
            <a:endParaRPr lang="en-US" dirty="0"/>
          </a:p>
        </p:txBody>
      </p:sp>
    </p:spTree>
    <p:extLst>
      <p:ext uri="{BB962C8B-B14F-4D97-AF65-F5344CB8AC3E}">
        <p14:creationId xmlns:p14="http://schemas.microsoft.com/office/powerpoint/2010/main" val="562273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DD0E-664F-47B6-B5D3-D7D0E052166D}"/>
              </a:ext>
            </a:extLst>
          </p:cNvPr>
          <p:cNvSpPr>
            <a:spLocks noGrp="1"/>
          </p:cNvSpPr>
          <p:nvPr>
            <p:ph type="title"/>
          </p:nvPr>
        </p:nvSpPr>
        <p:spPr/>
        <p:txBody>
          <a:bodyPr/>
          <a:lstStyle/>
          <a:p>
            <a:r>
              <a:rPr lang="en-GB" dirty="0"/>
              <a:t>Task # 5 - To explore Business</a:t>
            </a:r>
            <a:br>
              <a:rPr lang="en-GB" dirty="0"/>
            </a:br>
            <a:r>
              <a:rPr lang="en-GB" dirty="0"/>
              <a:t>Analytics</a:t>
            </a:r>
            <a:endParaRPr lang="en-US" dirty="0"/>
          </a:p>
        </p:txBody>
      </p:sp>
      <p:sp>
        <p:nvSpPr>
          <p:cNvPr id="3" name="Content Placeholder 2">
            <a:extLst>
              <a:ext uri="{FF2B5EF4-FFF2-40B4-BE49-F238E27FC236}">
                <a16:creationId xmlns:a16="http://schemas.microsoft.com/office/drawing/2014/main" id="{440E3CB6-8B7F-41B0-9A69-D6732A33D32B}"/>
              </a:ext>
            </a:extLst>
          </p:cNvPr>
          <p:cNvSpPr>
            <a:spLocks noGrp="1"/>
          </p:cNvSpPr>
          <p:nvPr>
            <p:ph idx="1"/>
          </p:nvPr>
        </p:nvSpPr>
        <p:spPr/>
        <p:txBody>
          <a:bodyPr/>
          <a:lstStyle/>
          <a:p>
            <a:pPr marL="0" indent="0">
              <a:buNone/>
            </a:pPr>
            <a:r>
              <a:rPr lang="en-GB" sz="1800" i="1" dirty="0"/>
              <a:t>Problem statement: You are the business owner of the retail firm and want to see how your company is performing. Find</a:t>
            </a:r>
            <a:r>
              <a:rPr lang="en-GB" dirty="0"/>
              <a:t> out the weak areas where you can work to make more profit. What all business problems you can derive by looking into the data?</a:t>
            </a:r>
          </a:p>
          <a:p>
            <a:pPr marL="0" indent="0">
              <a:buNone/>
            </a:pPr>
            <a:r>
              <a:rPr lang="en-GB" dirty="0"/>
              <a:t>Data set used: Sample superstore</a:t>
            </a:r>
          </a:p>
          <a:p>
            <a:pPr marL="0" indent="0">
              <a:buNone/>
            </a:pPr>
            <a:r>
              <a:rPr lang="en-GB" dirty="0"/>
              <a:t>Description: The problem is solved using ‘Tableau’. Various visualization methods and variables are used to determine the weak areas to make more profit. Geographical representation is also used to determine state wise profit and sales.</a:t>
            </a:r>
          </a:p>
          <a:p>
            <a:pPr marL="0" indent="0">
              <a:buNone/>
            </a:pPr>
            <a:endParaRPr lang="en-US" dirty="0"/>
          </a:p>
        </p:txBody>
      </p:sp>
    </p:spTree>
    <p:extLst>
      <p:ext uri="{BB962C8B-B14F-4D97-AF65-F5344CB8AC3E}">
        <p14:creationId xmlns:p14="http://schemas.microsoft.com/office/powerpoint/2010/main" val="909019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0F33BA-0E6E-4623-94F0-C288518F95B8}"/>
              </a:ext>
            </a:extLst>
          </p:cNvPr>
          <p:cNvSpPr>
            <a:spLocks noGrp="1"/>
          </p:cNvSpPr>
          <p:nvPr>
            <p:ph type="title"/>
          </p:nvPr>
        </p:nvSpPr>
        <p:spPr>
          <a:xfrm>
            <a:off x="677334" y="3286539"/>
            <a:ext cx="8596668" cy="1232451"/>
          </a:xfrm>
        </p:spPr>
        <p:txBody>
          <a:bodyPr>
            <a:normAutofit/>
          </a:bodyPr>
          <a:lstStyle/>
          <a:p>
            <a:r>
              <a:rPr lang="en-US" sz="4000" b="1" dirty="0"/>
              <a:t>                       Thank You.</a:t>
            </a:r>
          </a:p>
        </p:txBody>
      </p:sp>
    </p:spTree>
    <p:extLst>
      <p:ext uri="{BB962C8B-B14F-4D97-AF65-F5344CB8AC3E}">
        <p14:creationId xmlns:p14="http://schemas.microsoft.com/office/powerpoint/2010/main" val="42833966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81</TotalTime>
  <Words>417</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    Graduate Rotational Internship Program (GRIP) Tasks</vt:lpstr>
      <vt:lpstr>Task # 2 - To Explore Supervised Machine Learning</vt:lpstr>
      <vt:lpstr>Task # 3 - To Explore Unsupervised Machine Learning</vt:lpstr>
      <vt:lpstr>Task # 4 - To Explore Decision Tree Algorithm</vt:lpstr>
      <vt:lpstr>Task # 5 - To explore Business Analytics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Graduate Rotational Internship Program (GRIP) Tasks</dc:title>
  <dc:creator>swati singh</dc:creator>
  <cp:lastModifiedBy>swati singh</cp:lastModifiedBy>
  <cp:revision>8</cp:revision>
  <dcterms:created xsi:type="dcterms:W3CDTF">2020-09-12T22:50:12Z</dcterms:created>
  <dcterms:modified xsi:type="dcterms:W3CDTF">2020-09-16T06:28:03Z</dcterms:modified>
</cp:coreProperties>
</file>