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mazonsales_17080969224200/Dashboard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8D46580-F89C-436C-9DC9-AB1A05C7C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 of Amazon sales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934C200-13E6-4B8B-8F20-EC520306A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5728"/>
            <a:ext cx="9144000" cy="1655762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wise trends | current year (2017) KPIs | profits, revenues, costs 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profitable items | promising regions | lead time analysis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3A6E8-7FB1-9C86-495A-1A436E1C9780}"/>
              </a:ext>
            </a:extLst>
          </p:cNvPr>
          <p:cNvSpPr txBox="1"/>
          <p:nvPr/>
        </p:nvSpPr>
        <p:spPr>
          <a:xfrm>
            <a:off x="5428861" y="3421322"/>
            <a:ext cx="167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i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IN" i="1" dirty="0">
                <a:solidFill>
                  <a:schemeClr val="bg2">
                    <a:lumMod val="90000"/>
                  </a:schemeClr>
                </a:solidFill>
              </a:rPr>
              <a:t>2010-2017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61D65557-B967-4F56-A40B-B2A7D6E0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3">
            <a:extLst>
              <a:ext uri="{FF2B5EF4-FFF2-40B4-BE49-F238E27FC236}">
                <a16:creationId xmlns:a16="http://schemas.microsoft.com/office/drawing/2014/main" id="{80A9ECAF-825E-4822-AF7C-A309C66B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4">
            <a:extLst>
              <a:ext uri="{FF2B5EF4-FFF2-40B4-BE49-F238E27FC236}">
                <a16:creationId xmlns:a16="http://schemas.microsoft.com/office/drawing/2014/main" id="{90C1A92C-BCCC-4986-8171-89B05A796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39A0-9B94-C92E-EDEB-4AA808F5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0657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C3AC-8D22-F53A-C8E0-C4F997EC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highest sales made by the co. was in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2012 ($32 m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latest growth rate being a positive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8.09%.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Profit has recorded a negative growth rate of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16.6%.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highest profit was a staggering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$9213 K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highest cost (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$6300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hence price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($7815)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owe to 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 supplies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rendering a profit of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$1515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unit sold.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sold item is 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cosmetics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(16%)</a:t>
            </a:r>
            <a:r>
              <a:rPr lang="en-IN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also the most profitable item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(33%)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 by 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 supplies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(13%).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focus to be given in these two and other promising items to expand overall profit.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least profit is accorded to 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fruits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(0.26%)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despite greater share of units sold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(9.75%)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This makes sense given the establishment of competent rivals like </a:t>
            </a:r>
            <a:r>
              <a:rPr lang="en-I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blinkit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zepto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instamart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are better equipped for this business.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no. of orders in these regions account for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Australia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Norway– </a:t>
            </a:r>
            <a:r>
              <a:rPr lang="en-IN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13K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given most no. of orders. These are the target customers.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time (days btw order processing and shipping) on an average is the highest for 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medium priority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orders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(25 d.)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lowest for 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priority orders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(21 d.)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for</a:t>
            </a:r>
            <a:r>
              <a:rPr lang="en-I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critical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orders should come down further from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24 d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7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2FBB8-22E8-7BBB-B903-2A87AD82A1CA}"/>
              </a:ext>
            </a:extLst>
          </p:cNvPr>
          <p:cNvSpPr txBox="1"/>
          <p:nvPr/>
        </p:nvSpPr>
        <p:spPr>
          <a:xfrm>
            <a:off x="4086809" y="2844225"/>
            <a:ext cx="366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678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Analysis of Amazon sales</vt:lpstr>
      <vt:lpstr>PowerPoint Presentation</vt:lpstr>
      <vt:lpstr>PowerPoint Presentation</vt:lpstr>
      <vt:lpstr>PowerPoint Presentation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Amazon sales</dc:title>
  <dc:creator/>
  <cp:lastModifiedBy>Chankarath Sasidharan</cp:lastModifiedBy>
  <cp:revision>1</cp:revision>
  <dcterms:created xsi:type="dcterms:W3CDTF">2024-02-20T13:43:05Z</dcterms:created>
  <dcterms:modified xsi:type="dcterms:W3CDTF">2024-02-20T14:40:32Z</dcterms:modified>
</cp:coreProperties>
</file>