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irdflight_17078532312630/birdstrikeaccident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45A91C2-7E8F-4C42-852D-E3545C562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u="sng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 of aircraft-bird collisions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E232AC-987A-4620-B9BF-AAC96BB4E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853" y="4347253"/>
            <a:ext cx="10422294" cy="187503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Year wise strikes and cost trends | impact to aircraft and safety warnings | top airlines and airports with highest collisions | phases of flight at most risk | insights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7A45C-5F82-D802-2166-78C29AB7B48A}"/>
              </a:ext>
            </a:extLst>
          </p:cNvPr>
          <p:cNvSpPr txBox="1"/>
          <p:nvPr/>
        </p:nvSpPr>
        <p:spPr>
          <a:xfrm>
            <a:off x="5318449" y="3590054"/>
            <a:ext cx="27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2000 - 2011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ird strike accident analysis">
            <a:extLst>
              <a:ext uri="{FF2B5EF4-FFF2-40B4-BE49-F238E27FC236}">
                <a16:creationId xmlns:a16="http://schemas.microsoft.com/office/drawing/2014/main" id="{A11371B6-09C5-4F73-A65B-3853986E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" y="0"/>
            <a:ext cx="12047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C2C67CE3-836A-49C8-9537-35B861316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" y="0"/>
            <a:ext cx="12047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5">
            <a:extLst>
              <a:ext uri="{FF2B5EF4-FFF2-40B4-BE49-F238E27FC236}">
                <a16:creationId xmlns:a16="http://schemas.microsoft.com/office/drawing/2014/main" id="{95240667-905B-432A-9C0B-8D6EA213E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7"/>
            <a:ext cx="12192000" cy="68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FD6C-7261-9E81-675F-9381CDD7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05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Maximum strike occurred in 2009 but the highest cost was incurred around 2001.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Flights departing from Mexico have the most no. of collisions and Business airlines has the maximum strikes.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Most strikes occur during the ascent/approach phase.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Despite damages, most flights are not effected in their protocols while many undertake a precautionary landing.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Due to prior warnings issued to pilots, no significant impacts on aircrafts are recorded in majority of such flights.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The flight altitude on an average is higher during collisions causing damage than when no damage is recorded.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Incidents of injuries remain low.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A56BE-885A-9BFF-61CA-19969052071A}"/>
              </a:ext>
            </a:extLst>
          </p:cNvPr>
          <p:cNvSpPr txBox="1"/>
          <p:nvPr/>
        </p:nvSpPr>
        <p:spPr>
          <a:xfrm>
            <a:off x="838200" y="746449"/>
            <a:ext cx="236064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186148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432D1-1AE9-9C5E-C722-A05D205ECF4D}"/>
              </a:ext>
            </a:extLst>
          </p:cNvPr>
          <p:cNvSpPr txBox="1"/>
          <p:nvPr/>
        </p:nvSpPr>
        <p:spPr>
          <a:xfrm>
            <a:off x="4805266" y="2844225"/>
            <a:ext cx="273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718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Analysis of aircraft-bird 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aircrafts birds collisions</dc:title>
  <dc:creator/>
  <cp:lastModifiedBy>Chankarath Sasidharan</cp:lastModifiedBy>
  <cp:revision>2</cp:revision>
  <dcterms:created xsi:type="dcterms:W3CDTF">2024-02-15T18:10:09Z</dcterms:created>
  <dcterms:modified xsi:type="dcterms:W3CDTF">2024-02-20T14:40:39Z</dcterms:modified>
</cp:coreProperties>
</file>