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ed Hat Display SemiBold"/>
      <p:regular r:id="rId14"/>
      <p:bold r:id="rId15"/>
      <p:italic r:id="rId16"/>
      <p:boldItalic r:id="rId17"/>
    </p:embeddedFont>
    <p:embeddedFont>
      <p:font typeface="Red Hat Display Medium"/>
      <p:regular r:id="rId18"/>
      <p:bold r:id="rId19"/>
      <p:italic r:id="rId20"/>
      <p:boldItalic r:id="rId21"/>
    </p:embeddedFont>
    <p:embeddedFont>
      <p:font typeface="Red Hat Displ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italic.fntdata"/><Relationship Id="rId22" Type="http://schemas.openxmlformats.org/officeDocument/2006/relationships/font" Target="fonts/RedHatDisplay-regular.fntdata"/><Relationship Id="rId21" Type="http://schemas.openxmlformats.org/officeDocument/2006/relationships/font" Target="fonts/RedHatDisplayMedium-boldItalic.fntdata"/><Relationship Id="rId24" Type="http://schemas.openxmlformats.org/officeDocument/2006/relationships/font" Target="fonts/RedHatDisplay-italic.fntdata"/><Relationship Id="rId23" Type="http://schemas.openxmlformats.org/officeDocument/2006/relationships/font" Target="fonts/RedHat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edHat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edHatDisplaySemiBold-bold.fntdata"/><Relationship Id="rId14" Type="http://schemas.openxmlformats.org/officeDocument/2006/relationships/font" Target="fonts/RedHatDisplaySemiBold-regular.fntdata"/><Relationship Id="rId17" Type="http://schemas.openxmlformats.org/officeDocument/2006/relationships/font" Target="fonts/RedHatDisplaySemiBold-boldItalic.fntdata"/><Relationship Id="rId16" Type="http://schemas.openxmlformats.org/officeDocument/2006/relationships/font" Target="fonts/RedHatDisplaySemiBold-italic.fntdata"/><Relationship Id="rId19" Type="http://schemas.openxmlformats.org/officeDocument/2006/relationships/font" Target="fonts/RedHatDisplayMedium-bold.fntdata"/><Relationship Id="rId18" Type="http://schemas.openxmlformats.org/officeDocument/2006/relationships/font" Target="fonts/RedHat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94c417b4a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94c417b4a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94c417b4a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94c417b4a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94c417b4a9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94c417b4a9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94c417b4a9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94c417b4a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94c417b4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94c417b4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94c417b4a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94c417b4a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94c417b4a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94c417b4a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94c417b4a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94c417b4a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1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3" name="Google Shape;253;p1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1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5" name="Google Shape;255;p1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1" name="Google Shape;261;p12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3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3" name="Google Shape;273;p13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4" name="Google Shape;274;p13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13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9" name="Google Shape;279;p13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0" name="Google Shape;280;p13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1" name="Google Shape;281;p13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89" name="Google Shape;289;p14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0" name="Google Shape;290;p14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1" name="Google Shape;291;p14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2" name="Google Shape;292;p14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4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15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1" name="Google Shape;301;p15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3" name="Google Shape;303;p15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5" name="Google Shape;305;p15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6" name="Google Shape;306;p15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9" name="Google Shape;309;p15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15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1" name="Google Shape;311;p15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6" name="Google Shape;316;p15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4" name="Google Shape;324;p16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33" name="Google Shape;333;p16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0" name="Google Shape;340;p17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45" name="Google Shape;345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69" name="Google Shape;369;p17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0" name="Google Shape;370;p17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5" name="Google Shape;375;p18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9" name="Google Shape;379;p18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4" name="Google Shape;384;p1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0" name="Google Shape;390;p1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1" name="Google Shape;391;p19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2" name="Google Shape;392;p19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0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>
            <a:stCxn id="396" idx="1"/>
            <a:endCxn id="397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0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46" name="Google Shape;46;p3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3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1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1"/>
          <p:cNvCxnSpPr>
            <a:stCxn id="408" idx="1"/>
            <a:endCxn id="409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1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1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1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21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9" name="Google Shape;419;p22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22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22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8" name="Google Shape;428;p22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0" name="Google Shape;430;p22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22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2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22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7" name="Google Shape;437;p23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23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2" name="Google Shape;442;p23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3" name="Google Shape;443;p23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5" name="Google Shape;445;p23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2" name="Google Shape;452;p24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3" name="Google Shape;453;p24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4" name="Google Shape;454;p24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5" name="Google Shape;455;p24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6" name="Google Shape;456;p24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4" name="Google Shape;48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3" name="Google Shape;493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5" name="Google Shape;495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2" name="Google Shape;502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3" name="Google Shape;503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7" name="Google Shape;507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4" name="Google Shape;514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9" name="Google Shape;529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78" name="Google Shape;78;p5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51" name="Google Shape;151;p5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75" name="Google Shape;175;p5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1" name="Google Shape;541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79" name="Google Shape;179;p6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6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6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6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6" name="Google Shape;186;p6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6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8" name="Google Shape;188;p6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0" name="Google Shape;190;p6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6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2" name="Google Shape;192;p6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6" name="Google Shape;196;p7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0" name="Google Shape;200;p7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7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7" name="Google Shape;207;p7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7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9" name="Google Shape;209;p7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7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3" name="Google Shape;213;p7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5" name="Google Shape;215;p7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6" name="Google Shape;216;p7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7" name="Google Shape;217;p7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7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9" name="Google Shape;219;p7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9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5" name="Google Shape;225;p9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7" name="Google Shape;227;p9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9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0" name="Google Shape;230;p9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9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2" name="Google Shape;232;p9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9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6" name="Google Shape;236;p10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7" name="Google Shape;237;p10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8" name="Google Shape;238;p10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1" name="Google Shape;241;p10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3" name="Google Shape;243;p1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5" name="Google Shape;245;p1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259050" y="1801500"/>
            <a:ext cx="6322800" cy="7704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Workshop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9" name="Google Shape;549;p43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Month Year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Company Name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856500" y="3119750"/>
            <a:ext cx="3156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Swati Singh</a:t>
            </a:r>
            <a:endParaRPr sz="1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BSCIT</a:t>
            </a:r>
            <a:endParaRPr sz="1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43</a:t>
            </a:r>
            <a:endParaRPr sz="1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2083325" y="0"/>
            <a:ext cx="6832200" cy="797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Tool:</a:t>
            </a:r>
            <a:endParaRPr/>
          </a:p>
        </p:txBody>
      </p:sp>
      <p:sp>
        <p:nvSpPr>
          <p:cNvPr id="557" name="Google Shape;557;p44"/>
          <p:cNvSpPr txBox="1"/>
          <p:nvPr>
            <p:ph idx="1" type="subTitle"/>
          </p:nvPr>
        </p:nvSpPr>
        <p:spPr>
          <a:xfrm>
            <a:off x="1887025" y="797100"/>
            <a:ext cx="69141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Git:-</a:t>
            </a:r>
            <a:endParaRPr/>
          </a:p>
        </p:txBody>
      </p:sp>
      <p:sp>
        <p:nvSpPr>
          <p:cNvPr id="558" name="Google Shape;558;p44"/>
          <p:cNvSpPr txBox="1"/>
          <p:nvPr/>
        </p:nvSpPr>
        <p:spPr>
          <a:xfrm>
            <a:off x="1927975" y="993400"/>
            <a:ext cx="68322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Steps: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.Login to your GitHub Account.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2.click on new repository.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3.you will get the url of repo ,copy that.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4.create a new folder in the drive and right click and enter inside the git bash.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5.run the command:-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git clone &lt;repourl&gt;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6.u will see the folder added into ur folder in the repo name with your git file.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7.noe copy your backend frontend code inside the repo folder.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8.run the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commands on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 bash: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git status // by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 will be inside the main branch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git  -b checkout “feature-dev”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git  add  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gt commit -m “added”.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git  push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--setupstream origin feature dev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  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AutoNum type="arabicPeriod"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"/>
          <p:cNvSpPr txBox="1"/>
          <p:nvPr>
            <p:ph type="title"/>
          </p:nvPr>
        </p:nvSpPr>
        <p:spPr>
          <a:xfrm>
            <a:off x="1903400" y="228600"/>
            <a:ext cx="6559500" cy="5064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INSTANCE</a:t>
            </a:r>
            <a:endParaRPr/>
          </a:p>
        </p:txBody>
      </p:sp>
      <p:sp>
        <p:nvSpPr>
          <p:cNvPr id="564" name="Google Shape;564;p45"/>
          <p:cNvSpPr txBox="1"/>
          <p:nvPr/>
        </p:nvSpPr>
        <p:spPr>
          <a:xfrm>
            <a:off x="2508600" y="1205900"/>
            <a:ext cx="58233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1.Login to Your AWS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,go to sign in to console.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2Search EC2 instance.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3.click on launch instance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4.write the name of the server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5.select the OS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6.SELECT AMI  image free tier default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7.instance type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8.key pair:-existing r create new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9.launch instance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10.firewall security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/>
          <p:nvPr>
            <p:ph type="title"/>
          </p:nvPr>
        </p:nvSpPr>
        <p:spPr>
          <a:xfrm>
            <a:off x="2083325" y="93575"/>
            <a:ext cx="6832200" cy="605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CI-CD PIPELINE:</a:t>
            </a:r>
            <a:endParaRPr/>
          </a:p>
        </p:txBody>
      </p:sp>
      <p:sp>
        <p:nvSpPr>
          <p:cNvPr id="570" name="Google Shape;570;p46"/>
          <p:cNvSpPr txBox="1"/>
          <p:nvPr>
            <p:ph idx="1" type="subTitle"/>
          </p:nvPr>
        </p:nvSpPr>
        <p:spPr>
          <a:xfrm>
            <a:off x="2181475" y="764225"/>
            <a:ext cx="6734100" cy="4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1.push your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code on the git hub with yaml file.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2.add secrets to your codes: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EC_HOST:IPV4 address of your instance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EC_USER:UBUNTU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EC_SSH:copy the content of the pen file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3.keep ur pen file inside the folder and run the commands: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ssh -i  nameofpenfile @ipv4 address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sudo apt update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apt  list   -–upgradable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Sudo apt install  python3-venv -y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4.now open your code in the vs code  and write one comment and push it on github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5.now go in your repo: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You will see your comment with yellow dot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Click on details and deploy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6.your ci-cd pipeline is ready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/>
          <p:nvPr>
            <p:ph type="title"/>
          </p:nvPr>
        </p:nvSpPr>
        <p:spPr>
          <a:xfrm>
            <a:off x="259050" y="1801500"/>
            <a:ext cx="6322800" cy="7704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Workshop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Month Year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7" name="Google Shape;577;p47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Company Name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8"/>
          <p:cNvSpPr txBox="1"/>
          <p:nvPr>
            <p:ph type="title"/>
          </p:nvPr>
        </p:nvSpPr>
        <p:spPr>
          <a:xfrm>
            <a:off x="2083325" y="0"/>
            <a:ext cx="6832200" cy="797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Tool:</a:t>
            </a:r>
            <a:endParaRPr/>
          </a:p>
        </p:txBody>
      </p:sp>
      <p:sp>
        <p:nvSpPr>
          <p:cNvPr id="583" name="Google Shape;583;p48"/>
          <p:cNvSpPr txBox="1"/>
          <p:nvPr>
            <p:ph idx="1" type="subTitle"/>
          </p:nvPr>
        </p:nvSpPr>
        <p:spPr>
          <a:xfrm>
            <a:off x="1887025" y="797100"/>
            <a:ext cx="6914100" cy="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Git:-</a:t>
            </a:r>
            <a:endParaRPr/>
          </a:p>
        </p:txBody>
      </p:sp>
      <p:sp>
        <p:nvSpPr>
          <p:cNvPr id="584" name="Google Shape;584;p48"/>
          <p:cNvSpPr txBox="1"/>
          <p:nvPr/>
        </p:nvSpPr>
        <p:spPr>
          <a:xfrm>
            <a:off x="1927975" y="993400"/>
            <a:ext cx="68322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Steps: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.Login to your GitHub Account.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2.click on new repository.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3.you will get the url of repo ,copy that.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4.create a new folder in the drive and right click and enter inside the git bash.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5.run the command:-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git clone &lt;repourl&gt;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6.u will see the folder added into ur folder in the repo name with your git file.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7.noe copy your backend frontend code inside the repo folder.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8.run the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commands on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git bash: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git status // by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 will be inside the main branch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git  -b checkout “feature-dev”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git  add  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gt commit -m “added”.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git  push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--setupstream origin feature dev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  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AutoNum type="arabicPeriod"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903400" y="228600"/>
            <a:ext cx="6559500" cy="5064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EC2 INSTANCE</a:t>
            </a:r>
            <a:endParaRPr/>
          </a:p>
        </p:txBody>
      </p:sp>
      <p:sp>
        <p:nvSpPr>
          <p:cNvPr id="590" name="Google Shape;590;p49"/>
          <p:cNvSpPr txBox="1"/>
          <p:nvPr/>
        </p:nvSpPr>
        <p:spPr>
          <a:xfrm>
            <a:off x="2508600" y="1205900"/>
            <a:ext cx="58233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1.Login to Your AWS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,go to sign in to console.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2Search EC2 instance.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3.click on launch instance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4.write the name of the server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5.select the OS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6.SELECT AMI  image free tier default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7.instance type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8.key pair:-existing r create new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9.launch instance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10.firewall security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type="title"/>
          </p:nvPr>
        </p:nvSpPr>
        <p:spPr>
          <a:xfrm>
            <a:off x="2083325" y="93575"/>
            <a:ext cx="6832200" cy="605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CI-CD PIPELINE:</a:t>
            </a:r>
            <a:endParaRPr/>
          </a:p>
        </p:txBody>
      </p:sp>
      <p:sp>
        <p:nvSpPr>
          <p:cNvPr id="596" name="Google Shape;596;p50"/>
          <p:cNvSpPr txBox="1"/>
          <p:nvPr>
            <p:ph idx="1" type="subTitle"/>
          </p:nvPr>
        </p:nvSpPr>
        <p:spPr>
          <a:xfrm>
            <a:off x="2181475" y="764225"/>
            <a:ext cx="6734100" cy="4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1.push your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code on the git hub with yaml file.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2.add secrets to your codes: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EC_HOST:IPV4 address of your instance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EC_USER:UBUNTU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EC_SSH:copy the content of the pen file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3.keep ur pen file inside the folder and run the commands: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ssh -i  nameofpenfile @ipv4 address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sudo apt update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apt  list   -–upgradable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Sudo apt install  python3-venv -y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4.now open your code in the vs code  and write one comment and push it on github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5.now go in your repo: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You will see your comment with yellow dot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 Click on details and deploy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6.your ci-cd pipeline is ready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