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Nunito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12dbef0e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12dbef0e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12dbef0e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12dbef0e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12dbef0e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12dbef0e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12dec5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12dec5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12dec587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12dec587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12dec58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12dec58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12dec58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12dec58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12dbef0e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12dbef0e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scopubs.org/doi/10.1200/JCO.2023.41.16_suppl.65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573975"/>
            <a:ext cx="5361300" cy="18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Solutions for Prevent Cancer Foundation</a:t>
            </a:r>
            <a:endParaRPr sz="3355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/>
              <a:t>Professor: Abou Tabl</a:t>
            </a:r>
            <a:endParaRPr sz="3022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5523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Swati Lalwani, Duong Thai Le,Padma Ammagoth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273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Cancer Society. (2024). About the American Cancer Society.</a:t>
            </a:r>
            <a:r>
              <a:rPr lang="en" sz="28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https://www.cancer.org/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Society of Clinical Oncology [ASCO]. (2023). Big data and analytics in oncology: Transforming cancer care.</a:t>
            </a:r>
            <a:r>
              <a:rPr lang="en" sz="28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https://ascopubs.org/doi/10.1200/JCO.2023.41.16_suppl.6513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Baum, M. L., et al. (2021). Informed consent and privacy in data collection: Ethical perspectives. Journal of Medical Ethics, 47(4), 256-262.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Bcrf. (2024, April 24). Ai and personalized breast cancer care. Breast Cancer Research Foundation. https://www.bcrf.org/blog/ai-predictive-analytics-precision-medicine-breast-cancer/ 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Bcrf. (2024b, April 26). Ai Breast Cancer Detection and diagnosis. Breast Cancer Research Foundation. https://www.bcrf.org/blog/ai-breast-cancer-detection-screening/ 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Keenan, P. (2020). Health data privacy laws: The intersection of HIPAA and technology. Health Affairs, 39(3), 431-437.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Mostavi, M., et al. (2020). The role of machine learning in cancer prediction and early detection. </a:t>
            </a:r>
            <a:r>
              <a:rPr lang="en" sz="2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Frontiers in Oncology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10, 177.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Obermeyer, Z., Powers, B., Vogeli, C., &amp; Mullainathan, S. (2019). Dissecting racial bias in an algorithm used to manage the health of populations. </a:t>
            </a:r>
            <a:r>
              <a:rPr lang="en" sz="2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Science, 366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(6464), 447-453.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Parikh, R. B., Obermeyer, Z., &amp; Navathe, A. S. (2019). Regulation of predictive analytics in medicine. </a:t>
            </a:r>
            <a:r>
              <a:rPr lang="en" sz="2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Science, 363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(6429), 810-812.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Cancer Foundation. (2024b, June 25). Prevent cancer foundation research grants &amp; fellowships. Prevent Cancer Foundation. https://preventcancer.org/research/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Richards, N. M., &amp; King, J. H. (2014). Big data ethics. Wake Forest Law Review, 49(2), 393-432.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Prevent Cancer Foundation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of Using AI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detection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Preventive measures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survival rate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825" y="845600"/>
            <a:ext cx="3252501" cy="32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Justification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Predictive Analysis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Algorithms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Awareness programs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Prescription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 solutions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Predictive analysis over prescriptive analysis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400" y="1413350"/>
            <a:ext cx="4432799" cy="32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other Non Profit Organizations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BCRF Organization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Goals of BCRF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AI in Early cancer Detection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Preventive measures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American Cancer Society 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Goals of ACS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Lifestyle awareness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500" y="1473025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588" y="2571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585550"/>
            <a:ext cx="7505700" cy="28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Analytics: The application of predictive analytics in breast cancer prevention offers significant potential to enhance early detection, personalize risk assessment, and guide targeted interventions.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steps involved in applying predictive analytics: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Definition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preparation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Selection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Training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Evaluation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 and Maintenance  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325" y="2416550"/>
            <a:ext cx="2808149" cy="21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0819-D994-EB52-36FB-DD7F595B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E260B-6E84-08EA-EFBC-1EF6C694D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Developed and deployed a breast cancer detection model using Snowflake for data ingestion and TensorFlow for machine learning</a:t>
            </a:r>
            <a:r>
              <a:rPr lang="en-US" dirty="0"/>
              <a:t>, achieving </a:t>
            </a:r>
            <a:r>
              <a:rPr lang="en-US" b="1" dirty="0"/>
              <a:t>95.30% accuracy</a:t>
            </a:r>
            <a:r>
              <a:rPr lang="en-US" dirty="0"/>
              <a:t> on test data by training a neural network with 30 features after data preprocessing and standardization.</a:t>
            </a:r>
          </a:p>
          <a:p>
            <a:r>
              <a:rPr lang="en-US" b="1" dirty="0"/>
              <a:t>Performed exploratory data analysis (EDA) and feature engineering</a:t>
            </a:r>
            <a:r>
              <a:rPr lang="en-US" dirty="0"/>
              <a:t> on a Kaggle dataset to identify key patterns and correlations, improving model performance by reducing multicollinearity and addressing class imbalance in the dataset.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F11A07-FA3B-E821-7D96-10CCE1DF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31" y="3332285"/>
            <a:ext cx="1874978" cy="14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19150" y="1644775"/>
            <a:ext cx="75057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representations are indispensable in cancer prevention, as they make complex information more accessible, enhance communication between patients and healthcare providers, and support more informed, data-driven decision-making.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 Stratification: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stratification chart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Risk Score Visualization: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risk dashboard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gauge chart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Evaluation: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precision-recall curves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Visualization: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charts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bar graphs or SHAP value plots)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Risk Prediction: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series plots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survival curves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Population-Level Insights: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 heatmaps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analysis maps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Analysis and Decision Support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Decision trees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what-if scenario charts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Monitoring and Feedback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Performance dashboards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accuracy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completeness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precision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Costs of genetic testing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preventive strategies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77" y="673900"/>
            <a:ext cx="3388224" cy="39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&amp; Ethical Concerns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Obtaining consent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privacy and security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Misuse of data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900" y="1800206"/>
            <a:ext cx="4431350" cy="23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719</Words>
  <Application>Microsoft Macintosh PowerPoint</Application>
  <PresentationFormat>On-screen Show (16:9)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Nunito</vt:lpstr>
      <vt:lpstr>Calibri</vt:lpstr>
      <vt:lpstr>Shift</vt:lpstr>
      <vt:lpstr>Week 8 Presentation Solutions for Prevent Cancer Foundation Professor: Abou Tabl</vt:lpstr>
      <vt:lpstr>Introduction</vt:lpstr>
      <vt:lpstr>Services and Justification</vt:lpstr>
      <vt:lpstr>Examples of other Non Profit Organizations</vt:lpstr>
      <vt:lpstr>Outline</vt:lpstr>
      <vt:lpstr>Model training and prediction</vt:lpstr>
      <vt:lpstr>Visualizations</vt:lpstr>
      <vt:lpstr>Limitations</vt:lpstr>
      <vt:lpstr>Legal &amp; Ethical Concerns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Presentation Solutions for Prevent Cancer Foundation Professor: Abou Tabl</dc:title>
  <cp:lastModifiedBy>Swati Lalwani</cp:lastModifiedBy>
  <cp:revision>2</cp:revision>
  <dcterms:modified xsi:type="dcterms:W3CDTF">2024-10-18T19:25:34Z</dcterms:modified>
</cp:coreProperties>
</file>