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Year2022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b78001d-5c2d-4231-9b6f-17fdad3bd2b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0f26feed0cd45e3" /><Relationship Type="http://schemas.openxmlformats.org/officeDocument/2006/relationships/slideLayout" Target="/ppt/slideLayouts/slideLayout8.xml" Id="R4070cd1e177c45ff" /><Relationship Type="http://schemas.openxmlformats.org/officeDocument/2006/relationships/hyperlink" Target="https://app.powerbi.com/groups/me/reports/1b78001d-5c2d-4231-9b6f-17fdad3bd2be/?pbi_source=PowerPoint" TargetMode="External" Id="RelId0" /><Relationship Type="http://schemas.openxmlformats.org/officeDocument/2006/relationships/image" Target="/ppt/media/image4.png" Id="imgId359456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Employee 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1/20/2023 9:20:15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1/20/2023 9:15:50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barChart ,textbox ,tableEx ,stackedAreaChart ,areaChart ,areaChart ,tableEx ,tableEx ,pieChart ,Year2022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945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Employee Presence Analysis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