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4" r:id="rId7"/>
    <p:sldId id="267" r:id="rId8"/>
    <p:sldId id="268" r:id="rId9"/>
    <p:sldId id="269" r:id="rId10"/>
    <p:sldId id="270" r:id="rId11"/>
    <p:sldId id="271" r:id="rId12"/>
    <p:sldId id="273" r:id="rId13"/>
    <p:sldId id="277" r:id="rId14"/>
    <p:sldId id="278" r:id="rId15"/>
    <p:sldId id="279" r:id="rId16"/>
    <p:sldId id="282" r:id="rId17"/>
    <p:sldId id="281" r:id="rId18"/>
    <p:sldId id="283" r:id="rId19"/>
    <p:sldId id="284" r:id="rId20"/>
    <p:sldId id="285" r:id="rId21"/>
    <p:sldId id="286" r:id="rId22"/>
    <p:sldId id="287" r:id="rId23"/>
    <p:sldId id="288"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293730-CA40-4AD5-9DD4-7E762DF86A88}" v="114" dt="2020-10-26T09:16:10.466"/>
    <p1510:client id="{F409AEC1-55AA-4ECF-ADA9-FB5E8BB7007C}" v="9" dt="2020-10-25T18:16:04.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F409AEC1-55AA-4ECF-ADA9-FB5E8BB7007C}"/>
    <pc:docChg chg="addSld delSld">
      <pc:chgData name="Guest User" userId="" providerId="Windows Live" clId="Web-{F409AEC1-55AA-4ECF-ADA9-FB5E8BB7007C}" dt="2020-10-25T18:16:04.886" v="8"/>
      <pc:docMkLst>
        <pc:docMk/>
      </pc:docMkLst>
      <pc:sldChg chg="add del">
        <pc:chgData name="Guest User" userId="" providerId="Windows Live" clId="Web-{F409AEC1-55AA-4ECF-ADA9-FB5E8BB7007C}" dt="2020-10-25T18:16:04.886" v="8"/>
        <pc:sldMkLst>
          <pc:docMk/>
          <pc:sldMk cId="1820182635" sldId="262"/>
        </pc:sldMkLst>
      </pc:sldChg>
      <pc:sldChg chg="del">
        <pc:chgData name="Guest User" userId="" providerId="Windows Live" clId="Web-{F409AEC1-55AA-4ECF-ADA9-FB5E8BB7007C}" dt="2020-10-25T18:13:46.026" v="0"/>
        <pc:sldMkLst>
          <pc:docMk/>
          <pc:sldMk cId="14249794" sldId="265"/>
        </pc:sldMkLst>
      </pc:sldChg>
      <pc:sldChg chg="del">
        <pc:chgData name="Guest User" userId="" providerId="Windows Live" clId="Web-{F409AEC1-55AA-4ECF-ADA9-FB5E8BB7007C}" dt="2020-10-25T18:13:47.714" v="1"/>
        <pc:sldMkLst>
          <pc:docMk/>
          <pc:sldMk cId="2718044676" sldId="266"/>
        </pc:sldMkLst>
      </pc:sldChg>
      <pc:sldChg chg="del">
        <pc:chgData name="Guest User" userId="" providerId="Windows Live" clId="Web-{F409AEC1-55AA-4ECF-ADA9-FB5E8BB7007C}" dt="2020-10-25T18:13:59.527" v="2"/>
        <pc:sldMkLst>
          <pc:docMk/>
          <pc:sldMk cId="1953191664" sldId="272"/>
        </pc:sldMkLst>
      </pc:sldChg>
      <pc:sldChg chg="del">
        <pc:chgData name="Guest User" userId="" providerId="Windows Live" clId="Web-{F409AEC1-55AA-4ECF-ADA9-FB5E8BB7007C}" dt="2020-10-25T18:14:00.683" v="3"/>
        <pc:sldMkLst>
          <pc:docMk/>
          <pc:sldMk cId="1636553308" sldId="274"/>
        </pc:sldMkLst>
      </pc:sldChg>
      <pc:sldChg chg="del">
        <pc:chgData name="Guest User" userId="" providerId="Windows Live" clId="Web-{F409AEC1-55AA-4ECF-ADA9-FB5E8BB7007C}" dt="2020-10-25T18:14:02.230" v="4"/>
        <pc:sldMkLst>
          <pc:docMk/>
          <pc:sldMk cId="1255776203" sldId="275"/>
        </pc:sldMkLst>
      </pc:sldChg>
      <pc:sldChg chg="del">
        <pc:chgData name="Guest User" userId="" providerId="Windows Live" clId="Web-{F409AEC1-55AA-4ECF-ADA9-FB5E8BB7007C}" dt="2020-10-25T18:14:03.511" v="5"/>
        <pc:sldMkLst>
          <pc:docMk/>
          <pc:sldMk cId="2215159686" sldId="276"/>
        </pc:sldMkLst>
      </pc:sldChg>
    </pc:docChg>
  </pc:docChgLst>
  <pc:docChgLst>
    <pc:chgData name="Prakher Hajela" userId="463e1dedbdfe9b98" providerId="LiveId" clId="{5E293730-CA40-4AD5-9DD4-7E762DF86A88}"/>
    <pc:docChg chg="undo custSel mod addSld delSld modSld">
      <pc:chgData name="Prakher Hajela" userId="463e1dedbdfe9b98" providerId="LiveId" clId="{5E293730-CA40-4AD5-9DD4-7E762DF86A88}" dt="2020-10-26T09:21:30.143" v="777" actId="5793"/>
      <pc:docMkLst>
        <pc:docMk/>
      </pc:docMkLst>
      <pc:sldChg chg="addSp delSp modSp mod">
        <pc:chgData name="Prakher Hajela" userId="463e1dedbdfe9b98" providerId="LiveId" clId="{5E293730-CA40-4AD5-9DD4-7E762DF86A88}" dt="2020-10-26T09:21:30.143" v="777" actId="5793"/>
        <pc:sldMkLst>
          <pc:docMk/>
          <pc:sldMk cId="183243182" sldId="261"/>
        </pc:sldMkLst>
        <pc:spChg chg="mod">
          <ac:chgData name="Prakher Hajela" userId="463e1dedbdfe9b98" providerId="LiveId" clId="{5E293730-CA40-4AD5-9DD4-7E762DF86A88}" dt="2020-10-26T09:21:07.506" v="774" actId="20577"/>
          <ac:spMkLst>
            <pc:docMk/>
            <pc:sldMk cId="183243182" sldId="261"/>
            <ac:spMk id="2" creationId="{7A4919D0-F177-4BBA-9A0B-DBA69E2ED764}"/>
          </ac:spMkLst>
        </pc:spChg>
        <pc:spChg chg="add mod">
          <ac:chgData name="Prakher Hajela" userId="463e1dedbdfe9b98" providerId="LiveId" clId="{5E293730-CA40-4AD5-9DD4-7E762DF86A88}" dt="2020-10-26T09:21:30.143" v="777" actId="5793"/>
          <ac:spMkLst>
            <pc:docMk/>
            <pc:sldMk cId="183243182" sldId="261"/>
            <ac:spMk id="4" creationId="{622A7497-C775-4DE8-AA16-7DD8805EC080}"/>
          </ac:spMkLst>
        </pc:spChg>
        <pc:graphicFrameChg chg="del">
          <ac:chgData name="Prakher Hajela" userId="463e1dedbdfe9b98" providerId="LiveId" clId="{5E293730-CA40-4AD5-9DD4-7E762DF86A88}" dt="2020-10-26T09:21:14.300" v="775" actId="478"/>
          <ac:graphicFrameMkLst>
            <pc:docMk/>
            <pc:sldMk cId="183243182" sldId="261"/>
            <ac:graphicFrameMk id="5" creationId="{91DB1382-7276-49FA-9632-38D558F457E3}"/>
          </ac:graphicFrameMkLst>
        </pc:graphicFrameChg>
      </pc:sldChg>
      <pc:sldChg chg="addSp modSp mod">
        <pc:chgData name="Prakher Hajela" userId="463e1dedbdfe9b98" providerId="LiveId" clId="{5E293730-CA40-4AD5-9DD4-7E762DF86A88}" dt="2020-10-25T11:47:22.867" v="408" actId="1076"/>
        <pc:sldMkLst>
          <pc:docMk/>
          <pc:sldMk cId="1820182635" sldId="262"/>
        </pc:sldMkLst>
        <pc:picChg chg="add mod">
          <ac:chgData name="Prakher Hajela" userId="463e1dedbdfe9b98" providerId="LiveId" clId="{5E293730-CA40-4AD5-9DD4-7E762DF86A88}" dt="2020-10-25T11:47:22.867" v="408" actId="1076"/>
          <ac:picMkLst>
            <pc:docMk/>
            <pc:sldMk cId="1820182635" sldId="262"/>
            <ac:picMk id="4" creationId="{1D8DB686-1BA9-4844-B194-6035641950E1}"/>
          </ac:picMkLst>
        </pc:picChg>
      </pc:sldChg>
      <pc:sldChg chg="addSp delSp mod">
        <pc:chgData name="Prakher Hajela" userId="463e1dedbdfe9b98" providerId="LiveId" clId="{5E293730-CA40-4AD5-9DD4-7E762DF86A88}" dt="2020-10-25T11:47:31.854" v="411" actId="22"/>
        <pc:sldMkLst>
          <pc:docMk/>
          <pc:sldMk cId="314354307" sldId="263"/>
        </pc:sldMkLst>
        <pc:picChg chg="add del">
          <ac:chgData name="Prakher Hajela" userId="463e1dedbdfe9b98" providerId="LiveId" clId="{5E293730-CA40-4AD5-9DD4-7E762DF86A88}" dt="2020-10-25T11:47:28.348" v="410"/>
          <ac:picMkLst>
            <pc:docMk/>
            <pc:sldMk cId="314354307" sldId="263"/>
            <ac:picMk id="5" creationId="{52B65603-98B6-4E99-A4B9-A1EA7359DC17}"/>
          </ac:picMkLst>
        </pc:picChg>
        <pc:picChg chg="add">
          <ac:chgData name="Prakher Hajela" userId="463e1dedbdfe9b98" providerId="LiveId" clId="{5E293730-CA40-4AD5-9DD4-7E762DF86A88}" dt="2020-10-25T11:47:31.854" v="411" actId="22"/>
          <ac:picMkLst>
            <pc:docMk/>
            <pc:sldMk cId="314354307" sldId="263"/>
            <ac:picMk id="8" creationId="{59A25308-71DE-4CBB-AB2D-65BA4645B592}"/>
          </ac:picMkLst>
        </pc:picChg>
      </pc:sldChg>
      <pc:sldChg chg="addSp mod">
        <pc:chgData name="Prakher Hajela" userId="463e1dedbdfe9b98" providerId="LiveId" clId="{5E293730-CA40-4AD5-9DD4-7E762DF86A88}" dt="2020-10-25T11:47:33.731" v="412" actId="22"/>
        <pc:sldMkLst>
          <pc:docMk/>
          <pc:sldMk cId="1098978883" sldId="264"/>
        </pc:sldMkLst>
        <pc:picChg chg="add">
          <ac:chgData name="Prakher Hajela" userId="463e1dedbdfe9b98" providerId="LiveId" clId="{5E293730-CA40-4AD5-9DD4-7E762DF86A88}" dt="2020-10-25T11:47:33.731" v="412" actId="22"/>
          <ac:picMkLst>
            <pc:docMk/>
            <pc:sldMk cId="1098978883" sldId="264"/>
            <ac:picMk id="5" creationId="{B9359282-1E96-410C-8A2E-1A084F3A22A6}"/>
          </ac:picMkLst>
        </pc:picChg>
      </pc:sldChg>
      <pc:sldChg chg="addSp mod">
        <pc:chgData name="Prakher Hajela" userId="463e1dedbdfe9b98" providerId="LiveId" clId="{5E293730-CA40-4AD5-9DD4-7E762DF86A88}" dt="2020-10-25T11:47:35.910" v="413" actId="22"/>
        <pc:sldMkLst>
          <pc:docMk/>
          <pc:sldMk cId="14249794" sldId="265"/>
        </pc:sldMkLst>
        <pc:picChg chg="add">
          <ac:chgData name="Prakher Hajela" userId="463e1dedbdfe9b98" providerId="LiveId" clId="{5E293730-CA40-4AD5-9DD4-7E762DF86A88}" dt="2020-10-25T11:47:35.910" v="413" actId="22"/>
          <ac:picMkLst>
            <pc:docMk/>
            <pc:sldMk cId="14249794" sldId="265"/>
            <ac:picMk id="4" creationId="{B277D358-3218-4812-9741-A620FF3E1A3E}"/>
          </ac:picMkLst>
        </pc:picChg>
      </pc:sldChg>
      <pc:sldChg chg="addSp mod">
        <pc:chgData name="Prakher Hajela" userId="463e1dedbdfe9b98" providerId="LiveId" clId="{5E293730-CA40-4AD5-9DD4-7E762DF86A88}" dt="2020-10-25T11:47:38.409" v="414" actId="22"/>
        <pc:sldMkLst>
          <pc:docMk/>
          <pc:sldMk cId="2718044676" sldId="266"/>
        </pc:sldMkLst>
        <pc:picChg chg="add">
          <ac:chgData name="Prakher Hajela" userId="463e1dedbdfe9b98" providerId="LiveId" clId="{5E293730-CA40-4AD5-9DD4-7E762DF86A88}" dt="2020-10-25T11:47:38.409" v="414" actId="22"/>
          <ac:picMkLst>
            <pc:docMk/>
            <pc:sldMk cId="2718044676" sldId="266"/>
            <ac:picMk id="4" creationId="{5E633C56-693C-44DC-B3D2-4BF534EE8A4A}"/>
          </ac:picMkLst>
        </pc:picChg>
      </pc:sldChg>
      <pc:sldChg chg="addSp modSp mod">
        <pc:chgData name="Prakher Hajela" userId="463e1dedbdfe9b98" providerId="LiveId" clId="{5E293730-CA40-4AD5-9DD4-7E762DF86A88}" dt="2020-10-25T11:47:47.652" v="416" actId="1076"/>
        <pc:sldMkLst>
          <pc:docMk/>
          <pc:sldMk cId="4268516154" sldId="267"/>
        </pc:sldMkLst>
        <pc:picChg chg="add mod">
          <ac:chgData name="Prakher Hajela" userId="463e1dedbdfe9b98" providerId="LiveId" clId="{5E293730-CA40-4AD5-9DD4-7E762DF86A88}" dt="2020-10-25T11:47:47.652" v="416" actId="1076"/>
          <ac:picMkLst>
            <pc:docMk/>
            <pc:sldMk cId="4268516154" sldId="267"/>
            <ac:picMk id="4" creationId="{A5BFF43A-937F-49CF-A1AE-D2C9ACF35AB5}"/>
          </ac:picMkLst>
        </pc:picChg>
      </pc:sldChg>
      <pc:sldChg chg="addSp mod">
        <pc:chgData name="Prakher Hajela" userId="463e1dedbdfe9b98" providerId="LiveId" clId="{5E293730-CA40-4AD5-9DD4-7E762DF86A88}" dt="2020-10-25T11:47:50.063" v="417" actId="22"/>
        <pc:sldMkLst>
          <pc:docMk/>
          <pc:sldMk cId="643238711" sldId="268"/>
        </pc:sldMkLst>
        <pc:picChg chg="add">
          <ac:chgData name="Prakher Hajela" userId="463e1dedbdfe9b98" providerId="LiveId" clId="{5E293730-CA40-4AD5-9DD4-7E762DF86A88}" dt="2020-10-25T11:47:50.063" v="417" actId="22"/>
          <ac:picMkLst>
            <pc:docMk/>
            <pc:sldMk cId="643238711" sldId="268"/>
            <ac:picMk id="4" creationId="{ACF7E04C-2923-4F42-915B-3EB34167B354}"/>
          </ac:picMkLst>
        </pc:picChg>
      </pc:sldChg>
      <pc:sldChg chg="addSp mod">
        <pc:chgData name="Prakher Hajela" userId="463e1dedbdfe9b98" providerId="LiveId" clId="{5E293730-CA40-4AD5-9DD4-7E762DF86A88}" dt="2020-10-25T11:47:53.588" v="418" actId="22"/>
        <pc:sldMkLst>
          <pc:docMk/>
          <pc:sldMk cId="844222572" sldId="269"/>
        </pc:sldMkLst>
        <pc:picChg chg="add">
          <ac:chgData name="Prakher Hajela" userId="463e1dedbdfe9b98" providerId="LiveId" clId="{5E293730-CA40-4AD5-9DD4-7E762DF86A88}" dt="2020-10-25T11:47:53.588" v="418" actId="22"/>
          <ac:picMkLst>
            <pc:docMk/>
            <pc:sldMk cId="844222572" sldId="269"/>
            <ac:picMk id="4" creationId="{422D3980-8F32-4A6D-91E3-D26EFAB5B86A}"/>
          </ac:picMkLst>
        </pc:picChg>
      </pc:sldChg>
      <pc:sldChg chg="addSp mod">
        <pc:chgData name="Prakher Hajela" userId="463e1dedbdfe9b98" providerId="LiveId" clId="{5E293730-CA40-4AD5-9DD4-7E762DF86A88}" dt="2020-10-25T11:47:55.901" v="419" actId="22"/>
        <pc:sldMkLst>
          <pc:docMk/>
          <pc:sldMk cId="587626271" sldId="270"/>
        </pc:sldMkLst>
        <pc:picChg chg="add">
          <ac:chgData name="Prakher Hajela" userId="463e1dedbdfe9b98" providerId="LiveId" clId="{5E293730-CA40-4AD5-9DD4-7E762DF86A88}" dt="2020-10-25T11:47:55.901" v="419" actId="22"/>
          <ac:picMkLst>
            <pc:docMk/>
            <pc:sldMk cId="587626271" sldId="270"/>
            <ac:picMk id="4" creationId="{E62CC52B-F1DB-47AF-995E-6252CCA8E120}"/>
          </ac:picMkLst>
        </pc:picChg>
      </pc:sldChg>
      <pc:sldChg chg="addSp modSp mod">
        <pc:chgData name="Prakher Hajela" userId="463e1dedbdfe9b98" providerId="LiveId" clId="{5E293730-CA40-4AD5-9DD4-7E762DF86A88}" dt="2020-10-25T11:48:08.345" v="423" actId="1076"/>
        <pc:sldMkLst>
          <pc:docMk/>
          <pc:sldMk cId="2232273783" sldId="271"/>
        </pc:sldMkLst>
        <pc:picChg chg="add mod">
          <ac:chgData name="Prakher Hajela" userId="463e1dedbdfe9b98" providerId="LiveId" clId="{5E293730-CA40-4AD5-9DD4-7E762DF86A88}" dt="2020-10-25T11:48:08.345" v="423" actId="1076"/>
          <ac:picMkLst>
            <pc:docMk/>
            <pc:sldMk cId="2232273783" sldId="271"/>
            <ac:picMk id="4" creationId="{65EF889E-A370-4846-8C24-CF342F67B386}"/>
          </ac:picMkLst>
        </pc:picChg>
      </pc:sldChg>
      <pc:sldChg chg="addSp delSp modSp mod modClrScheme chgLayout">
        <pc:chgData name="Prakher Hajela" userId="463e1dedbdfe9b98" providerId="LiveId" clId="{5E293730-CA40-4AD5-9DD4-7E762DF86A88}" dt="2020-10-25T11:48:13.449" v="425" actId="22"/>
        <pc:sldMkLst>
          <pc:docMk/>
          <pc:sldMk cId="1953191664" sldId="272"/>
        </pc:sldMkLst>
        <pc:spChg chg="del">
          <ac:chgData name="Prakher Hajela" userId="463e1dedbdfe9b98" providerId="LiveId" clId="{5E293730-CA40-4AD5-9DD4-7E762DF86A88}" dt="2020-10-25T11:20:49.920" v="11" actId="26606"/>
          <ac:spMkLst>
            <pc:docMk/>
            <pc:sldMk cId="1953191664" sldId="272"/>
            <ac:spMk id="2" creationId="{BDD201F3-9D45-4CD7-ABFD-022CA719FEA5}"/>
          </ac:spMkLst>
        </pc:spChg>
        <pc:spChg chg="del">
          <ac:chgData name="Prakher Hajela" userId="463e1dedbdfe9b98" providerId="LiveId" clId="{5E293730-CA40-4AD5-9DD4-7E762DF86A88}" dt="2020-10-25T11:20:49.920" v="11" actId="26606"/>
          <ac:spMkLst>
            <pc:docMk/>
            <pc:sldMk cId="1953191664" sldId="272"/>
            <ac:spMk id="3" creationId="{852EECD1-9088-4640-81D9-616BC04251FF}"/>
          </ac:spMkLst>
        </pc:spChg>
        <pc:spChg chg="del">
          <ac:chgData name="Prakher Hajela" userId="463e1dedbdfe9b98" providerId="LiveId" clId="{5E293730-CA40-4AD5-9DD4-7E762DF86A88}" dt="2020-10-25T11:20:49.920" v="11" actId="26606"/>
          <ac:spMkLst>
            <pc:docMk/>
            <pc:sldMk cId="1953191664" sldId="272"/>
            <ac:spMk id="4" creationId="{649A7A41-1CBC-467A-8771-AD001B2AC3C7}"/>
          </ac:spMkLst>
        </pc:spChg>
        <pc:spChg chg="add mod ord">
          <ac:chgData name="Prakher Hajela" userId="463e1dedbdfe9b98" providerId="LiveId" clId="{5E293730-CA40-4AD5-9DD4-7E762DF86A88}" dt="2020-10-25T11:26:38.403" v="137" actId="1076"/>
          <ac:spMkLst>
            <pc:docMk/>
            <pc:sldMk cId="1953191664" sldId="272"/>
            <ac:spMk id="71" creationId="{CC98CB43-3E03-4598-91C4-2F9E1F5528A2}"/>
          </ac:spMkLst>
        </pc:spChg>
        <pc:spChg chg="add del mod">
          <ac:chgData name="Prakher Hajela" userId="463e1dedbdfe9b98" providerId="LiveId" clId="{5E293730-CA40-4AD5-9DD4-7E762DF86A88}" dt="2020-10-25T11:23:33.470" v="98" actId="478"/>
          <ac:spMkLst>
            <pc:docMk/>
            <pc:sldMk cId="1953191664" sldId="272"/>
            <ac:spMk id="73" creationId="{D9975BE5-B749-4273-AB82-DC6F901ED770}"/>
          </ac:spMkLst>
        </pc:spChg>
        <pc:spChg chg="add del mod">
          <ac:chgData name="Prakher Hajela" userId="463e1dedbdfe9b98" providerId="LiveId" clId="{5E293730-CA40-4AD5-9DD4-7E762DF86A88}" dt="2020-10-25T11:26:25.957" v="132" actId="478"/>
          <ac:spMkLst>
            <pc:docMk/>
            <pc:sldMk cId="1953191664" sldId="272"/>
            <ac:spMk id="137" creationId="{91E709AA-70D2-401F-8842-591CA03A7740}"/>
          </ac:spMkLst>
        </pc:spChg>
        <pc:picChg chg="add del">
          <ac:chgData name="Prakher Hajela" userId="463e1dedbdfe9b98" providerId="LiveId" clId="{5E293730-CA40-4AD5-9DD4-7E762DF86A88}" dt="2020-10-25T11:25:02.900" v="119" actId="21"/>
          <ac:picMkLst>
            <pc:docMk/>
            <pc:sldMk cId="1953191664" sldId="272"/>
            <ac:picMk id="5" creationId="{7F87F421-A122-4769-B808-2978D7B9D9B0}"/>
          </ac:picMkLst>
        </pc:picChg>
        <pc:picChg chg="add">
          <ac:chgData name="Prakher Hajela" userId="463e1dedbdfe9b98" providerId="LiveId" clId="{5E293730-CA40-4AD5-9DD4-7E762DF86A88}" dt="2020-10-25T11:48:13.449" v="425" actId="22"/>
          <ac:picMkLst>
            <pc:docMk/>
            <pc:sldMk cId="1953191664" sldId="272"/>
            <ac:picMk id="6" creationId="{DED8E96B-1A82-4EEC-8A1E-02FC0118E02F}"/>
          </ac:picMkLst>
        </pc:picChg>
        <pc:picChg chg="add del mod">
          <ac:chgData name="Prakher Hajela" userId="463e1dedbdfe9b98" providerId="LiveId" clId="{5E293730-CA40-4AD5-9DD4-7E762DF86A88}" dt="2020-10-25T11:24:52.466" v="117" actId="21"/>
          <ac:picMkLst>
            <pc:docMk/>
            <pc:sldMk cId="1953191664" sldId="272"/>
            <ac:picMk id="13314" creationId="{EB429BE3-AFC1-4055-95DE-993CA3AF8972}"/>
          </ac:picMkLst>
        </pc:picChg>
        <pc:picChg chg="add mod">
          <ac:chgData name="Prakher Hajela" userId="463e1dedbdfe9b98" providerId="LiveId" clId="{5E293730-CA40-4AD5-9DD4-7E762DF86A88}" dt="2020-10-25T11:26:22.592" v="131" actId="14100"/>
          <ac:picMkLst>
            <pc:docMk/>
            <pc:sldMk cId="1953191664" sldId="272"/>
            <ac:picMk id="13316" creationId="{3BBD0348-DE4E-45A7-9DCF-981B160164F9}"/>
          </ac:picMkLst>
        </pc:picChg>
      </pc:sldChg>
      <pc:sldChg chg="addSp delSp modSp new mod">
        <pc:chgData name="Prakher Hajela" userId="463e1dedbdfe9b98" providerId="LiveId" clId="{5E293730-CA40-4AD5-9DD4-7E762DF86A88}" dt="2020-10-25T11:48:10.603" v="424" actId="22"/>
        <pc:sldMkLst>
          <pc:docMk/>
          <pc:sldMk cId="2688321962" sldId="273"/>
        </pc:sldMkLst>
        <pc:spChg chg="del">
          <ac:chgData name="Prakher Hajela" userId="463e1dedbdfe9b98" providerId="LiveId" clId="{5E293730-CA40-4AD5-9DD4-7E762DF86A88}" dt="2020-10-25T11:17:57.898" v="2" actId="26606"/>
          <ac:spMkLst>
            <pc:docMk/>
            <pc:sldMk cId="2688321962" sldId="273"/>
            <ac:spMk id="2" creationId="{F9052096-4C6A-488E-AC60-432C9AE4DD80}"/>
          </ac:spMkLst>
        </pc:spChg>
        <pc:spChg chg="del">
          <ac:chgData name="Prakher Hajela" userId="463e1dedbdfe9b98" providerId="LiveId" clId="{5E293730-CA40-4AD5-9DD4-7E762DF86A88}" dt="2020-10-25T11:17:57.898" v="2" actId="26606"/>
          <ac:spMkLst>
            <pc:docMk/>
            <pc:sldMk cId="2688321962" sldId="273"/>
            <ac:spMk id="3" creationId="{1F9FB976-076C-4171-91D6-3AA7104E6E4E}"/>
          </ac:spMkLst>
        </pc:spChg>
        <pc:spChg chg="del">
          <ac:chgData name="Prakher Hajela" userId="463e1dedbdfe9b98" providerId="LiveId" clId="{5E293730-CA40-4AD5-9DD4-7E762DF86A88}" dt="2020-10-25T11:17:57.898" v="2" actId="26606"/>
          <ac:spMkLst>
            <pc:docMk/>
            <pc:sldMk cId="2688321962" sldId="273"/>
            <ac:spMk id="4" creationId="{E14F69E9-6031-49F2-9B1A-4EDEC6B26DDD}"/>
          </ac:spMkLst>
        </pc:spChg>
        <pc:spChg chg="add mod">
          <ac:chgData name="Prakher Hajela" userId="463e1dedbdfe9b98" providerId="LiveId" clId="{5E293730-CA40-4AD5-9DD4-7E762DF86A88}" dt="2020-10-25T11:18:25.831" v="9" actId="20577"/>
          <ac:spMkLst>
            <pc:docMk/>
            <pc:sldMk cId="2688321962" sldId="273"/>
            <ac:spMk id="8" creationId="{1FE6D3A5-E2E8-4A63-9F77-D908C5679A2E}"/>
          </ac:spMkLst>
        </pc:spChg>
        <pc:spChg chg="add mod">
          <ac:chgData name="Prakher Hajela" userId="463e1dedbdfe9b98" providerId="LiveId" clId="{5E293730-CA40-4AD5-9DD4-7E762DF86A88}" dt="2020-10-25T11:18:23.181" v="7"/>
          <ac:spMkLst>
            <pc:docMk/>
            <pc:sldMk cId="2688321962" sldId="273"/>
            <ac:spMk id="9" creationId="{3244CD36-01BD-4831-8832-B9DCFC3F3A93}"/>
          </ac:spMkLst>
        </pc:spChg>
        <pc:spChg chg="add del">
          <ac:chgData name="Prakher Hajela" userId="463e1dedbdfe9b98" providerId="LiveId" clId="{5E293730-CA40-4AD5-9DD4-7E762DF86A88}" dt="2020-10-25T11:18:22.952" v="6" actId="478"/>
          <ac:spMkLst>
            <pc:docMk/>
            <pc:sldMk cId="2688321962" sldId="273"/>
            <ac:spMk id="71" creationId="{F7B05CEB-D564-42F6-A58F-7088112EFE49}"/>
          </ac:spMkLst>
        </pc:spChg>
        <pc:spChg chg="add del">
          <ac:chgData name="Prakher Hajela" userId="463e1dedbdfe9b98" providerId="LiveId" clId="{5E293730-CA40-4AD5-9DD4-7E762DF86A88}" dt="2020-10-25T11:18:22.952" v="6" actId="478"/>
          <ac:spMkLst>
            <pc:docMk/>
            <pc:sldMk cId="2688321962" sldId="273"/>
            <ac:spMk id="73" creationId="{8182058F-094D-4BAD-A97E-3DB1BEC411A9}"/>
          </ac:spMkLst>
        </pc:spChg>
        <pc:picChg chg="add">
          <ac:chgData name="Prakher Hajela" userId="463e1dedbdfe9b98" providerId="LiveId" clId="{5E293730-CA40-4AD5-9DD4-7E762DF86A88}" dt="2020-10-25T11:48:10.603" v="424" actId="22"/>
          <ac:picMkLst>
            <pc:docMk/>
            <pc:sldMk cId="2688321962" sldId="273"/>
            <ac:picMk id="5" creationId="{9483BAEF-473B-4D26-8ADA-0148344EF1AD}"/>
          </ac:picMkLst>
        </pc:picChg>
        <pc:picChg chg="add mod">
          <ac:chgData name="Prakher Hajela" userId="463e1dedbdfe9b98" providerId="LiveId" clId="{5E293730-CA40-4AD5-9DD4-7E762DF86A88}" dt="2020-10-25T11:18:10.834" v="5" actId="14100"/>
          <ac:picMkLst>
            <pc:docMk/>
            <pc:sldMk cId="2688321962" sldId="273"/>
            <ac:picMk id="12290" creationId="{5B957C38-C6AB-4E5B-BAA6-13E71101D884}"/>
          </ac:picMkLst>
        </pc:picChg>
      </pc:sldChg>
      <pc:sldChg chg="addSp delSp modSp new mod">
        <pc:chgData name="Prakher Hajela" userId="463e1dedbdfe9b98" providerId="LiveId" clId="{5E293730-CA40-4AD5-9DD4-7E762DF86A88}" dt="2020-10-25T11:48:15.278" v="426" actId="22"/>
        <pc:sldMkLst>
          <pc:docMk/>
          <pc:sldMk cId="1636553308" sldId="274"/>
        </pc:sldMkLst>
        <pc:spChg chg="del">
          <ac:chgData name="Prakher Hajela" userId="463e1dedbdfe9b98" providerId="LiveId" clId="{5E293730-CA40-4AD5-9DD4-7E762DF86A88}" dt="2020-10-25T11:24:31.768" v="115" actId="478"/>
          <ac:spMkLst>
            <pc:docMk/>
            <pc:sldMk cId="1636553308" sldId="274"/>
            <ac:spMk id="2" creationId="{D012A4F6-6775-426A-8C81-F12AAEC9D180}"/>
          </ac:spMkLst>
        </pc:spChg>
        <pc:spChg chg="del">
          <ac:chgData name="Prakher Hajela" userId="463e1dedbdfe9b98" providerId="LiveId" clId="{5E293730-CA40-4AD5-9DD4-7E762DF86A88}" dt="2020-10-25T11:24:31.768" v="115" actId="478"/>
          <ac:spMkLst>
            <pc:docMk/>
            <pc:sldMk cId="1636553308" sldId="274"/>
            <ac:spMk id="4" creationId="{086D3140-B35E-4CA5-93B6-D4264377F980}"/>
          </ac:spMkLst>
        </pc:spChg>
        <pc:spChg chg="add mod">
          <ac:chgData name="Prakher Hajela" userId="463e1dedbdfe9b98" providerId="LiveId" clId="{5E293730-CA40-4AD5-9DD4-7E762DF86A88}" dt="2020-10-25T11:25:11.063" v="122" actId="20577"/>
          <ac:spMkLst>
            <pc:docMk/>
            <pc:sldMk cId="1636553308" sldId="274"/>
            <ac:spMk id="5" creationId="{35EF3FB9-E7C9-4F28-B7C1-629F6165E82C}"/>
          </ac:spMkLst>
        </pc:spChg>
        <pc:picChg chg="add">
          <ac:chgData name="Prakher Hajela" userId="463e1dedbdfe9b98" providerId="LiveId" clId="{5E293730-CA40-4AD5-9DD4-7E762DF86A88}" dt="2020-10-25T11:25:07.576" v="120" actId="22"/>
          <ac:picMkLst>
            <pc:docMk/>
            <pc:sldMk cId="1636553308" sldId="274"/>
            <ac:picMk id="7" creationId="{E758A39B-B1EF-4BEC-8E2E-452B8E5CA730}"/>
          </ac:picMkLst>
        </pc:picChg>
        <pc:picChg chg="add">
          <ac:chgData name="Prakher Hajela" userId="463e1dedbdfe9b98" providerId="LiveId" clId="{5E293730-CA40-4AD5-9DD4-7E762DF86A88}" dt="2020-10-25T11:48:15.278" v="426" actId="22"/>
          <ac:picMkLst>
            <pc:docMk/>
            <pc:sldMk cId="1636553308" sldId="274"/>
            <ac:picMk id="9" creationId="{C3F50898-4614-4FD5-ADFB-74D6A53C9F9A}"/>
          </ac:picMkLst>
        </pc:picChg>
      </pc:sldChg>
      <pc:sldChg chg="addSp delSp modSp new mod modClrScheme chgLayout">
        <pc:chgData name="Prakher Hajela" userId="463e1dedbdfe9b98" providerId="LiveId" clId="{5E293730-CA40-4AD5-9DD4-7E762DF86A88}" dt="2020-10-25T11:48:17.464" v="427" actId="22"/>
        <pc:sldMkLst>
          <pc:docMk/>
          <pc:sldMk cId="1255776203" sldId="275"/>
        </pc:sldMkLst>
        <pc:spChg chg="del">
          <ac:chgData name="Prakher Hajela" userId="463e1dedbdfe9b98" providerId="LiveId" clId="{5E293730-CA40-4AD5-9DD4-7E762DF86A88}" dt="2020-10-25T11:27:15.330" v="140" actId="26606"/>
          <ac:spMkLst>
            <pc:docMk/>
            <pc:sldMk cId="1255776203" sldId="275"/>
            <ac:spMk id="2" creationId="{88A32CB6-4893-4CE1-8D6C-E089E97E67B7}"/>
          </ac:spMkLst>
        </pc:spChg>
        <pc:spChg chg="del">
          <ac:chgData name="Prakher Hajela" userId="463e1dedbdfe9b98" providerId="LiveId" clId="{5E293730-CA40-4AD5-9DD4-7E762DF86A88}" dt="2020-10-25T11:27:15.330" v="140" actId="26606"/>
          <ac:spMkLst>
            <pc:docMk/>
            <pc:sldMk cId="1255776203" sldId="275"/>
            <ac:spMk id="3" creationId="{3B79C249-2E48-4613-BE80-A9D81052AFFA}"/>
          </ac:spMkLst>
        </pc:spChg>
        <pc:spChg chg="del">
          <ac:chgData name="Prakher Hajela" userId="463e1dedbdfe9b98" providerId="LiveId" clId="{5E293730-CA40-4AD5-9DD4-7E762DF86A88}" dt="2020-10-25T11:27:15.330" v="140" actId="26606"/>
          <ac:spMkLst>
            <pc:docMk/>
            <pc:sldMk cId="1255776203" sldId="275"/>
            <ac:spMk id="4" creationId="{C2440D65-1785-4B76-B40E-29A495E12C5E}"/>
          </ac:spMkLst>
        </pc:spChg>
        <pc:spChg chg="add mod">
          <ac:chgData name="Prakher Hajela" userId="463e1dedbdfe9b98" providerId="LiveId" clId="{5E293730-CA40-4AD5-9DD4-7E762DF86A88}" dt="2020-10-25T11:27:43.327" v="154" actId="20577"/>
          <ac:spMkLst>
            <pc:docMk/>
            <pc:sldMk cId="1255776203" sldId="275"/>
            <ac:spMk id="8" creationId="{7F161F78-5432-404E-A2AA-5EFEDC5A4CA6}"/>
          </ac:spMkLst>
        </pc:spChg>
        <pc:spChg chg="add del mod">
          <ac:chgData name="Prakher Hajela" userId="463e1dedbdfe9b98" providerId="LiveId" clId="{5E293730-CA40-4AD5-9DD4-7E762DF86A88}" dt="2020-10-25T11:27:30.946" v="143" actId="478"/>
          <ac:spMkLst>
            <pc:docMk/>
            <pc:sldMk cId="1255776203" sldId="275"/>
            <ac:spMk id="71" creationId="{13E12A3C-758A-40A2-87C0-41ECA6E7E906}"/>
          </ac:spMkLst>
        </pc:spChg>
        <pc:spChg chg="add del mod">
          <ac:chgData name="Prakher Hajela" userId="463e1dedbdfe9b98" providerId="LiveId" clId="{5E293730-CA40-4AD5-9DD4-7E762DF86A88}" dt="2020-10-25T11:27:22.247" v="141" actId="478"/>
          <ac:spMkLst>
            <pc:docMk/>
            <pc:sldMk cId="1255776203" sldId="275"/>
            <ac:spMk id="73" creationId="{27984F53-D22B-4EC5-814F-732614E43A4E}"/>
          </ac:spMkLst>
        </pc:spChg>
        <pc:picChg chg="add">
          <ac:chgData name="Prakher Hajela" userId="463e1dedbdfe9b98" providerId="LiveId" clId="{5E293730-CA40-4AD5-9DD4-7E762DF86A88}" dt="2020-10-25T11:48:17.464" v="427" actId="22"/>
          <ac:picMkLst>
            <pc:docMk/>
            <pc:sldMk cId="1255776203" sldId="275"/>
            <ac:picMk id="5" creationId="{E90A1E52-19A8-4AD7-B66B-8EEB1E20F730}"/>
          </ac:picMkLst>
        </pc:picChg>
        <pc:picChg chg="add mod">
          <ac:chgData name="Prakher Hajela" userId="463e1dedbdfe9b98" providerId="LiveId" clId="{5E293730-CA40-4AD5-9DD4-7E762DF86A88}" dt="2020-10-25T11:27:15.330" v="140" actId="26606"/>
          <ac:picMkLst>
            <pc:docMk/>
            <pc:sldMk cId="1255776203" sldId="275"/>
            <ac:picMk id="15362" creationId="{5E4BB6F4-6E84-4B29-AC30-1CD0F7065E7E}"/>
          </ac:picMkLst>
        </pc:picChg>
      </pc:sldChg>
      <pc:sldChg chg="addSp delSp modSp new mod">
        <pc:chgData name="Prakher Hajela" userId="463e1dedbdfe9b98" providerId="LiveId" clId="{5E293730-CA40-4AD5-9DD4-7E762DF86A88}" dt="2020-10-25T11:48:19.230" v="428" actId="22"/>
        <pc:sldMkLst>
          <pc:docMk/>
          <pc:sldMk cId="2215159686" sldId="276"/>
        </pc:sldMkLst>
        <pc:spChg chg="del">
          <ac:chgData name="Prakher Hajela" userId="463e1dedbdfe9b98" providerId="LiveId" clId="{5E293730-CA40-4AD5-9DD4-7E762DF86A88}" dt="2020-10-25T11:27:59.606" v="157" actId="26606"/>
          <ac:spMkLst>
            <pc:docMk/>
            <pc:sldMk cId="2215159686" sldId="276"/>
            <ac:spMk id="2" creationId="{E0B04CCC-8998-400D-8DC1-041D447FF709}"/>
          </ac:spMkLst>
        </pc:spChg>
        <pc:spChg chg="del">
          <ac:chgData name="Prakher Hajela" userId="463e1dedbdfe9b98" providerId="LiveId" clId="{5E293730-CA40-4AD5-9DD4-7E762DF86A88}" dt="2020-10-25T11:27:59.606" v="157" actId="26606"/>
          <ac:spMkLst>
            <pc:docMk/>
            <pc:sldMk cId="2215159686" sldId="276"/>
            <ac:spMk id="3" creationId="{5B6341C1-9ADC-4C36-B95F-0E175E8F4B61}"/>
          </ac:spMkLst>
        </pc:spChg>
        <pc:spChg chg="del">
          <ac:chgData name="Prakher Hajela" userId="463e1dedbdfe9b98" providerId="LiveId" clId="{5E293730-CA40-4AD5-9DD4-7E762DF86A88}" dt="2020-10-25T11:27:59.606" v="157" actId="26606"/>
          <ac:spMkLst>
            <pc:docMk/>
            <pc:sldMk cId="2215159686" sldId="276"/>
            <ac:spMk id="4" creationId="{584D0B40-66E9-4CD8-BAA0-578B2BA443D2}"/>
          </ac:spMkLst>
        </pc:spChg>
        <pc:spChg chg="add mod">
          <ac:chgData name="Prakher Hajela" userId="463e1dedbdfe9b98" providerId="LiveId" clId="{5E293730-CA40-4AD5-9DD4-7E762DF86A88}" dt="2020-10-25T11:28:17.068" v="163" actId="20577"/>
          <ac:spMkLst>
            <pc:docMk/>
            <pc:sldMk cId="2215159686" sldId="276"/>
            <ac:spMk id="5" creationId="{108313D2-8E7D-4A1A-89CA-70E75D761053}"/>
          </ac:spMkLst>
        </pc:spChg>
        <pc:spChg chg="add del">
          <ac:chgData name="Prakher Hajela" userId="463e1dedbdfe9b98" providerId="LiveId" clId="{5E293730-CA40-4AD5-9DD4-7E762DF86A88}" dt="2020-10-25T11:28:10.053" v="160" actId="478"/>
          <ac:spMkLst>
            <pc:docMk/>
            <pc:sldMk cId="2215159686" sldId="276"/>
            <ac:spMk id="71" creationId="{F2895F98-8DB5-4F11-8130-9EEA12F25598}"/>
          </ac:spMkLst>
        </pc:spChg>
        <pc:spChg chg="add del">
          <ac:chgData name="Prakher Hajela" userId="463e1dedbdfe9b98" providerId="LiveId" clId="{5E293730-CA40-4AD5-9DD4-7E762DF86A88}" dt="2020-10-25T11:28:10.053" v="160" actId="478"/>
          <ac:spMkLst>
            <pc:docMk/>
            <pc:sldMk cId="2215159686" sldId="276"/>
            <ac:spMk id="73" creationId="{0DD97289-95A9-41FE-85C9-91738F25FE26}"/>
          </ac:spMkLst>
        </pc:spChg>
        <pc:picChg chg="add">
          <ac:chgData name="Prakher Hajela" userId="463e1dedbdfe9b98" providerId="LiveId" clId="{5E293730-CA40-4AD5-9DD4-7E762DF86A88}" dt="2020-10-25T11:48:19.230" v="428" actId="22"/>
          <ac:picMkLst>
            <pc:docMk/>
            <pc:sldMk cId="2215159686" sldId="276"/>
            <ac:picMk id="6" creationId="{4EA396F0-8C7B-4FC5-BDE2-1C970E474F28}"/>
          </ac:picMkLst>
        </pc:picChg>
        <pc:picChg chg="add del mod">
          <ac:chgData name="Prakher Hajela" userId="463e1dedbdfe9b98" providerId="LiveId" clId="{5E293730-CA40-4AD5-9DD4-7E762DF86A88}" dt="2020-10-25T11:28:06.609" v="159" actId="478"/>
          <ac:picMkLst>
            <pc:docMk/>
            <pc:sldMk cId="2215159686" sldId="276"/>
            <ac:picMk id="16386" creationId="{3999E327-AD34-49F0-B05A-8E80E94F498E}"/>
          </ac:picMkLst>
        </pc:picChg>
      </pc:sldChg>
      <pc:sldChg chg="addSp delSp modSp new mod modClrScheme chgLayout">
        <pc:chgData name="Prakher Hajela" userId="463e1dedbdfe9b98" providerId="LiveId" clId="{5E293730-CA40-4AD5-9DD4-7E762DF86A88}" dt="2020-10-25T11:48:20.777" v="429" actId="22"/>
        <pc:sldMkLst>
          <pc:docMk/>
          <pc:sldMk cId="2851578967" sldId="277"/>
        </pc:sldMkLst>
        <pc:spChg chg="add del">
          <ac:chgData name="Prakher Hajela" userId="463e1dedbdfe9b98" providerId="LiveId" clId="{5E293730-CA40-4AD5-9DD4-7E762DF86A88}" dt="2020-10-25T11:29:12.817" v="172" actId="26606"/>
          <ac:spMkLst>
            <pc:docMk/>
            <pc:sldMk cId="2851578967" sldId="277"/>
            <ac:spMk id="2" creationId="{1E359DA6-EE2C-4FBA-9E3E-779C96A95953}"/>
          </ac:spMkLst>
        </pc:spChg>
        <pc:spChg chg="add del">
          <ac:chgData name="Prakher Hajela" userId="463e1dedbdfe9b98" providerId="LiveId" clId="{5E293730-CA40-4AD5-9DD4-7E762DF86A88}" dt="2020-10-25T11:29:12.817" v="172" actId="26606"/>
          <ac:spMkLst>
            <pc:docMk/>
            <pc:sldMk cId="2851578967" sldId="277"/>
            <ac:spMk id="3" creationId="{13B96E15-8438-4466-93E9-DD76B38DD6A1}"/>
          </ac:spMkLst>
        </pc:spChg>
        <pc:spChg chg="add del">
          <ac:chgData name="Prakher Hajela" userId="463e1dedbdfe9b98" providerId="LiveId" clId="{5E293730-CA40-4AD5-9DD4-7E762DF86A88}" dt="2020-10-25T11:29:12.817" v="172" actId="26606"/>
          <ac:spMkLst>
            <pc:docMk/>
            <pc:sldMk cId="2851578967" sldId="277"/>
            <ac:spMk id="4" creationId="{625E11A5-B23B-4F9C-A35A-F17BC5E7A6A0}"/>
          </ac:spMkLst>
        </pc:spChg>
        <pc:spChg chg="add del mod">
          <ac:chgData name="Prakher Hajela" userId="463e1dedbdfe9b98" providerId="LiveId" clId="{5E293730-CA40-4AD5-9DD4-7E762DF86A88}" dt="2020-10-25T11:29:08.840" v="167" actId="26606"/>
          <ac:spMkLst>
            <pc:docMk/>
            <pc:sldMk cId="2851578967" sldId="277"/>
            <ac:spMk id="71" creationId="{51E82D31-F440-4C92-8651-545040AB401B}"/>
          </ac:spMkLst>
        </pc:spChg>
        <pc:spChg chg="add del mod">
          <ac:chgData name="Prakher Hajela" userId="463e1dedbdfe9b98" providerId="LiveId" clId="{5E293730-CA40-4AD5-9DD4-7E762DF86A88}" dt="2020-10-25T11:29:11.210" v="169" actId="26606"/>
          <ac:spMkLst>
            <pc:docMk/>
            <pc:sldMk cId="2851578967" sldId="277"/>
            <ac:spMk id="73" creationId="{0C725EB6-2702-4556-B721-71EDF84062A2}"/>
          </ac:spMkLst>
        </pc:spChg>
        <pc:spChg chg="add del mod">
          <ac:chgData name="Prakher Hajela" userId="463e1dedbdfe9b98" providerId="LiveId" clId="{5E293730-CA40-4AD5-9DD4-7E762DF86A88}" dt="2020-10-25T11:29:11.210" v="169" actId="26606"/>
          <ac:spMkLst>
            <pc:docMk/>
            <pc:sldMk cId="2851578967" sldId="277"/>
            <ac:spMk id="17412" creationId="{D7C00588-0F17-4F3F-A5C5-5A204F7D5495}"/>
          </ac:spMkLst>
        </pc:spChg>
        <pc:spChg chg="add del">
          <ac:chgData name="Prakher Hajela" userId="463e1dedbdfe9b98" providerId="LiveId" clId="{5E293730-CA40-4AD5-9DD4-7E762DF86A88}" dt="2020-10-25T11:29:12.814" v="171" actId="26606"/>
          <ac:spMkLst>
            <pc:docMk/>
            <pc:sldMk cId="2851578967" sldId="277"/>
            <ac:spMk id="17414" creationId="{2C6BDEBA-9310-44DA-AAC5-14C7AE50DAB8}"/>
          </ac:spMkLst>
        </pc:spChg>
        <pc:spChg chg="add del">
          <ac:chgData name="Prakher Hajela" userId="463e1dedbdfe9b98" providerId="LiveId" clId="{5E293730-CA40-4AD5-9DD4-7E762DF86A88}" dt="2020-10-25T11:29:12.814" v="171" actId="26606"/>
          <ac:spMkLst>
            <pc:docMk/>
            <pc:sldMk cId="2851578967" sldId="277"/>
            <ac:spMk id="17415" creationId="{7F40B3D2-92DC-4552-AC1B-0E2BA7FF462F}"/>
          </ac:spMkLst>
        </pc:spChg>
        <pc:spChg chg="add mod">
          <ac:chgData name="Prakher Hajela" userId="463e1dedbdfe9b98" providerId="LiveId" clId="{5E293730-CA40-4AD5-9DD4-7E762DF86A88}" dt="2020-10-25T11:31:00.193" v="260" actId="1076"/>
          <ac:spMkLst>
            <pc:docMk/>
            <pc:sldMk cId="2851578967" sldId="277"/>
            <ac:spMk id="17417" creationId="{D7C00588-0F17-4F3F-A5C5-5A204F7D5495}"/>
          </ac:spMkLst>
        </pc:spChg>
        <pc:spChg chg="add mod">
          <ac:chgData name="Prakher Hajela" userId="463e1dedbdfe9b98" providerId="LiveId" clId="{5E293730-CA40-4AD5-9DD4-7E762DF86A88}" dt="2020-10-25T11:31:31.364" v="269" actId="1076"/>
          <ac:spMkLst>
            <pc:docMk/>
            <pc:sldMk cId="2851578967" sldId="277"/>
            <ac:spMk id="17418" creationId="{0C725EB6-2702-4556-B721-71EDF84062A2}"/>
          </ac:spMkLst>
        </pc:spChg>
        <pc:picChg chg="add">
          <ac:chgData name="Prakher Hajela" userId="463e1dedbdfe9b98" providerId="LiveId" clId="{5E293730-CA40-4AD5-9DD4-7E762DF86A88}" dt="2020-10-25T11:48:20.777" v="429" actId="22"/>
          <ac:picMkLst>
            <pc:docMk/>
            <pc:sldMk cId="2851578967" sldId="277"/>
            <ac:picMk id="5" creationId="{3960DE3F-0114-4841-A9AF-4692AE4602AB}"/>
          </ac:picMkLst>
        </pc:picChg>
        <pc:picChg chg="add mod">
          <ac:chgData name="Prakher Hajela" userId="463e1dedbdfe9b98" providerId="LiveId" clId="{5E293730-CA40-4AD5-9DD4-7E762DF86A88}" dt="2020-10-25T11:29:12.817" v="172" actId="26606"/>
          <ac:picMkLst>
            <pc:docMk/>
            <pc:sldMk cId="2851578967" sldId="277"/>
            <ac:picMk id="17410" creationId="{DF625309-3D5D-4D65-9445-DD4ADC6DA859}"/>
          </ac:picMkLst>
        </pc:picChg>
      </pc:sldChg>
      <pc:sldChg chg="addSp delSp modSp new mod modClrScheme chgLayout">
        <pc:chgData name="Prakher Hajela" userId="463e1dedbdfe9b98" providerId="LiveId" clId="{5E293730-CA40-4AD5-9DD4-7E762DF86A88}" dt="2020-10-25T11:48:22.155" v="430" actId="22"/>
        <pc:sldMkLst>
          <pc:docMk/>
          <pc:sldMk cId="691273178" sldId="278"/>
        </pc:sldMkLst>
        <pc:spChg chg="add del">
          <ac:chgData name="Prakher Hajela" userId="463e1dedbdfe9b98" providerId="LiveId" clId="{5E293730-CA40-4AD5-9DD4-7E762DF86A88}" dt="2020-10-25T11:39:27.471" v="275" actId="26606"/>
          <ac:spMkLst>
            <pc:docMk/>
            <pc:sldMk cId="691273178" sldId="278"/>
            <ac:spMk id="2" creationId="{5D7A1660-9FE7-450C-9199-61C168E612E5}"/>
          </ac:spMkLst>
        </pc:spChg>
        <pc:spChg chg="add del">
          <ac:chgData name="Prakher Hajela" userId="463e1dedbdfe9b98" providerId="LiveId" clId="{5E293730-CA40-4AD5-9DD4-7E762DF86A88}" dt="2020-10-25T11:39:27.471" v="275" actId="26606"/>
          <ac:spMkLst>
            <pc:docMk/>
            <pc:sldMk cId="691273178" sldId="278"/>
            <ac:spMk id="3" creationId="{23475816-F50B-491E-8C2B-929EB7A78BC9}"/>
          </ac:spMkLst>
        </pc:spChg>
        <pc:spChg chg="add del">
          <ac:chgData name="Prakher Hajela" userId="463e1dedbdfe9b98" providerId="LiveId" clId="{5E293730-CA40-4AD5-9DD4-7E762DF86A88}" dt="2020-10-25T11:39:27.471" v="275" actId="26606"/>
          <ac:spMkLst>
            <pc:docMk/>
            <pc:sldMk cId="691273178" sldId="278"/>
            <ac:spMk id="4" creationId="{21AB3ABE-178D-40AE-A55A-A241E427F934}"/>
          </ac:spMkLst>
        </pc:spChg>
        <pc:spChg chg="add mod">
          <ac:chgData name="Prakher Hajela" userId="463e1dedbdfe9b98" providerId="LiveId" clId="{5E293730-CA40-4AD5-9DD4-7E762DF86A88}" dt="2020-10-25T11:39:45.491" v="279" actId="20577"/>
          <ac:spMkLst>
            <pc:docMk/>
            <pc:sldMk cId="691273178" sldId="278"/>
            <ac:spMk id="10" creationId="{C724834D-17EA-4201-BB49-2403917ECB35}"/>
          </ac:spMkLst>
        </pc:spChg>
        <pc:spChg chg="add del mod">
          <ac:chgData name="Prakher Hajela" userId="463e1dedbdfe9b98" providerId="LiveId" clId="{5E293730-CA40-4AD5-9DD4-7E762DF86A88}" dt="2020-10-25T11:39:27.467" v="274" actId="26606"/>
          <ac:spMkLst>
            <pc:docMk/>
            <pc:sldMk cId="691273178" sldId="278"/>
            <ac:spMk id="71" creationId="{2844DA14-4225-4C5D-BDDD-1A7AFE02CFE3}"/>
          </ac:spMkLst>
        </pc:spChg>
        <pc:spChg chg="add del mod">
          <ac:chgData name="Prakher Hajela" userId="463e1dedbdfe9b98" providerId="LiveId" clId="{5E293730-CA40-4AD5-9DD4-7E762DF86A88}" dt="2020-10-25T11:39:27.467" v="274" actId="26606"/>
          <ac:spMkLst>
            <pc:docMk/>
            <pc:sldMk cId="691273178" sldId="278"/>
            <ac:spMk id="73" creationId="{5C617246-534C-4413-B8A8-E652CBE5C47C}"/>
          </ac:spMkLst>
        </pc:spChg>
        <pc:spChg chg="add del">
          <ac:chgData name="Prakher Hajela" userId="463e1dedbdfe9b98" providerId="LiveId" clId="{5E293730-CA40-4AD5-9DD4-7E762DF86A88}" dt="2020-10-25T11:39:42.082" v="276" actId="478"/>
          <ac:spMkLst>
            <pc:docMk/>
            <pc:sldMk cId="691273178" sldId="278"/>
            <ac:spMk id="18436" creationId="{7355B868-124E-4C8B-8C39-8D585051BCF0}"/>
          </ac:spMkLst>
        </pc:spChg>
        <pc:spChg chg="add mod">
          <ac:chgData name="Prakher Hajela" userId="463e1dedbdfe9b98" providerId="LiveId" clId="{5E293730-CA40-4AD5-9DD4-7E762DF86A88}" dt="2020-10-25T11:40:21.518" v="285" actId="313"/>
          <ac:spMkLst>
            <pc:docMk/>
            <pc:sldMk cId="691273178" sldId="278"/>
            <ac:spMk id="18437" creationId="{5CF6F759-66CB-4F0A-98B3-A5E5263E0306}"/>
          </ac:spMkLst>
        </pc:spChg>
        <pc:picChg chg="add">
          <ac:chgData name="Prakher Hajela" userId="463e1dedbdfe9b98" providerId="LiveId" clId="{5E293730-CA40-4AD5-9DD4-7E762DF86A88}" dt="2020-10-25T11:48:22.155" v="430" actId="22"/>
          <ac:picMkLst>
            <pc:docMk/>
            <pc:sldMk cId="691273178" sldId="278"/>
            <ac:picMk id="5" creationId="{8F2DED8E-B6E0-409C-81C5-3CC81616A226}"/>
          </ac:picMkLst>
        </pc:picChg>
        <pc:picChg chg="add mod">
          <ac:chgData name="Prakher Hajela" userId="463e1dedbdfe9b98" providerId="LiveId" clId="{5E293730-CA40-4AD5-9DD4-7E762DF86A88}" dt="2020-10-25T11:39:27.471" v="275" actId="26606"/>
          <ac:picMkLst>
            <pc:docMk/>
            <pc:sldMk cId="691273178" sldId="278"/>
            <ac:picMk id="18434" creationId="{C3D0125E-6F8B-45D3-9E23-6119E40F959D}"/>
          </ac:picMkLst>
        </pc:picChg>
      </pc:sldChg>
      <pc:sldChg chg="addSp delSp modSp add mod modClrScheme chgLayout">
        <pc:chgData name="Prakher Hajela" userId="463e1dedbdfe9b98" providerId="LiveId" clId="{5E293730-CA40-4AD5-9DD4-7E762DF86A88}" dt="2020-10-25T11:48:27.267" v="432" actId="1076"/>
        <pc:sldMkLst>
          <pc:docMk/>
          <pc:sldMk cId="1459987549" sldId="279"/>
        </pc:sldMkLst>
        <pc:spChg chg="del">
          <ac:chgData name="Prakher Hajela" userId="463e1dedbdfe9b98" providerId="LiveId" clId="{5E293730-CA40-4AD5-9DD4-7E762DF86A88}" dt="2020-10-25T11:43:21.053" v="332" actId="26606"/>
          <ac:spMkLst>
            <pc:docMk/>
            <pc:sldMk cId="1459987549" sldId="279"/>
            <ac:spMk id="2" creationId="{5D7A1660-9FE7-450C-9199-61C168E612E5}"/>
          </ac:spMkLst>
        </pc:spChg>
        <pc:spChg chg="del">
          <ac:chgData name="Prakher Hajela" userId="463e1dedbdfe9b98" providerId="LiveId" clId="{5E293730-CA40-4AD5-9DD4-7E762DF86A88}" dt="2020-10-25T11:43:21.053" v="332" actId="26606"/>
          <ac:spMkLst>
            <pc:docMk/>
            <pc:sldMk cId="1459987549" sldId="279"/>
            <ac:spMk id="3" creationId="{23475816-F50B-491E-8C2B-929EB7A78BC9}"/>
          </ac:spMkLst>
        </pc:spChg>
        <pc:spChg chg="del">
          <ac:chgData name="Prakher Hajela" userId="463e1dedbdfe9b98" providerId="LiveId" clId="{5E293730-CA40-4AD5-9DD4-7E762DF86A88}" dt="2020-10-25T11:43:21.053" v="332" actId="26606"/>
          <ac:spMkLst>
            <pc:docMk/>
            <pc:sldMk cId="1459987549" sldId="279"/>
            <ac:spMk id="4" creationId="{21AB3ABE-178D-40AE-A55A-A241E427F934}"/>
          </ac:spMkLst>
        </pc:spChg>
        <pc:spChg chg="add mod">
          <ac:chgData name="Prakher Hajela" userId="463e1dedbdfe9b98" providerId="LiveId" clId="{5E293730-CA40-4AD5-9DD4-7E762DF86A88}" dt="2020-10-25T11:43:57.208" v="386" actId="1076"/>
          <ac:spMkLst>
            <pc:docMk/>
            <pc:sldMk cId="1459987549" sldId="279"/>
            <ac:spMk id="71" creationId="{D5D17345-BD34-4D88-8E03-620F4956D3EF}"/>
          </ac:spMkLst>
        </pc:spChg>
        <pc:picChg chg="add mod">
          <ac:chgData name="Prakher Hajela" userId="463e1dedbdfe9b98" providerId="LiveId" clId="{5E293730-CA40-4AD5-9DD4-7E762DF86A88}" dt="2020-10-25T11:48:27.267" v="432" actId="1076"/>
          <ac:picMkLst>
            <pc:docMk/>
            <pc:sldMk cId="1459987549" sldId="279"/>
            <ac:picMk id="5" creationId="{DC90F04F-D28B-42E7-875B-AB534ED72A04}"/>
          </ac:picMkLst>
        </pc:picChg>
        <pc:picChg chg="add mod">
          <ac:chgData name="Prakher Hajela" userId="463e1dedbdfe9b98" providerId="LiveId" clId="{5E293730-CA40-4AD5-9DD4-7E762DF86A88}" dt="2020-10-25T11:44:03.967" v="389" actId="1076"/>
          <ac:picMkLst>
            <pc:docMk/>
            <pc:sldMk cId="1459987549" sldId="279"/>
            <ac:picMk id="19458" creationId="{E63902D8-6453-4F4E-8ADF-3A5B82C8CDBA}"/>
          </ac:picMkLst>
        </pc:picChg>
      </pc:sldChg>
      <pc:sldChg chg="addSp delSp modSp new del mod modClrScheme chgLayout">
        <pc:chgData name="Prakher Hajela" userId="463e1dedbdfe9b98" providerId="LiveId" clId="{5E293730-CA40-4AD5-9DD4-7E762DF86A88}" dt="2020-10-25T11:45:53.848" v="395" actId="47"/>
        <pc:sldMkLst>
          <pc:docMk/>
          <pc:sldMk cId="2124718642" sldId="280"/>
        </pc:sldMkLst>
        <pc:spChg chg="del">
          <ac:chgData name="Prakher Hajela" userId="463e1dedbdfe9b98" providerId="LiveId" clId="{5E293730-CA40-4AD5-9DD4-7E762DF86A88}" dt="2020-10-25T11:42:17.183" v="288" actId="26606"/>
          <ac:spMkLst>
            <pc:docMk/>
            <pc:sldMk cId="2124718642" sldId="280"/>
            <ac:spMk id="2" creationId="{B0339235-6246-435D-8BE1-12FBD41DF0FA}"/>
          </ac:spMkLst>
        </pc:spChg>
        <pc:spChg chg="del">
          <ac:chgData name="Prakher Hajela" userId="463e1dedbdfe9b98" providerId="LiveId" clId="{5E293730-CA40-4AD5-9DD4-7E762DF86A88}" dt="2020-10-25T11:42:17.183" v="288" actId="26606"/>
          <ac:spMkLst>
            <pc:docMk/>
            <pc:sldMk cId="2124718642" sldId="280"/>
            <ac:spMk id="3" creationId="{037703B6-1843-45BE-BF4F-07480CE84C6F}"/>
          </ac:spMkLst>
        </pc:spChg>
        <pc:spChg chg="del">
          <ac:chgData name="Prakher Hajela" userId="463e1dedbdfe9b98" providerId="LiveId" clId="{5E293730-CA40-4AD5-9DD4-7E762DF86A88}" dt="2020-10-25T11:42:17.183" v="288" actId="26606"/>
          <ac:spMkLst>
            <pc:docMk/>
            <pc:sldMk cId="2124718642" sldId="280"/>
            <ac:spMk id="4" creationId="{84394DD3-A2D9-44FF-A984-555D74B384E3}"/>
          </ac:spMkLst>
        </pc:spChg>
        <pc:spChg chg="add mod">
          <ac:chgData name="Prakher Hajela" userId="463e1dedbdfe9b98" providerId="LiveId" clId="{5E293730-CA40-4AD5-9DD4-7E762DF86A88}" dt="2020-10-25T11:42:34.950" v="326" actId="20577"/>
          <ac:spMkLst>
            <pc:docMk/>
            <pc:sldMk cId="2124718642" sldId="280"/>
            <ac:spMk id="10" creationId="{4586E1AD-250A-459C-8D1F-685E22B2064C}"/>
          </ac:spMkLst>
        </pc:spChg>
        <pc:picChg chg="add mod">
          <ac:chgData name="Prakher Hajela" userId="463e1dedbdfe9b98" providerId="LiveId" clId="{5E293730-CA40-4AD5-9DD4-7E762DF86A88}" dt="2020-10-25T11:42:44.553" v="329" actId="1076"/>
          <ac:picMkLst>
            <pc:docMk/>
            <pc:sldMk cId="2124718642" sldId="280"/>
            <ac:picMk id="5" creationId="{08A82617-F9E0-43A8-9C21-49C1B7D0E931}"/>
          </ac:picMkLst>
        </pc:picChg>
      </pc:sldChg>
      <pc:sldChg chg="addSp delSp modSp add mod modClrScheme chgLayout">
        <pc:chgData name="Prakher Hajela" userId="463e1dedbdfe9b98" providerId="LiveId" clId="{5E293730-CA40-4AD5-9DD4-7E762DF86A88}" dt="2020-10-26T09:06:07.251" v="530" actId="1076"/>
        <pc:sldMkLst>
          <pc:docMk/>
          <pc:sldMk cId="1515443861" sldId="281"/>
        </pc:sldMkLst>
        <pc:spChg chg="add del">
          <ac:chgData name="Prakher Hajela" userId="463e1dedbdfe9b98" providerId="LiveId" clId="{5E293730-CA40-4AD5-9DD4-7E762DF86A88}" dt="2020-10-26T09:03:54.271" v="437" actId="26606"/>
          <ac:spMkLst>
            <pc:docMk/>
            <pc:sldMk cId="1515443861" sldId="281"/>
            <ac:spMk id="2" creationId="{5D7A1660-9FE7-450C-9199-61C168E612E5}"/>
          </ac:spMkLst>
        </pc:spChg>
        <pc:spChg chg="add del">
          <ac:chgData name="Prakher Hajela" userId="463e1dedbdfe9b98" providerId="LiveId" clId="{5E293730-CA40-4AD5-9DD4-7E762DF86A88}" dt="2020-10-26T09:03:54.271" v="437" actId="26606"/>
          <ac:spMkLst>
            <pc:docMk/>
            <pc:sldMk cId="1515443861" sldId="281"/>
            <ac:spMk id="3" creationId="{23475816-F50B-491E-8C2B-929EB7A78BC9}"/>
          </ac:spMkLst>
        </pc:spChg>
        <pc:spChg chg="add del">
          <ac:chgData name="Prakher Hajela" userId="463e1dedbdfe9b98" providerId="LiveId" clId="{5E293730-CA40-4AD5-9DD4-7E762DF86A88}" dt="2020-10-26T09:03:54.271" v="437" actId="26606"/>
          <ac:spMkLst>
            <pc:docMk/>
            <pc:sldMk cId="1515443861" sldId="281"/>
            <ac:spMk id="4" creationId="{21AB3ABE-178D-40AE-A55A-A241E427F934}"/>
          </ac:spMkLst>
        </pc:spChg>
        <pc:spChg chg="add del mod">
          <ac:chgData name="Prakher Hajela" userId="463e1dedbdfe9b98" providerId="LiveId" clId="{5E293730-CA40-4AD5-9DD4-7E762DF86A88}" dt="2020-10-26T09:03:54.266" v="436" actId="26606"/>
          <ac:spMkLst>
            <pc:docMk/>
            <pc:sldMk cId="1515443861" sldId="281"/>
            <ac:spMk id="71" creationId="{582683D1-ED5D-49EF-B06E-476AAECFA10C}"/>
          </ac:spMkLst>
        </pc:spChg>
        <pc:spChg chg="add del mod">
          <ac:chgData name="Prakher Hajela" userId="463e1dedbdfe9b98" providerId="LiveId" clId="{5E293730-CA40-4AD5-9DD4-7E762DF86A88}" dt="2020-10-26T09:03:54.266" v="436" actId="26606"/>
          <ac:spMkLst>
            <pc:docMk/>
            <pc:sldMk cId="1515443861" sldId="281"/>
            <ac:spMk id="73" creationId="{0C2A9B5B-01BD-403E-9505-9225AE477D43}"/>
          </ac:spMkLst>
        </pc:spChg>
        <pc:spChg chg="add mod">
          <ac:chgData name="Prakher Hajela" userId="463e1dedbdfe9b98" providerId="LiveId" clId="{5E293730-CA40-4AD5-9DD4-7E762DF86A88}" dt="2020-10-26T09:06:07.251" v="530" actId="1076"/>
          <ac:spMkLst>
            <pc:docMk/>
            <pc:sldMk cId="1515443861" sldId="281"/>
            <ac:spMk id="21508" creationId="{5F96FC96-C866-44B3-BE0A-FE57177554DB}"/>
          </ac:spMkLst>
        </pc:spChg>
        <pc:spChg chg="add del">
          <ac:chgData name="Prakher Hajela" userId="463e1dedbdfe9b98" providerId="LiveId" clId="{5E293730-CA40-4AD5-9DD4-7E762DF86A88}" dt="2020-10-26T09:05:32.178" v="518" actId="478"/>
          <ac:spMkLst>
            <pc:docMk/>
            <pc:sldMk cId="1515443861" sldId="281"/>
            <ac:spMk id="21509" creationId="{A7DA627A-FD70-4FF8-9AA5-0F7033B9DA58}"/>
          </ac:spMkLst>
        </pc:spChg>
        <pc:picChg chg="add mod">
          <ac:chgData name="Prakher Hajela" userId="463e1dedbdfe9b98" providerId="LiveId" clId="{5E293730-CA40-4AD5-9DD4-7E762DF86A88}" dt="2020-10-26T09:04:15.626" v="439" actId="1076"/>
          <ac:picMkLst>
            <pc:docMk/>
            <pc:sldMk cId="1515443861" sldId="281"/>
            <ac:picMk id="5" creationId="{161F5B6E-8529-4BC4-A25F-435235EC7812}"/>
          </ac:picMkLst>
        </pc:picChg>
        <pc:picChg chg="add mod">
          <ac:chgData name="Prakher Hajela" userId="463e1dedbdfe9b98" providerId="LiveId" clId="{5E293730-CA40-4AD5-9DD4-7E762DF86A88}" dt="2020-10-26T09:03:54.271" v="437" actId="26606"/>
          <ac:picMkLst>
            <pc:docMk/>
            <pc:sldMk cId="1515443861" sldId="281"/>
            <ac:picMk id="21506" creationId="{439B057C-76C6-4A87-814F-AA58145C64EC}"/>
          </ac:picMkLst>
        </pc:picChg>
      </pc:sldChg>
      <pc:sldChg chg="addSp delSp modSp new mod">
        <pc:chgData name="Prakher Hajela" userId="463e1dedbdfe9b98" providerId="LiveId" clId="{5E293730-CA40-4AD5-9DD4-7E762DF86A88}" dt="2020-10-25T11:48:29.386" v="433" actId="22"/>
        <pc:sldMkLst>
          <pc:docMk/>
          <pc:sldMk cId="184979768" sldId="282"/>
        </pc:sldMkLst>
        <pc:spChg chg="del">
          <ac:chgData name="Prakher Hajela" userId="463e1dedbdfe9b98" providerId="LiveId" clId="{5E293730-CA40-4AD5-9DD4-7E762DF86A88}" dt="2020-10-25T11:44:27.061" v="391" actId="478"/>
          <ac:spMkLst>
            <pc:docMk/>
            <pc:sldMk cId="184979768" sldId="282"/>
            <ac:spMk id="2" creationId="{BA846044-2325-44D7-B11B-0D2AE39DE785}"/>
          </ac:spMkLst>
        </pc:spChg>
        <pc:spChg chg="del">
          <ac:chgData name="Prakher Hajela" userId="463e1dedbdfe9b98" providerId="LiveId" clId="{5E293730-CA40-4AD5-9DD4-7E762DF86A88}" dt="2020-10-25T11:46:12.550" v="397" actId="478"/>
          <ac:spMkLst>
            <pc:docMk/>
            <pc:sldMk cId="184979768" sldId="282"/>
            <ac:spMk id="3" creationId="{E0804B7F-495B-4159-B946-60F214AC3853}"/>
          </ac:spMkLst>
        </pc:spChg>
        <pc:spChg chg="add mod">
          <ac:chgData name="Prakher Hajela" userId="463e1dedbdfe9b98" providerId="LiveId" clId="{5E293730-CA40-4AD5-9DD4-7E762DF86A88}" dt="2020-10-25T11:44:53.645" v="394" actId="20577"/>
          <ac:spMkLst>
            <pc:docMk/>
            <pc:sldMk cId="184979768" sldId="282"/>
            <ac:spMk id="4" creationId="{5BA5D0EC-A281-42AD-A572-218908D114C3}"/>
          </ac:spMkLst>
        </pc:spChg>
        <pc:picChg chg="add">
          <ac:chgData name="Prakher Hajela" userId="463e1dedbdfe9b98" providerId="LiveId" clId="{5E293730-CA40-4AD5-9DD4-7E762DF86A88}" dt="2020-10-25T11:48:29.386" v="433" actId="22"/>
          <ac:picMkLst>
            <pc:docMk/>
            <pc:sldMk cId="184979768" sldId="282"/>
            <ac:picMk id="5" creationId="{48AB1715-4CDC-48E8-B333-3028E6213A7B}"/>
          </ac:picMkLst>
        </pc:picChg>
        <pc:picChg chg="add mod">
          <ac:chgData name="Prakher Hajela" userId="463e1dedbdfe9b98" providerId="LiveId" clId="{5E293730-CA40-4AD5-9DD4-7E762DF86A88}" dt="2020-10-25T11:46:36.826" v="406" actId="1076"/>
          <ac:picMkLst>
            <pc:docMk/>
            <pc:sldMk cId="184979768" sldId="282"/>
            <ac:picMk id="20482" creationId="{A60C7F49-19DD-4503-9D6F-02C02D493D36}"/>
          </ac:picMkLst>
        </pc:picChg>
      </pc:sldChg>
      <pc:sldChg chg="addSp delSp modSp new mod">
        <pc:chgData name="Prakher Hajela" userId="463e1dedbdfe9b98" providerId="LiveId" clId="{5E293730-CA40-4AD5-9DD4-7E762DF86A88}" dt="2020-10-26T09:07:41.309" v="548" actId="1076"/>
        <pc:sldMkLst>
          <pc:docMk/>
          <pc:sldMk cId="1925241396" sldId="283"/>
        </pc:sldMkLst>
        <pc:spChg chg="del">
          <ac:chgData name="Prakher Hajela" userId="463e1dedbdfe9b98" providerId="LiveId" clId="{5E293730-CA40-4AD5-9DD4-7E762DF86A88}" dt="2020-10-26T09:07:08.766" v="540" actId="478"/>
          <ac:spMkLst>
            <pc:docMk/>
            <pc:sldMk cId="1925241396" sldId="283"/>
            <ac:spMk id="2" creationId="{3687512B-3B87-426D-84C3-FA79D1C20AAD}"/>
          </ac:spMkLst>
        </pc:spChg>
        <pc:spChg chg="del">
          <ac:chgData name="Prakher Hajela" userId="463e1dedbdfe9b98" providerId="LiveId" clId="{5E293730-CA40-4AD5-9DD4-7E762DF86A88}" dt="2020-10-26T09:06:51.478" v="536" actId="478"/>
          <ac:spMkLst>
            <pc:docMk/>
            <pc:sldMk cId="1925241396" sldId="283"/>
            <ac:spMk id="3" creationId="{98906532-39E3-4D00-8A67-71434A594110}"/>
          </ac:spMkLst>
        </pc:spChg>
        <pc:spChg chg="del">
          <ac:chgData name="Prakher Hajela" userId="463e1dedbdfe9b98" providerId="LiveId" clId="{5E293730-CA40-4AD5-9DD4-7E762DF86A88}" dt="2020-10-26T09:07:00.301" v="539" actId="478"/>
          <ac:spMkLst>
            <pc:docMk/>
            <pc:sldMk cId="1925241396" sldId="283"/>
            <ac:spMk id="4" creationId="{6A535EA8-7BF8-4E05-9FCB-F5BB66AB365D}"/>
          </ac:spMkLst>
        </pc:spChg>
        <pc:spChg chg="add mod">
          <ac:chgData name="Prakher Hajela" userId="463e1dedbdfe9b98" providerId="LiveId" clId="{5E293730-CA40-4AD5-9DD4-7E762DF86A88}" dt="2020-10-26T09:07:41.309" v="548" actId="1076"/>
          <ac:spMkLst>
            <pc:docMk/>
            <pc:sldMk cId="1925241396" sldId="283"/>
            <ac:spMk id="8" creationId="{D03BE314-21FB-4927-9270-5B838B1DA987}"/>
          </ac:spMkLst>
        </pc:spChg>
        <pc:picChg chg="add">
          <ac:chgData name="Prakher Hajela" userId="463e1dedbdfe9b98" providerId="LiveId" clId="{5E293730-CA40-4AD5-9DD4-7E762DF86A88}" dt="2020-10-26T09:06:16.170" v="532" actId="22"/>
          <ac:picMkLst>
            <pc:docMk/>
            <pc:sldMk cId="1925241396" sldId="283"/>
            <ac:picMk id="6" creationId="{E7AAF8E8-728D-4E0D-8230-454BE0984522}"/>
          </ac:picMkLst>
        </pc:picChg>
        <pc:picChg chg="add mod">
          <ac:chgData name="Prakher Hajela" userId="463e1dedbdfe9b98" providerId="LiveId" clId="{5E293730-CA40-4AD5-9DD4-7E762DF86A88}" dt="2020-10-26T09:07:33.838" v="547" actId="1076"/>
          <ac:picMkLst>
            <pc:docMk/>
            <pc:sldMk cId="1925241396" sldId="283"/>
            <ac:picMk id="22530" creationId="{92FE41D5-A135-446F-AD51-9E0F351A4E99}"/>
          </ac:picMkLst>
        </pc:picChg>
      </pc:sldChg>
      <pc:sldChg chg="addSp delSp modSp new mod">
        <pc:chgData name="Prakher Hajela" userId="463e1dedbdfe9b98" providerId="LiveId" clId="{5E293730-CA40-4AD5-9DD4-7E762DF86A88}" dt="2020-10-26T09:09:17.055" v="586" actId="22"/>
        <pc:sldMkLst>
          <pc:docMk/>
          <pc:sldMk cId="1731792173" sldId="284"/>
        </pc:sldMkLst>
        <pc:spChg chg="del">
          <ac:chgData name="Prakher Hajela" userId="463e1dedbdfe9b98" providerId="LiveId" clId="{5E293730-CA40-4AD5-9DD4-7E762DF86A88}" dt="2020-10-26T09:08:17.387" v="551" actId="26606"/>
          <ac:spMkLst>
            <pc:docMk/>
            <pc:sldMk cId="1731792173" sldId="284"/>
            <ac:spMk id="2" creationId="{B9CF8396-4E52-447D-8427-235C765D5A28}"/>
          </ac:spMkLst>
        </pc:spChg>
        <pc:spChg chg="del">
          <ac:chgData name="Prakher Hajela" userId="463e1dedbdfe9b98" providerId="LiveId" clId="{5E293730-CA40-4AD5-9DD4-7E762DF86A88}" dt="2020-10-26T09:08:17.387" v="551" actId="26606"/>
          <ac:spMkLst>
            <pc:docMk/>
            <pc:sldMk cId="1731792173" sldId="284"/>
            <ac:spMk id="3" creationId="{43F0D098-CB63-48ED-97D7-3FC5EBAD77E0}"/>
          </ac:spMkLst>
        </pc:spChg>
        <pc:spChg chg="del">
          <ac:chgData name="Prakher Hajela" userId="463e1dedbdfe9b98" providerId="LiveId" clId="{5E293730-CA40-4AD5-9DD4-7E762DF86A88}" dt="2020-10-26T09:08:17.387" v="551" actId="26606"/>
          <ac:spMkLst>
            <pc:docMk/>
            <pc:sldMk cId="1731792173" sldId="284"/>
            <ac:spMk id="4" creationId="{F9ABE771-CE4C-402E-96C1-828C0DD00244}"/>
          </ac:spMkLst>
        </pc:spChg>
        <pc:spChg chg="add mod">
          <ac:chgData name="Prakher Hajela" userId="463e1dedbdfe9b98" providerId="LiveId" clId="{5E293730-CA40-4AD5-9DD4-7E762DF86A88}" dt="2020-10-26T09:09:02.357" v="585" actId="20577"/>
          <ac:spMkLst>
            <pc:docMk/>
            <pc:sldMk cId="1731792173" sldId="284"/>
            <ac:spMk id="8" creationId="{8BF01900-1FD4-4E17-99BE-548A1D23AB76}"/>
          </ac:spMkLst>
        </pc:spChg>
        <pc:spChg chg="add del">
          <ac:chgData name="Prakher Hajela" userId="463e1dedbdfe9b98" providerId="LiveId" clId="{5E293730-CA40-4AD5-9DD4-7E762DF86A88}" dt="2020-10-26T09:08:23.574" v="553" actId="478"/>
          <ac:spMkLst>
            <pc:docMk/>
            <pc:sldMk cId="1731792173" sldId="284"/>
            <ac:spMk id="71" creationId="{F1BD313E-CC4F-4806-90F7-C52EFA2ABCED}"/>
          </ac:spMkLst>
        </pc:spChg>
        <pc:spChg chg="add del">
          <ac:chgData name="Prakher Hajela" userId="463e1dedbdfe9b98" providerId="LiveId" clId="{5E293730-CA40-4AD5-9DD4-7E762DF86A88}" dt="2020-10-26T09:08:20.785" v="552" actId="478"/>
          <ac:spMkLst>
            <pc:docMk/>
            <pc:sldMk cId="1731792173" sldId="284"/>
            <ac:spMk id="73" creationId="{721D7D53-D69B-4F52-B925-D113D255E420}"/>
          </ac:spMkLst>
        </pc:spChg>
        <pc:picChg chg="add">
          <ac:chgData name="Prakher Hajela" userId="463e1dedbdfe9b98" providerId="LiveId" clId="{5E293730-CA40-4AD5-9DD4-7E762DF86A88}" dt="2020-10-26T09:09:17.055" v="586" actId="22"/>
          <ac:picMkLst>
            <pc:docMk/>
            <pc:sldMk cId="1731792173" sldId="284"/>
            <ac:picMk id="5" creationId="{A40CE582-E0E1-43D8-A832-99B0793F5F93}"/>
          </ac:picMkLst>
        </pc:picChg>
        <pc:picChg chg="add mod">
          <ac:chgData name="Prakher Hajela" userId="463e1dedbdfe9b98" providerId="LiveId" clId="{5E293730-CA40-4AD5-9DD4-7E762DF86A88}" dt="2020-10-26T09:08:17.387" v="551" actId="26606"/>
          <ac:picMkLst>
            <pc:docMk/>
            <pc:sldMk cId="1731792173" sldId="284"/>
            <ac:picMk id="23554" creationId="{C3091DE0-B04A-4BA6-BCD4-42744DE1F4A3}"/>
          </ac:picMkLst>
        </pc:picChg>
      </pc:sldChg>
      <pc:sldChg chg="addSp delSp modSp new mod modClrScheme chgLayout">
        <pc:chgData name="Prakher Hajela" userId="463e1dedbdfe9b98" providerId="LiveId" clId="{5E293730-CA40-4AD5-9DD4-7E762DF86A88}" dt="2020-10-26T09:13:38.117" v="712" actId="1076"/>
        <pc:sldMkLst>
          <pc:docMk/>
          <pc:sldMk cId="1444452872" sldId="285"/>
        </pc:sldMkLst>
        <pc:spChg chg="add del">
          <ac:chgData name="Prakher Hajela" userId="463e1dedbdfe9b98" providerId="LiveId" clId="{5E293730-CA40-4AD5-9DD4-7E762DF86A88}" dt="2020-10-26T09:10:10.089" v="591" actId="26606"/>
          <ac:spMkLst>
            <pc:docMk/>
            <pc:sldMk cId="1444452872" sldId="285"/>
            <ac:spMk id="2" creationId="{C83CFFC5-2259-432F-969A-770FE967C303}"/>
          </ac:spMkLst>
        </pc:spChg>
        <pc:spChg chg="add del">
          <ac:chgData name="Prakher Hajela" userId="463e1dedbdfe9b98" providerId="LiveId" clId="{5E293730-CA40-4AD5-9DD4-7E762DF86A88}" dt="2020-10-26T09:10:10.089" v="591" actId="26606"/>
          <ac:spMkLst>
            <pc:docMk/>
            <pc:sldMk cId="1444452872" sldId="285"/>
            <ac:spMk id="3" creationId="{CEFAAC5D-1042-47B3-A2D0-1D8A3CE8B7A4}"/>
          </ac:spMkLst>
        </pc:spChg>
        <pc:spChg chg="add del">
          <ac:chgData name="Prakher Hajela" userId="463e1dedbdfe9b98" providerId="LiveId" clId="{5E293730-CA40-4AD5-9DD4-7E762DF86A88}" dt="2020-10-26T09:10:10.089" v="591" actId="26606"/>
          <ac:spMkLst>
            <pc:docMk/>
            <pc:sldMk cId="1444452872" sldId="285"/>
            <ac:spMk id="4" creationId="{BF701F89-BB02-41F2-B522-C698BEB91F5E}"/>
          </ac:spMkLst>
        </pc:spChg>
        <pc:spChg chg="add mod">
          <ac:chgData name="Prakher Hajela" userId="463e1dedbdfe9b98" providerId="LiveId" clId="{5E293730-CA40-4AD5-9DD4-7E762DF86A88}" dt="2020-10-26T09:12:18.419" v="705" actId="27636"/>
          <ac:spMkLst>
            <pc:docMk/>
            <pc:sldMk cId="1444452872" sldId="285"/>
            <ac:spMk id="9" creationId="{6D723F58-1FBB-4E26-9B44-61B7E0D400BB}"/>
          </ac:spMkLst>
        </pc:spChg>
        <pc:spChg chg="add del mod">
          <ac:chgData name="Prakher Hajela" userId="463e1dedbdfe9b98" providerId="LiveId" clId="{5E293730-CA40-4AD5-9DD4-7E762DF86A88}" dt="2020-10-26T09:10:10.085" v="590" actId="26606"/>
          <ac:spMkLst>
            <pc:docMk/>
            <pc:sldMk cId="1444452872" sldId="285"/>
            <ac:spMk id="71" creationId="{924D4425-F5A7-4050-B6DF-5D9BC59F5BB3}"/>
          </ac:spMkLst>
        </pc:spChg>
        <pc:spChg chg="add del mod">
          <ac:chgData name="Prakher Hajela" userId="463e1dedbdfe9b98" providerId="LiveId" clId="{5E293730-CA40-4AD5-9DD4-7E762DF86A88}" dt="2020-10-26T09:10:18.705" v="594" actId="478"/>
          <ac:spMkLst>
            <pc:docMk/>
            <pc:sldMk cId="1444452872" sldId="285"/>
            <ac:spMk id="73" creationId="{53DDA3E3-4F7E-4392-9617-017933B6A2C0}"/>
          </ac:spMkLst>
        </pc:spChg>
        <pc:spChg chg="add del mod">
          <ac:chgData name="Prakher Hajela" userId="463e1dedbdfe9b98" providerId="LiveId" clId="{5E293730-CA40-4AD5-9DD4-7E762DF86A88}" dt="2020-10-26T09:10:18.705" v="594" actId="478"/>
          <ac:spMkLst>
            <pc:docMk/>
            <pc:sldMk cId="1444452872" sldId="285"/>
            <ac:spMk id="24580" creationId="{625A91C8-A1B3-40B2-9AAF-81E6EC5EAC6C}"/>
          </ac:spMkLst>
        </pc:spChg>
        <pc:picChg chg="add mod">
          <ac:chgData name="Prakher Hajela" userId="463e1dedbdfe9b98" providerId="LiveId" clId="{5E293730-CA40-4AD5-9DD4-7E762DF86A88}" dt="2020-10-26T09:13:38.117" v="712" actId="1076"/>
          <ac:picMkLst>
            <pc:docMk/>
            <pc:sldMk cId="1444452872" sldId="285"/>
            <ac:picMk id="5" creationId="{6826937E-4ECC-4164-89E2-5B6F74EEA7FF}"/>
          </ac:picMkLst>
        </pc:picChg>
        <pc:picChg chg="add del mod">
          <ac:chgData name="Prakher Hajela" userId="463e1dedbdfe9b98" providerId="LiveId" clId="{5E293730-CA40-4AD5-9DD4-7E762DF86A88}" dt="2020-10-26T09:12:59.820" v="710" actId="478"/>
          <ac:picMkLst>
            <pc:docMk/>
            <pc:sldMk cId="1444452872" sldId="285"/>
            <ac:picMk id="10" creationId="{BCFC8B45-F277-44D1-93DA-B2E28ED0D305}"/>
          </ac:picMkLst>
        </pc:picChg>
        <pc:picChg chg="add del mod">
          <ac:chgData name="Prakher Hajela" userId="463e1dedbdfe9b98" providerId="LiveId" clId="{5E293730-CA40-4AD5-9DD4-7E762DF86A88}" dt="2020-10-26T09:10:16.483" v="593" actId="478"/>
          <ac:picMkLst>
            <pc:docMk/>
            <pc:sldMk cId="1444452872" sldId="285"/>
            <ac:picMk id="24578" creationId="{143FE228-AB33-4261-A69B-A05659EA7BC4}"/>
          </ac:picMkLst>
        </pc:picChg>
      </pc:sldChg>
      <pc:sldChg chg="addSp delSp modSp new mod">
        <pc:chgData name="Prakher Hajela" userId="463e1dedbdfe9b98" providerId="LiveId" clId="{5E293730-CA40-4AD5-9DD4-7E762DF86A88}" dt="2020-10-26T09:14:23.409" v="728" actId="20577"/>
        <pc:sldMkLst>
          <pc:docMk/>
          <pc:sldMk cId="2834262140" sldId="286"/>
        </pc:sldMkLst>
        <pc:spChg chg="del">
          <ac:chgData name="Prakher Hajela" userId="463e1dedbdfe9b98" providerId="LiveId" clId="{5E293730-CA40-4AD5-9DD4-7E762DF86A88}" dt="2020-10-26T09:12:37.895" v="708" actId="26606"/>
          <ac:spMkLst>
            <pc:docMk/>
            <pc:sldMk cId="2834262140" sldId="286"/>
            <ac:spMk id="2" creationId="{2158176A-75D8-4823-9495-D25392A6F1A0}"/>
          </ac:spMkLst>
        </pc:spChg>
        <pc:spChg chg="del">
          <ac:chgData name="Prakher Hajela" userId="463e1dedbdfe9b98" providerId="LiveId" clId="{5E293730-CA40-4AD5-9DD4-7E762DF86A88}" dt="2020-10-26T09:12:37.895" v="708" actId="26606"/>
          <ac:spMkLst>
            <pc:docMk/>
            <pc:sldMk cId="2834262140" sldId="286"/>
            <ac:spMk id="3" creationId="{8297DC7B-F9E9-4568-B5E9-4F2BB87B5B43}"/>
          </ac:spMkLst>
        </pc:spChg>
        <pc:spChg chg="del">
          <ac:chgData name="Prakher Hajela" userId="463e1dedbdfe9b98" providerId="LiveId" clId="{5E293730-CA40-4AD5-9DD4-7E762DF86A88}" dt="2020-10-26T09:12:37.895" v="708" actId="26606"/>
          <ac:spMkLst>
            <pc:docMk/>
            <pc:sldMk cId="2834262140" sldId="286"/>
            <ac:spMk id="4" creationId="{261916B5-22EE-4905-B447-11592CFEA087}"/>
          </ac:spMkLst>
        </pc:spChg>
        <pc:spChg chg="add mod">
          <ac:chgData name="Prakher Hajela" userId="463e1dedbdfe9b98" providerId="LiveId" clId="{5E293730-CA40-4AD5-9DD4-7E762DF86A88}" dt="2020-10-26T09:14:23.409" v="728" actId="20577"/>
          <ac:spMkLst>
            <pc:docMk/>
            <pc:sldMk cId="2834262140" sldId="286"/>
            <ac:spMk id="10" creationId="{2973E780-6310-417A-8417-5E3359073D1C}"/>
          </ac:spMkLst>
        </pc:spChg>
        <pc:spChg chg="add del">
          <ac:chgData name="Prakher Hajela" userId="463e1dedbdfe9b98" providerId="LiveId" clId="{5E293730-CA40-4AD5-9DD4-7E762DF86A88}" dt="2020-10-26T09:12:46.474" v="709" actId="478"/>
          <ac:spMkLst>
            <pc:docMk/>
            <pc:sldMk cId="2834262140" sldId="286"/>
            <ac:spMk id="71" creationId="{234871B7-09EA-40E4-8D5D-4753E2E63E01}"/>
          </ac:spMkLst>
        </pc:spChg>
        <pc:spChg chg="add del">
          <ac:chgData name="Prakher Hajela" userId="463e1dedbdfe9b98" providerId="LiveId" clId="{5E293730-CA40-4AD5-9DD4-7E762DF86A88}" dt="2020-10-26T09:12:46.474" v="709" actId="478"/>
          <ac:spMkLst>
            <pc:docMk/>
            <pc:sldMk cId="2834262140" sldId="286"/>
            <ac:spMk id="73" creationId="{374C9AD8-9FA6-42BE-8FCD-9E71C14AE326}"/>
          </ac:spMkLst>
        </pc:spChg>
        <pc:picChg chg="add">
          <ac:chgData name="Prakher Hajela" userId="463e1dedbdfe9b98" providerId="LiveId" clId="{5E293730-CA40-4AD5-9DD4-7E762DF86A88}" dt="2020-10-26T09:13:42.847" v="713" actId="22"/>
          <ac:picMkLst>
            <pc:docMk/>
            <pc:sldMk cId="2834262140" sldId="286"/>
            <ac:picMk id="5" creationId="{6BA92887-3214-4918-AAE1-2CF65790E1EC}"/>
          </ac:picMkLst>
        </pc:picChg>
        <pc:picChg chg="add mod">
          <ac:chgData name="Prakher Hajela" userId="463e1dedbdfe9b98" providerId="LiveId" clId="{5E293730-CA40-4AD5-9DD4-7E762DF86A88}" dt="2020-10-26T09:12:37.895" v="708" actId="26606"/>
          <ac:picMkLst>
            <pc:docMk/>
            <pc:sldMk cId="2834262140" sldId="286"/>
            <ac:picMk id="25602" creationId="{1B4B7324-F05A-4C08-96C0-2E0EAE53D9FA}"/>
          </ac:picMkLst>
        </pc:picChg>
      </pc:sldChg>
      <pc:sldChg chg="addSp delSp modSp new mod">
        <pc:chgData name="Prakher Hajela" userId="463e1dedbdfe9b98" providerId="LiveId" clId="{5E293730-CA40-4AD5-9DD4-7E762DF86A88}" dt="2020-10-26T09:15:36.346" v="748" actId="27636"/>
        <pc:sldMkLst>
          <pc:docMk/>
          <pc:sldMk cId="1008883306" sldId="287"/>
        </pc:sldMkLst>
        <pc:spChg chg="del">
          <ac:chgData name="Prakher Hajela" userId="463e1dedbdfe9b98" providerId="LiveId" clId="{5E293730-CA40-4AD5-9DD4-7E762DF86A88}" dt="2020-10-26T09:14:52.805" v="731" actId="26606"/>
          <ac:spMkLst>
            <pc:docMk/>
            <pc:sldMk cId="1008883306" sldId="287"/>
            <ac:spMk id="2" creationId="{5972E8D4-E23D-45E0-9F10-D93E25D51FA0}"/>
          </ac:spMkLst>
        </pc:spChg>
        <pc:spChg chg="del">
          <ac:chgData name="Prakher Hajela" userId="463e1dedbdfe9b98" providerId="LiveId" clId="{5E293730-CA40-4AD5-9DD4-7E762DF86A88}" dt="2020-10-26T09:14:52.805" v="731" actId="26606"/>
          <ac:spMkLst>
            <pc:docMk/>
            <pc:sldMk cId="1008883306" sldId="287"/>
            <ac:spMk id="3" creationId="{EF1ECBAE-F8A9-4BA2-9D51-8B2C75110595}"/>
          </ac:spMkLst>
        </pc:spChg>
        <pc:spChg chg="del">
          <ac:chgData name="Prakher Hajela" userId="463e1dedbdfe9b98" providerId="LiveId" clId="{5E293730-CA40-4AD5-9DD4-7E762DF86A88}" dt="2020-10-26T09:14:52.805" v="731" actId="26606"/>
          <ac:spMkLst>
            <pc:docMk/>
            <pc:sldMk cId="1008883306" sldId="287"/>
            <ac:spMk id="4" creationId="{1BC2AF92-2D4A-4E9E-A32C-1EA159AAF03C}"/>
          </ac:spMkLst>
        </pc:spChg>
        <pc:spChg chg="add mod">
          <ac:chgData name="Prakher Hajela" userId="463e1dedbdfe9b98" providerId="LiveId" clId="{5E293730-CA40-4AD5-9DD4-7E762DF86A88}" dt="2020-10-26T09:15:36.346" v="748" actId="27636"/>
          <ac:spMkLst>
            <pc:docMk/>
            <pc:sldMk cId="1008883306" sldId="287"/>
            <ac:spMk id="9" creationId="{BE7C218B-EA80-4C0C-B0AA-EE11D09E92E3}"/>
          </ac:spMkLst>
        </pc:spChg>
        <pc:spChg chg="add del">
          <ac:chgData name="Prakher Hajela" userId="463e1dedbdfe9b98" providerId="LiveId" clId="{5E293730-CA40-4AD5-9DD4-7E762DF86A88}" dt="2020-10-26T09:15:03.961" v="732" actId="478"/>
          <ac:spMkLst>
            <pc:docMk/>
            <pc:sldMk cId="1008883306" sldId="287"/>
            <ac:spMk id="71" creationId="{40D8BC62-B4E6-457A-A371-0B74BE47967B}"/>
          </ac:spMkLst>
        </pc:spChg>
        <pc:spChg chg="add del">
          <ac:chgData name="Prakher Hajela" userId="463e1dedbdfe9b98" providerId="LiveId" clId="{5E293730-CA40-4AD5-9DD4-7E762DF86A88}" dt="2020-10-26T09:15:03.961" v="732" actId="478"/>
          <ac:spMkLst>
            <pc:docMk/>
            <pc:sldMk cId="1008883306" sldId="287"/>
            <ac:spMk id="73" creationId="{7CFC178B-436C-437D-8760-E0F2A72FDEA4}"/>
          </ac:spMkLst>
        </pc:spChg>
        <pc:picChg chg="add mod">
          <ac:chgData name="Prakher Hajela" userId="463e1dedbdfe9b98" providerId="LiveId" clId="{5E293730-CA40-4AD5-9DD4-7E762DF86A88}" dt="2020-10-26T09:15:10.504" v="733"/>
          <ac:picMkLst>
            <pc:docMk/>
            <pc:sldMk cId="1008883306" sldId="287"/>
            <ac:picMk id="8" creationId="{FA8CB827-F142-479E-9DAF-3BA6EF828460}"/>
          </ac:picMkLst>
        </pc:picChg>
        <pc:picChg chg="add mod">
          <ac:chgData name="Prakher Hajela" userId="463e1dedbdfe9b98" providerId="LiveId" clId="{5E293730-CA40-4AD5-9DD4-7E762DF86A88}" dt="2020-10-26T09:14:52.805" v="731" actId="26606"/>
          <ac:picMkLst>
            <pc:docMk/>
            <pc:sldMk cId="1008883306" sldId="287"/>
            <ac:picMk id="26626" creationId="{A17F9245-821F-4631-825E-DAF4E4486BAE}"/>
          </ac:picMkLst>
        </pc:picChg>
      </pc:sldChg>
      <pc:sldChg chg="addSp delSp modSp new mod">
        <pc:chgData name="Prakher Hajela" userId="463e1dedbdfe9b98" providerId="LiveId" clId="{5E293730-CA40-4AD5-9DD4-7E762DF86A88}" dt="2020-10-26T09:16:18.207" v="764" actId="20577"/>
        <pc:sldMkLst>
          <pc:docMk/>
          <pc:sldMk cId="127484467" sldId="288"/>
        </pc:sldMkLst>
        <pc:spChg chg="del">
          <ac:chgData name="Prakher Hajela" userId="463e1dedbdfe9b98" providerId="LiveId" clId="{5E293730-CA40-4AD5-9DD4-7E762DF86A88}" dt="2020-10-26T09:15:57.121" v="751" actId="26606"/>
          <ac:spMkLst>
            <pc:docMk/>
            <pc:sldMk cId="127484467" sldId="288"/>
            <ac:spMk id="2" creationId="{416B1E33-266C-43F5-958A-AF983B5AF27A}"/>
          </ac:spMkLst>
        </pc:spChg>
        <pc:spChg chg="del">
          <ac:chgData name="Prakher Hajela" userId="463e1dedbdfe9b98" providerId="LiveId" clId="{5E293730-CA40-4AD5-9DD4-7E762DF86A88}" dt="2020-10-26T09:15:57.121" v="751" actId="26606"/>
          <ac:spMkLst>
            <pc:docMk/>
            <pc:sldMk cId="127484467" sldId="288"/>
            <ac:spMk id="3" creationId="{B15A389A-8B01-4C22-9C4D-95C1F7435D3D}"/>
          </ac:spMkLst>
        </pc:spChg>
        <pc:spChg chg="del">
          <ac:chgData name="Prakher Hajela" userId="463e1dedbdfe9b98" providerId="LiveId" clId="{5E293730-CA40-4AD5-9DD4-7E762DF86A88}" dt="2020-10-26T09:15:57.121" v="751" actId="26606"/>
          <ac:spMkLst>
            <pc:docMk/>
            <pc:sldMk cId="127484467" sldId="288"/>
            <ac:spMk id="4" creationId="{967F8E26-CE95-46CE-AC05-960156C41FA6}"/>
          </ac:spMkLst>
        </pc:spChg>
        <pc:spChg chg="add mod">
          <ac:chgData name="Prakher Hajela" userId="463e1dedbdfe9b98" providerId="LiveId" clId="{5E293730-CA40-4AD5-9DD4-7E762DF86A88}" dt="2020-10-26T09:16:18.207" v="764" actId="20577"/>
          <ac:spMkLst>
            <pc:docMk/>
            <pc:sldMk cId="127484467" sldId="288"/>
            <ac:spMk id="9" creationId="{821E29AF-E407-4D4E-8D39-E4A4DA0312E1}"/>
          </ac:spMkLst>
        </pc:spChg>
        <pc:spChg chg="add del">
          <ac:chgData name="Prakher Hajela" userId="463e1dedbdfe9b98" providerId="LiveId" clId="{5E293730-CA40-4AD5-9DD4-7E762DF86A88}" dt="2020-10-26T09:16:03.977" v="752" actId="478"/>
          <ac:spMkLst>
            <pc:docMk/>
            <pc:sldMk cId="127484467" sldId="288"/>
            <ac:spMk id="71" creationId="{BC12953E-EE85-4AEE-8F52-DCCF3DFE28B6}"/>
          </ac:spMkLst>
        </pc:spChg>
        <pc:spChg chg="add del">
          <ac:chgData name="Prakher Hajela" userId="463e1dedbdfe9b98" providerId="LiveId" clId="{5E293730-CA40-4AD5-9DD4-7E762DF86A88}" dt="2020-10-26T09:16:03.977" v="752" actId="478"/>
          <ac:spMkLst>
            <pc:docMk/>
            <pc:sldMk cId="127484467" sldId="288"/>
            <ac:spMk id="73" creationId="{DD8FCDCF-82AD-4246-A596-7757B3975A0E}"/>
          </ac:spMkLst>
        </pc:spChg>
        <pc:picChg chg="add mod">
          <ac:chgData name="Prakher Hajela" userId="463e1dedbdfe9b98" providerId="LiveId" clId="{5E293730-CA40-4AD5-9DD4-7E762DF86A88}" dt="2020-10-26T09:16:10.466" v="753"/>
          <ac:picMkLst>
            <pc:docMk/>
            <pc:sldMk cId="127484467" sldId="288"/>
            <ac:picMk id="8" creationId="{920CA282-ED2B-4ACE-812E-123F177E0494}"/>
          </ac:picMkLst>
        </pc:picChg>
        <pc:picChg chg="add mod">
          <ac:chgData name="Prakher Hajela" userId="463e1dedbdfe9b98" providerId="LiveId" clId="{5E293730-CA40-4AD5-9DD4-7E762DF86A88}" dt="2020-10-26T09:15:57.121" v="751" actId="26606"/>
          <ac:picMkLst>
            <pc:docMk/>
            <pc:sldMk cId="127484467" sldId="288"/>
            <ac:picMk id="27650" creationId="{5B12C287-53B2-4A0C-A494-86A9D61CCE2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a:ln>
            <a:noFill/>
          </a:ln>
          <a:effectLst>
            <a:outerShdw blurRad="190500" algn="tl" rotWithShape="0">
              <a:srgbClr val="000000">
                <a:alpha val="70000"/>
              </a:srgbClr>
            </a:outerShdw>
          </a:effectLst>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a:ln>
            <a:solidFill>
              <a:srgbClr val="00B0F0"/>
            </a:solidFill>
          </a:ln>
        </p:spPr>
        <p:txBody>
          <a:bodyPr>
            <a:normAutofit/>
          </a:bodyPr>
          <a:lstStyle/>
          <a:p>
            <a:r>
              <a:rPr lang="en-US" sz="2400" dirty="0">
                <a:solidFill>
                  <a:srgbClr val="FCF7F1"/>
                </a:solidFill>
              </a:rPr>
              <a:t>Credit: Exploratory dAta analysis - Case Study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7"/>
            <a:ext cx="4775075" cy="802515"/>
          </a:xfrm>
          <a:ln>
            <a:solidFill>
              <a:srgbClr val="FFFF00"/>
            </a:solidFill>
          </a:ln>
        </p:spPr>
        <p:txBody>
          <a:bodyPr>
            <a:normAutofit fontScale="62500" lnSpcReduction="20000"/>
          </a:bodyPr>
          <a:lstStyle/>
          <a:p>
            <a:pPr algn="l">
              <a:spcAft>
                <a:spcPts val="600"/>
              </a:spcAft>
            </a:pPr>
            <a:r>
              <a:rPr lang="en-US" dirty="0">
                <a:solidFill>
                  <a:schemeClr val="tx1"/>
                </a:solidFill>
              </a:rPr>
              <a:t>By:</a:t>
            </a:r>
          </a:p>
          <a:p>
            <a:pPr algn="l">
              <a:spcAft>
                <a:spcPts val="600"/>
              </a:spcAft>
            </a:pPr>
            <a:r>
              <a:rPr lang="en-US" dirty="0">
                <a:solidFill>
                  <a:schemeClr val="tx1"/>
                </a:solidFill>
              </a:rPr>
              <a:t>Swati Balla - DDS2070314</a:t>
            </a:r>
          </a:p>
          <a:p>
            <a:pPr algn="l">
              <a:spcAft>
                <a:spcPts val="600"/>
              </a:spcAft>
            </a:pPr>
            <a:r>
              <a:rPr lang="en-US" dirty="0">
                <a:solidFill>
                  <a:schemeClr val="tx1"/>
                </a:solidFill>
              </a:rPr>
              <a:t>Prakher Hajela - </a:t>
            </a:r>
            <a:r>
              <a:rPr lang="en-SG" sz="1800" dirty="0">
                <a:solidFill>
                  <a:schemeClr val="tx1"/>
                </a:solidFill>
                <a:effectLst/>
                <a:latin typeface="Arial" panose="020B0604020202020204" pitchFamily="34" charset="0"/>
                <a:ea typeface="Times New Roman" panose="02020603050405020304" pitchFamily="18" charset="0"/>
              </a:rPr>
              <a:t>DDS2070187</a:t>
            </a:r>
            <a:endParaRPr lang="en-US" dirty="0">
              <a:solidFill>
                <a:schemeClr val="tx1"/>
              </a:solidFill>
            </a:endParaRPr>
          </a:p>
          <a:p>
            <a:pPr algn="l">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Title 1">
            <a:extLst>
              <a:ext uri="{FF2B5EF4-FFF2-40B4-BE49-F238E27FC236}">
                <a16:creationId xmlns:a16="http://schemas.microsoft.com/office/drawing/2014/main" id="{D7C00588-0F17-4F3F-A5C5-5A204F7D5495}"/>
              </a:ext>
            </a:extLst>
          </p:cNvPr>
          <p:cNvSpPr>
            <a:spLocks noGrp="1"/>
          </p:cNvSpPr>
          <p:nvPr>
            <p:ph type="title"/>
          </p:nvPr>
        </p:nvSpPr>
        <p:spPr>
          <a:xfrm>
            <a:off x="8458200" y="595618"/>
            <a:ext cx="3161963" cy="1003352"/>
          </a:xfrm>
        </p:spPr>
        <p:txBody>
          <a:bodyPr>
            <a:noAutofit/>
          </a:bodyPr>
          <a:lstStyle/>
          <a:p>
            <a:r>
              <a:rPr lang="en-US" sz="2000" dirty="0"/>
              <a:t>AMT_INCOME_QRANGE BY GENDER w.r.t TARGET Variable </a:t>
            </a:r>
            <a:r>
              <a:rPr lang="en-US" sz="2000" dirty="0">
                <a:solidFill>
                  <a:schemeClr val="accent2"/>
                </a:solidFill>
              </a:rPr>
              <a:t>0</a:t>
            </a:r>
          </a:p>
        </p:txBody>
      </p:sp>
      <p:pic>
        <p:nvPicPr>
          <p:cNvPr id="17410" name="Picture 2">
            <a:extLst>
              <a:ext uri="{FF2B5EF4-FFF2-40B4-BE49-F238E27FC236}">
                <a16:creationId xmlns:a16="http://schemas.microsoft.com/office/drawing/2014/main" id="{DF625309-3D5D-4D65-9445-DD4ADC6DA8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 y="904009"/>
            <a:ext cx="6858000" cy="474518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7418" name="Text Placeholder 3">
            <a:extLst>
              <a:ext uri="{FF2B5EF4-FFF2-40B4-BE49-F238E27FC236}">
                <a16:creationId xmlns:a16="http://schemas.microsoft.com/office/drawing/2014/main" id="{0C725EB6-2702-4556-B721-71EDF84062A2}"/>
              </a:ext>
            </a:extLst>
          </p:cNvPr>
          <p:cNvSpPr>
            <a:spLocks noGrp="1"/>
          </p:cNvSpPr>
          <p:nvPr>
            <p:ph type="body" sz="half" idx="2"/>
          </p:nvPr>
        </p:nvSpPr>
        <p:spPr>
          <a:xfrm>
            <a:off x="8458200" y="2004969"/>
            <a:ext cx="3161963" cy="4257413"/>
          </a:xfrm>
        </p:spPr>
        <p:txBody>
          <a:bodyPr>
            <a:normAutofit/>
          </a:bodyPr>
          <a:lstStyle/>
          <a:p>
            <a:pPr algn="l">
              <a:buFont typeface="+mj-lt"/>
              <a:buAutoNum type="arabicPeriod"/>
            </a:pPr>
            <a:r>
              <a:rPr lang="en-US" sz="1200" b="0" i="0" dirty="0">
                <a:solidFill>
                  <a:srgbClr val="000000"/>
                </a:solidFill>
                <a:effectLst/>
                <a:latin typeface="Helvetica Neue"/>
              </a:rPr>
              <a:t>In terms of counts LOW income range has the maximum </a:t>
            </a:r>
            <a:r>
              <a:rPr lang="en-US" sz="1200" b="0" i="0" dirty="0" err="1">
                <a:solidFill>
                  <a:srgbClr val="000000"/>
                </a:solidFill>
                <a:effectLst/>
                <a:latin typeface="Helvetica Neue"/>
              </a:rPr>
              <a:t>aplications</a:t>
            </a:r>
            <a:r>
              <a:rPr lang="en-US" sz="1200" b="0" i="0" dirty="0">
                <a:solidFill>
                  <a:srgbClr val="000000"/>
                </a:solidFill>
                <a:effectLst/>
                <a:latin typeface="Helvetica Neue"/>
              </a:rPr>
              <a:t> while Medium income group has the lowest applications.</a:t>
            </a:r>
          </a:p>
          <a:p>
            <a:pPr algn="l">
              <a:buFont typeface="+mj-lt"/>
              <a:buAutoNum type="arabicPeriod"/>
            </a:pPr>
            <a:r>
              <a:rPr lang="en-US" sz="1200" b="0" i="0" dirty="0">
                <a:solidFill>
                  <a:srgbClr val="000000"/>
                </a:solidFill>
                <a:effectLst/>
                <a:latin typeface="Helvetica Neue"/>
              </a:rPr>
              <a:t>Within Low, High and Very Low Income range it is evident that Female applicants are significantly more than male applicants.</a:t>
            </a:r>
          </a:p>
          <a:p>
            <a:pPr algn="l">
              <a:buFont typeface="+mj-lt"/>
              <a:buAutoNum type="arabicPeriod"/>
            </a:pPr>
            <a:r>
              <a:rPr lang="en-US" sz="1200" b="0" i="0" dirty="0">
                <a:solidFill>
                  <a:srgbClr val="000000"/>
                </a:solidFill>
                <a:effectLst/>
                <a:latin typeface="Helvetica Neue"/>
              </a:rPr>
              <a:t>For Very High Income range both Male and Female have a balanced ratio with Female applicants being slightly higher in count.</a:t>
            </a:r>
          </a:p>
          <a:p>
            <a:endParaRPr lang="en-US" sz="1200" dirty="0"/>
          </a:p>
        </p:txBody>
      </p:sp>
      <p:pic>
        <p:nvPicPr>
          <p:cNvPr id="5" name="Picture 4">
            <a:extLst>
              <a:ext uri="{FF2B5EF4-FFF2-40B4-BE49-F238E27FC236}">
                <a16:creationId xmlns:a16="http://schemas.microsoft.com/office/drawing/2014/main" id="{3960DE3F-0114-4841-A9AF-4692AE4602AB}"/>
              </a:ext>
            </a:extLst>
          </p:cNvPr>
          <p:cNvPicPr>
            <a:picLocks noChangeAspect="1"/>
          </p:cNvPicPr>
          <p:nvPr/>
        </p:nvPicPr>
        <p:blipFill>
          <a:blip r:embed="rId3"/>
          <a:stretch>
            <a:fillRect/>
          </a:stretch>
        </p:blipFill>
        <p:spPr>
          <a:xfrm>
            <a:off x="8477250" y="6052220"/>
            <a:ext cx="3144774" cy="331029"/>
          </a:xfrm>
          <a:prstGeom prst="rect">
            <a:avLst/>
          </a:prstGeom>
        </p:spPr>
      </p:pic>
    </p:spTree>
    <p:extLst>
      <p:ext uri="{BB962C8B-B14F-4D97-AF65-F5344CB8AC3E}">
        <p14:creationId xmlns:p14="http://schemas.microsoft.com/office/powerpoint/2010/main" val="2851578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C3D0125E-6F8B-45D3-9E23-6119E40F95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 y="873669"/>
            <a:ext cx="6858000" cy="480586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8437" name="Text Placeholder 3">
            <a:extLst>
              <a:ext uri="{FF2B5EF4-FFF2-40B4-BE49-F238E27FC236}">
                <a16:creationId xmlns:a16="http://schemas.microsoft.com/office/drawing/2014/main" id="{5CF6F759-66CB-4F0A-98B3-A5E5263E0306}"/>
              </a:ext>
            </a:extLst>
          </p:cNvPr>
          <p:cNvSpPr>
            <a:spLocks noGrp="1"/>
          </p:cNvSpPr>
          <p:nvPr>
            <p:ph type="body" sz="half" idx="2"/>
          </p:nvPr>
        </p:nvSpPr>
        <p:spPr>
          <a:xfrm>
            <a:off x="8458199" y="1749571"/>
            <a:ext cx="3161963" cy="3606800"/>
          </a:xfrm>
        </p:spPr>
        <p:txBody>
          <a:bodyPr>
            <a:normAutofit/>
          </a:bodyPr>
          <a:lstStyle/>
          <a:p>
            <a:pPr algn="l">
              <a:buFont typeface="+mj-lt"/>
              <a:buAutoNum type="arabicPeriod"/>
            </a:pPr>
            <a:r>
              <a:rPr lang="en-US" sz="1200" b="0" i="0" dirty="0">
                <a:solidFill>
                  <a:srgbClr val="000000"/>
                </a:solidFill>
                <a:effectLst/>
                <a:latin typeface="Helvetica Neue"/>
              </a:rPr>
              <a:t>In terms of counts LOW income range has the maximum applications while Very High income group has the lowest applications.</a:t>
            </a:r>
          </a:p>
          <a:p>
            <a:pPr algn="l">
              <a:buFont typeface="+mj-lt"/>
              <a:buAutoNum type="arabicPeriod"/>
            </a:pPr>
            <a:r>
              <a:rPr lang="en-US" sz="1200" b="0" i="0" dirty="0">
                <a:solidFill>
                  <a:srgbClr val="000000"/>
                </a:solidFill>
                <a:effectLst/>
                <a:latin typeface="Helvetica Neue"/>
              </a:rPr>
              <a:t>Within Low, Very Low Income range it is evident that Female applicants are significantly more than Male applicants.</a:t>
            </a:r>
          </a:p>
          <a:p>
            <a:pPr algn="l">
              <a:buFont typeface="+mj-lt"/>
              <a:buAutoNum type="arabicPeriod"/>
            </a:pPr>
            <a:r>
              <a:rPr lang="en-US" sz="1200" b="0" i="0" dirty="0">
                <a:solidFill>
                  <a:srgbClr val="000000"/>
                </a:solidFill>
                <a:effectLst/>
                <a:latin typeface="Helvetica Neue"/>
              </a:rPr>
              <a:t>For Very High Income range both Male and Female have a balanced ratio with Male applicants being slightly higher in count.</a:t>
            </a:r>
          </a:p>
          <a:p>
            <a:endParaRPr lang="en-US" sz="1200" dirty="0"/>
          </a:p>
        </p:txBody>
      </p:sp>
      <p:sp>
        <p:nvSpPr>
          <p:cNvPr id="10" name="Title 1">
            <a:extLst>
              <a:ext uri="{FF2B5EF4-FFF2-40B4-BE49-F238E27FC236}">
                <a16:creationId xmlns:a16="http://schemas.microsoft.com/office/drawing/2014/main" id="{C724834D-17EA-4201-BB49-2403917ECB35}"/>
              </a:ext>
            </a:extLst>
          </p:cNvPr>
          <p:cNvSpPr>
            <a:spLocks noGrp="1"/>
          </p:cNvSpPr>
          <p:nvPr>
            <p:ph type="title"/>
          </p:nvPr>
        </p:nvSpPr>
        <p:spPr>
          <a:xfrm>
            <a:off x="8458200" y="595618"/>
            <a:ext cx="3161963" cy="1003352"/>
          </a:xfrm>
        </p:spPr>
        <p:txBody>
          <a:bodyPr>
            <a:noAutofit/>
          </a:bodyPr>
          <a:lstStyle/>
          <a:p>
            <a:r>
              <a:rPr lang="en-US" sz="2000" dirty="0"/>
              <a:t>AMT_INCOME_QRANGE BY GENDER w.r.t TARGET Variable </a:t>
            </a:r>
            <a:r>
              <a:rPr lang="en-US" sz="2000" dirty="0">
                <a:solidFill>
                  <a:schemeClr val="accent2"/>
                </a:solidFill>
              </a:rPr>
              <a:t>1</a:t>
            </a:r>
          </a:p>
        </p:txBody>
      </p:sp>
      <p:pic>
        <p:nvPicPr>
          <p:cNvPr id="5" name="Picture 4">
            <a:extLst>
              <a:ext uri="{FF2B5EF4-FFF2-40B4-BE49-F238E27FC236}">
                <a16:creationId xmlns:a16="http://schemas.microsoft.com/office/drawing/2014/main" id="{8F2DED8E-B6E0-409C-81C5-3CC81616A226}"/>
              </a:ext>
            </a:extLst>
          </p:cNvPr>
          <p:cNvPicPr>
            <a:picLocks noChangeAspect="1"/>
          </p:cNvPicPr>
          <p:nvPr/>
        </p:nvPicPr>
        <p:blipFill>
          <a:blip r:embed="rId3"/>
          <a:stretch>
            <a:fillRect/>
          </a:stretch>
        </p:blipFill>
        <p:spPr>
          <a:xfrm>
            <a:off x="8477250" y="6052220"/>
            <a:ext cx="3144774" cy="331029"/>
          </a:xfrm>
          <a:prstGeom prst="rect">
            <a:avLst/>
          </a:prstGeom>
        </p:spPr>
      </p:pic>
    </p:spTree>
    <p:extLst>
      <p:ext uri="{BB962C8B-B14F-4D97-AF65-F5344CB8AC3E}">
        <p14:creationId xmlns:p14="http://schemas.microsoft.com/office/powerpoint/2010/main" val="69127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D5D17345-BD34-4D88-8E03-620F4956D3EF}"/>
              </a:ext>
            </a:extLst>
          </p:cNvPr>
          <p:cNvSpPr>
            <a:spLocks noGrp="1"/>
          </p:cNvSpPr>
          <p:nvPr>
            <p:ph type="title"/>
          </p:nvPr>
        </p:nvSpPr>
        <p:spPr>
          <a:xfrm>
            <a:off x="533263" y="541176"/>
            <a:ext cx="10058400" cy="1371600"/>
          </a:xfrm>
        </p:spPr>
        <p:txBody>
          <a:bodyPr/>
          <a:lstStyle/>
          <a:p>
            <a:r>
              <a:rPr lang="en-US" dirty="0"/>
              <a:t>Correlation Heat Map for Target Variable </a:t>
            </a:r>
            <a:r>
              <a:rPr lang="en-US" dirty="0">
                <a:solidFill>
                  <a:schemeClr val="accent2"/>
                </a:solidFill>
              </a:rPr>
              <a:t>0</a:t>
            </a:r>
            <a:endParaRPr lang="en-US" dirty="0"/>
          </a:p>
        </p:txBody>
      </p:sp>
      <p:pic>
        <p:nvPicPr>
          <p:cNvPr id="19458" name="Picture 2">
            <a:extLst>
              <a:ext uri="{FF2B5EF4-FFF2-40B4-BE49-F238E27FC236}">
                <a16:creationId xmlns:a16="http://schemas.microsoft.com/office/drawing/2014/main" id="{E63902D8-6453-4F4E-8ADF-3A5B82C8CD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58653" y="1338008"/>
            <a:ext cx="7236661" cy="508375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C90F04F-D28B-42E7-875B-AB534ED72A04}"/>
              </a:ext>
            </a:extLst>
          </p:cNvPr>
          <p:cNvPicPr>
            <a:picLocks noChangeAspect="1"/>
          </p:cNvPicPr>
          <p:nvPr/>
        </p:nvPicPr>
        <p:blipFill>
          <a:blip r:embed="rId3"/>
          <a:stretch>
            <a:fillRect/>
          </a:stretch>
        </p:blipFill>
        <p:spPr>
          <a:xfrm>
            <a:off x="533263" y="6090733"/>
            <a:ext cx="3144774" cy="331029"/>
          </a:xfrm>
          <a:prstGeom prst="rect">
            <a:avLst/>
          </a:prstGeom>
        </p:spPr>
      </p:pic>
    </p:spTree>
    <p:extLst>
      <p:ext uri="{BB962C8B-B14F-4D97-AF65-F5344CB8AC3E}">
        <p14:creationId xmlns:p14="http://schemas.microsoft.com/office/powerpoint/2010/main" val="1459987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A5D0EC-A281-42AD-A572-218908D114C3}"/>
              </a:ext>
            </a:extLst>
          </p:cNvPr>
          <p:cNvSpPr>
            <a:spLocks noGrp="1"/>
          </p:cNvSpPr>
          <p:nvPr>
            <p:ph type="title"/>
          </p:nvPr>
        </p:nvSpPr>
        <p:spPr>
          <a:xfrm>
            <a:off x="533263" y="541176"/>
            <a:ext cx="10058400" cy="1371600"/>
          </a:xfrm>
        </p:spPr>
        <p:txBody>
          <a:bodyPr/>
          <a:lstStyle/>
          <a:p>
            <a:r>
              <a:rPr lang="en-US" dirty="0"/>
              <a:t>Correlation Heat Map for Target Variable </a:t>
            </a:r>
            <a:r>
              <a:rPr lang="en-US" dirty="0">
                <a:solidFill>
                  <a:schemeClr val="accent2"/>
                </a:solidFill>
              </a:rPr>
              <a:t>1</a:t>
            </a:r>
            <a:endParaRPr lang="en-US" dirty="0"/>
          </a:p>
        </p:txBody>
      </p:sp>
      <p:pic>
        <p:nvPicPr>
          <p:cNvPr id="20482" name="Picture 2">
            <a:extLst>
              <a:ext uri="{FF2B5EF4-FFF2-40B4-BE49-F238E27FC236}">
                <a16:creationId xmlns:a16="http://schemas.microsoft.com/office/drawing/2014/main" id="{A60C7F49-19DD-4503-9D6F-02C02D493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8892" y="1319905"/>
            <a:ext cx="7315200" cy="51393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8AB1715-4CDC-48E8-B333-3028E6213A7B}"/>
              </a:ext>
            </a:extLst>
          </p:cNvPr>
          <p:cNvPicPr>
            <a:picLocks noChangeAspect="1"/>
          </p:cNvPicPr>
          <p:nvPr/>
        </p:nvPicPr>
        <p:blipFill>
          <a:blip r:embed="rId3"/>
          <a:stretch>
            <a:fillRect/>
          </a:stretch>
        </p:blipFill>
        <p:spPr>
          <a:xfrm>
            <a:off x="533263" y="6090733"/>
            <a:ext cx="3144774" cy="331029"/>
          </a:xfrm>
          <a:prstGeom prst="rect">
            <a:avLst/>
          </a:prstGeom>
        </p:spPr>
      </p:pic>
    </p:spTree>
    <p:extLst>
      <p:ext uri="{BB962C8B-B14F-4D97-AF65-F5344CB8AC3E}">
        <p14:creationId xmlns:p14="http://schemas.microsoft.com/office/powerpoint/2010/main" val="184979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1">
            <a:extLst>
              <a:ext uri="{FF2B5EF4-FFF2-40B4-BE49-F238E27FC236}">
                <a16:creationId xmlns:a16="http://schemas.microsoft.com/office/drawing/2014/main" id="{5F96FC96-C866-44B3-BE0A-FE57177554DB}"/>
              </a:ext>
            </a:extLst>
          </p:cNvPr>
          <p:cNvSpPr>
            <a:spLocks noGrp="1"/>
          </p:cNvSpPr>
          <p:nvPr>
            <p:ph type="title"/>
          </p:nvPr>
        </p:nvSpPr>
        <p:spPr>
          <a:xfrm>
            <a:off x="8369560" y="2773921"/>
            <a:ext cx="3461656" cy="1310158"/>
          </a:xfrm>
        </p:spPr>
        <p:txBody>
          <a:bodyPr>
            <a:normAutofit fontScale="90000"/>
          </a:bodyPr>
          <a:lstStyle/>
          <a:p>
            <a:r>
              <a:rPr lang="en-US" sz="2000" dirty="0"/>
              <a:t>Univariate Analysis based on the NAME_CONTRACT_STATUS data column</a:t>
            </a:r>
          </a:p>
        </p:txBody>
      </p:sp>
      <p:pic>
        <p:nvPicPr>
          <p:cNvPr id="21506" name="Picture 2">
            <a:extLst>
              <a:ext uri="{FF2B5EF4-FFF2-40B4-BE49-F238E27FC236}">
                <a16:creationId xmlns:a16="http://schemas.microsoft.com/office/drawing/2014/main" id="{439B057C-76C6-4A87-814F-AA58145C64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2200" y="609600"/>
            <a:ext cx="6045200" cy="53340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61F5B6E-8529-4BC4-A25F-435235EC7812}"/>
              </a:ext>
            </a:extLst>
          </p:cNvPr>
          <p:cNvPicPr>
            <a:picLocks noChangeAspect="1"/>
          </p:cNvPicPr>
          <p:nvPr/>
        </p:nvPicPr>
        <p:blipFill>
          <a:blip r:embed="rId3"/>
          <a:stretch>
            <a:fillRect/>
          </a:stretch>
        </p:blipFill>
        <p:spPr>
          <a:xfrm>
            <a:off x="8458200" y="6098208"/>
            <a:ext cx="2962275" cy="304800"/>
          </a:xfrm>
          <a:prstGeom prst="rect">
            <a:avLst/>
          </a:prstGeom>
        </p:spPr>
      </p:pic>
    </p:spTree>
    <p:extLst>
      <p:ext uri="{BB962C8B-B14F-4D97-AF65-F5344CB8AC3E}">
        <p14:creationId xmlns:p14="http://schemas.microsoft.com/office/powerpoint/2010/main" val="1515443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AAF8E8-728D-4E0D-8230-454BE0984522}"/>
              </a:ext>
            </a:extLst>
          </p:cNvPr>
          <p:cNvPicPr>
            <a:picLocks noChangeAspect="1"/>
          </p:cNvPicPr>
          <p:nvPr/>
        </p:nvPicPr>
        <p:blipFill>
          <a:blip r:embed="rId2"/>
          <a:stretch>
            <a:fillRect/>
          </a:stretch>
        </p:blipFill>
        <p:spPr>
          <a:xfrm>
            <a:off x="8458200" y="6098208"/>
            <a:ext cx="2962275" cy="304800"/>
          </a:xfrm>
          <a:prstGeom prst="rect">
            <a:avLst/>
          </a:prstGeom>
        </p:spPr>
      </p:pic>
      <p:pic>
        <p:nvPicPr>
          <p:cNvPr id="22530" name="Picture 2">
            <a:extLst>
              <a:ext uri="{FF2B5EF4-FFF2-40B4-BE49-F238E27FC236}">
                <a16:creationId xmlns:a16="http://schemas.microsoft.com/office/drawing/2014/main" id="{92FE41D5-A135-446F-AD51-9E0F351A4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131" y="1181920"/>
            <a:ext cx="5362662" cy="449416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D03BE314-21FB-4927-9270-5B838B1DA987}"/>
              </a:ext>
            </a:extLst>
          </p:cNvPr>
          <p:cNvSpPr>
            <a:spLocks noGrp="1"/>
          </p:cNvSpPr>
          <p:nvPr>
            <p:ph type="title"/>
          </p:nvPr>
        </p:nvSpPr>
        <p:spPr>
          <a:xfrm>
            <a:off x="8386338" y="2773921"/>
            <a:ext cx="3461656" cy="1310158"/>
          </a:xfrm>
        </p:spPr>
        <p:txBody>
          <a:bodyPr>
            <a:normAutofit fontScale="90000"/>
          </a:bodyPr>
          <a:lstStyle/>
          <a:p>
            <a:r>
              <a:rPr lang="en-US" sz="2000" dirty="0"/>
              <a:t>Univariate Analysis based on the NAME_CONTRACT_TYPE data column</a:t>
            </a:r>
          </a:p>
        </p:txBody>
      </p:sp>
    </p:spTree>
    <p:extLst>
      <p:ext uri="{BB962C8B-B14F-4D97-AF65-F5344CB8AC3E}">
        <p14:creationId xmlns:p14="http://schemas.microsoft.com/office/powerpoint/2010/main" val="1925241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C3091DE0-B04A-4BA6-BCD4-42744DE1F4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 y="939421"/>
            <a:ext cx="6858000" cy="467435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8BF01900-1FD4-4E17-99BE-548A1D23AB76}"/>
              </a:ext>
            </a:extLst>
          </p:cNvPr>
          <p:cNvSpPr>
            <a:spLocks noGrp="1"/>
          </p:cNvSpPr>
          <p:nvPr>
            <p:ph type="title"/>
          </p:nvPr>
        </p:nvSpPr>
        <p:spPr>
          <a:xfrm>
            <a:off x="8386338" y="2773921"/>
            <a:ext cx="3461656" cy="1310158"/>
          </a:xfrm>
        </p:spPr>
        <p:txBody>
          <a:bodyPr>
            <a:normAutofit fontScale="90000"/>
          </a:bodyPr>
          <a:lstStyle/>
          <a:p>
            <a:r>
              <a:rPr lang="en-US" sz="2000" dirty="0"/>
              <a:t>Bivariate Analysis between NAME_CONTRACT_STATUS and AMT_CREDIT data columns</a:t>
            </a:r>
          </a:p>
        </p:txBody>
      </p:sp>
      <p:pic>
        <p:nvPicPr>
          <p:cNvPr id="5" name="Picture 4">
            <a:extLst>
              <a:ext uri="{FF2B5EF4-FFF2-40B4-BE49-F238E27FC236}">
                <a16:creationId xmlns:a16="http://schemas.microsoft.com/office/drawing/2014/main" id="{A40CE582-E0E1-43D8-A832-99B0793F5F93}"/>
              </a:ext>
            </a:extLst>
          </p:cNvPr>
          <p:cNvPicPr>
            <a:picLocks noChangeAspect="1"/>
          </p:cNvPicPr>
          <p:nvPr/>
        </p:nvPicPr>
        <p:blipFill>
          <a:blip r:embed="rId3"/>
          <a:stretch>
            <a:fillRect/>
          </a:stretch>
        </p:blipFill>
        <p:spPr>
          <a:xfrm>
            <a:off x="8458200" y="6098208"/>
            <a:ext cx="2962275" cy="304800"/>
          </a:xfrm>
          <a:prstGeom prst="rect">
            <a:avLst/>
          </a:prstGeom>
        </p:spPr>
      </p:pic>
    </p:spTree>
    <p:extLst>
      <p:ext uri="{BB962C8B-B14F-4D97-AF65-F5344CB8AC3E}">
        <p14:creationId xmlns:p14="http://schemas.microsoft.com/office/powerpoint/2010/main" val="1731792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143FE228-AB33-4261-A69B-A05659EA7B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599" y="1302924"/>
            <a:ext cx="7696201" cy="4252151"/>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6D723F58-1FBB-4E26-9B44-61B7E0D400BB}"/>
              </a:ext>
            </a:extLst>
          </p:cNvPr>
          <p:cNvSpPr>
            <a:spLocks noGrp="1"/>
          </p:cNvSpPr>
          <p:nvPr>
            <p:ph type="title"/>
          </p:nvPr>
        </p:nvSpPr>
        <p:spPr>
          <a:xfrm>
            <a:off x="8386338" y="2773921"/>
            <a:ext cx="3461656" cy="1310158"/>
          </a:xfrm>
        </p:spPr>
        <p:txBody>
          <a:bodyPr>
            <a:normAutofit/>
          </a:bodyPr>
          <a:lstStyle/>
          <a:p>
            <a:r>
              <a:rPr lang="en-US" sz="2000" dirty="0"/>
              <a:t>Pivot Table Analysis for NAME_CLIENT_TYPE by Loan Application Status</a:t>
            </a:r>
          </a:p>
        </p:txBody>
      </p:sp>
      <p:pic>
        <p:nvPicPr>
          <p:cNvPr id="5" name="Picture 4">
            <a:extLst>
              <a:ext uri="{FF2B5EF4-FFF2-40B4-BE49-F238E27FC236}">
                <a16:creationId xmlns:a16="http://schemas.microsoft.com/office/drawing/2014/main" id="{6826937E-4ECC-4164-89E2-5B6F74EEA7FF}"/>
              </a:ext>
            </a:extLst>
          </p:cNvPr>
          <p:cNvPicPr>
            <a:picLocks noChangeAspect="1"/>
          </p:cNvPicPr>
          <p:nvPr/>
        </p:nvPicPr>
        <p:blipFill>
          <a:blip r:embed="rId3"/>
          <a:stretch>
            <a:fillRect/>
          </a:stretch>
        </p:blipFill>
        <p:spPr>
          <a:xfrm>
            <a:off x="8650316" y="5911817"/>
            <a:ext cx="2933700" cy="371475"/>
          </a:xfrm>
          <a:prstGeom prst="rect">
            <a:avLst/>
          </a:prstGeom>
        </p:spPr>
      </p:pic>
    </p:spTree>
    <p:extLst>
      <p:ext uri="{BB962C8B-B14F-4D97-AF65-F5344CB8AC3E}">
        <p14:creationId xmlns:p14="http://schemas.microsoft.com/office/powerpoint/2010/main" val="1444452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1B4B7324-F05A-4C08-96C0-2E0EAE53D9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52438" y="237744"/>
            <a:ext cx="5648522" cy="6382512"/>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BA92887-3214-4918-AAE1-2CF65790E1EC}"/>
              </a:ext>
            </a:extLst>
          </p:cNvPr>
          <p:cNvPicPr>
            <a:picLocks noChangeAspect="1"/>
          </p:cNvPicPr>
          <p:nvPr/>
        </p:nvPicPr>
        <p:blipFill>
          <a:blip r:embed="rId3"/>
          <a:stretch>
            <a:fillRect/>
          </a:stretch>
        </p:blipFill>
        <p:spPr>
          <a:xfrm>
            <a:off x="8650316" y="5911817"/>
            <a:ext cx="2933700" cy="371475"/>
          </a:xfrm>
          <a:prstGeom prst="rect">
            <a:avLst/>
          </a:prstGeom>
        </p:spPr>
      </p:pic>
      <p:sp>
        <p:nvSpPr>
          <p:cNvPr id="10" name="Title 1">
            <a:extLst>
              <a:ext uri="{FF2B5EF4-FFF2-40B4-BE49-F238E27FC236}">
                <a16:creationId xmlns:a16="http://schemas.microsoft.com/office/drawing/2014/main" id="{2973E780-6310-417A-8417-5E3359073D1C}"/>
              </a:ext>
            </a:extLst>
          </p:cNvPr>
          <p:cNvSpPr>
            <a:spLocks noGrp="1"/>
          </p:cNvSpPr>
          <p:nvPr>
            <p:ph type="title"/>
          </p:nvPr>
        </p:nvSpPr>
        <p:spPr>
          <a:xfrm>
            <a:off x="8386338" y="2773921"/>
            <a:ext cx="3461656" cy="1310158"/>
          </a:xfrm>
        </p:spPr>
        <p:txBody>
          <a:bodyPr>
            <a:normAutofit/>
          </a:bodyPr>
          <a:lstStyle/>
          <a:p>
            <a:r>
              <a:rPr lang="en-US" sz="2000" dirty="0"/>
              <a:t>Pivot Table Analysis for OCCUPATION_TYPE by Loan Application Status</a:t>
            </a:r>
          </a:p>
        </p:txBody>
      </p:sp>
    </p:spTree>
    <p:extLst>
      <p:ext uri="{BB962C8B-B14F-4D97-AF65-F5344CB8AC3E}">
        <p14:creationId xmlns:p14="http://schemas.microsoft.com/office/powerpoint/2010/main" val="2834262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A17F9245-821F-4631-825E-DAF4E4486B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599" y="465963"/>
            <a:ext cx="7696201" cy="5926073"/>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A8CB827-F142-479E-9DAF-3BA6EF828460}"/>
              </a:ext>
            </a:extLst>
          </p:cNvPr>
          <p:cNvPicPr>
            <a:picLocks noChangeAspect="1"/>
          </p:cNvPicPr>
          <p:nvPr/>
        </p:nvPicPr>
        <p:blipFill>
          <a:blip r:embed="rId3"/>
          <a:stretch>
            <a:fillRect/>
          </a:stretch>
        </p:blipFill>
        <p:spPr>
          <a:xfrm>
            <a:off x="8650316" y="5911817"/>
            <a:ext cx="2933700" cy="371475"/>
          </a:xfrm>
          <a:prstGeom prst="rect">
            <a:avLst/>
          </a:prstGeom>
        </p:spPr>
      </p:pic>
      <p:sp>
        <p:nvSpPr>
          <p:cNvPr id="9" name="Title 1">
            <a:extLst>
              <a:ext uri="{FF2B5EF4-FFF2-40B4-BE49-F238E27FC236}">
                <a16:creationId xmlns:a16="http://schemas.microsoft.com/office/drawing/2014/main" id="{BE7C218B-EA80-4C0C-B0AA-EE11D09E92E3}"/>
              </a:ext>
            </a:extLst>
          </p:cNvPr>
          <p:cNvSpPr>
            <a:spLocks noGrp="1"/>
          </p:cNvSpPr>
          <p:nvPr>
            <p:ph type="title"/>
          </p:nvPr>
        </p:nvSpPr>
        <p:spPr>
          <a:xfrm>
            <a:off x="8386338" y="2773921"/>
            <a:ext cx="3461656" cy="1310158"/>
          </a:xfrm>
        </p:spPr>
        <p:txBody>
          <a:bodyPr>
            <a:normAutofit fontScale="90000"/>
          </a:bodyPr>
          <a:lstStyle/>
          <a:p>
            <a:r>
              <a:rPr lang="en-US" sz="2000" dirty="0"/>
              <a:t>Pivot Table Analysis for NAME_EDUCATION_TYPE by Loan Application Status</a:t>
            </a:r>
          </a:p>
        </p:txBody>
      </p:sp>
    </p:spTree>
    <p:extLst>
      <p:ext uri="{BB962C8B-B14F-4D97-AF65-F5344CB8AC3E}">
        <p14:creationId xmlns:p14="http://schemas.microsoft.com/office/powerpoint/2010/main" val="100888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6CA8059-13C5-4524-A1F1-D3D9778855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315" y="2412500"/>
            <a:ext cx="10581203" cy="322726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B50A5D9E-DB24-4A44-802E-031DA721B170}"/>
              </a:ext>
            </a:extLst>
          </p:cNvPr>
          <p:cNvSpPr>
            <a:spLocks noGrp="1"/>
          </p:cNvSpPr>
          <p:nvPr>
            <p:ph type="title"/>
          </p:nvPr>
        </p:nvSpPr>
        <p:spPr>
          <a:xfrm>
            <a:off x="1066800" y="642594"/>
            <a:ext cx="10058400" cy="1371600"/>
          </a:xfrm>
        </p:spPr>
        <p:txBody>
          <a:bodyPr>
            <a:normAutofit/>
          </a:bodyPr>
          <a:lstStyle/>
          <a:p>
            <a:pPr algn="ctr"/>
            <a:r>
              <a:rPr lang="en-US" sz="2400" dirty="0"/>
              <a:t>Univariate Analysis: DAYS_BIRTH w.r.t TARGET Variable.</a:t>
            </a:r>
          </a:p>
        </p:txBody>
      </p:sp>
      <p:pic>
        <p:nvPicPr>
          <p:cNvPr id="8" name="Picture 7">
            <a:extLst>
              <a:ext uri="{FF2B5EF4-FFF2-40B4-BE49-F238E27FC236}">
                <a16:creationId xmlns:a16="http://schemas.microsoft.com/office/drawing/2014/main" id="{59A25308-71DE-4CBB-AB2D-65BA4645B592}"/>
              </a:ext>
            </a:extLst>
          </p:cNvPr>
          <p:cNvPicPr>
            <a:picLocks noChangeAspect="1"/>
          </p:cNvPicPr>
          <p:nvPr/>
        </p:nvPicPr>
        <p:blipFill>
          <a:blip r:embed="rId3"/>
          <a:stretch>
            <a:fillRect/>
          </a:stretch>
        </p:blipFill>
        <p:spPr>
          <a:xfrm>
            <a:off x="8130462" y="5977068"/>
            <a:ext cx="3619500" cy="381000"/>
          </a:xfrm>
          <a:prstGeom prst="rect">
            <a:avLst/>
          </a:prstGeom>
        </p:spPr>
      </p:pic>
    </p:spTree>
    <p:extLst>
      <p:ext uri="{BB962C8B-B14F-4D97-AF65-F5344CB8AC3E}">
        <p14:creationId xmlns:p14="http://schemas.microsoft.com/office/powerpoint/2010/main" val="314354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5B12C287-53B2-4A0C-A494-86A9D61CCE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599" y="706469"/>
            <a:ext cx="7696201" cy="5445061"/>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20CA282-ED2B-4ACE-812E-123F177E0494}"/>
              </a:ext>
            </a:extLst>
          </p:cNvPr>
          <p:cNvPicPr>
            <a:picLocks noChangeAspect="1"/>
          </p:cNvPicPr>
          <p:nvPr/>
        </p:nvPicPr>
        <p:blipFill>
          <a:blip r:embed="rId3"/>
          <a:stretch>
            <a:fillRect/>
          </a:stretch>
        </p:blipFill>
        <p:spPr>
          <a:xfrm>
            <a:off x="8650316" y="5911817"/>
            <a:ext cx="2933700" cy="371475"/>
          </a:xfrm>
          <a:prstGeom prst="rect">
            <a:avLst/>
          </a:prstGeom>
        </p:spPr>
      </p:pic>
      <p:sp>
        <p:nvSpPr>
          <p:cNvPr id="9" name="Title 1">
            <a:extLst>
              <a:ext uri="{FF2B5EF4-FFF2-40B4-BE49-F238E27FC236}">
                <a16:creationId xmlns:a16="http://schemas.microsoft.com/office/drawing/2014/main" id="{821E29AF-E407-4D4E-8D39-E4A4DA0312E1}"/>
              </a:ext>
            </a:extLst>
          </p:cNvPr>
          <p:cNvSpPr>
            <a:spLocks noGrp="1"/>
          </p:cNvSpPr>
          <p:nvPr>
            <p:ph type="title"/>
          </p:nvPr>
        </p:nvSpPr>
        <p:spPr>
          <a:xfrm>
            <a:off x="8386338" y="2773921"/>
            <a:ext cx="3461656" cy="1310158"/>
          </a:xfrm>
        </p:spPr>
        <p:txBody>
          <a:bodyPr>
            <a:normAutofit/>
          </a:bodyPr>
          <a:lstStyle/>
          <a:p>
            <a:r>
              <a:rPr lang="en-US" sz="2000" dirty="0"/>
              <a:t>Pivot Table Analysis for NAME_INCOME_TYPE by Loan Application Status</a:t>
            </a:r>
          </a:p>
        </p:txBody>
      </p:sp>
    </p:spTree>
    <p:extLst>
      <p:ext uri="{BB962C8B-B14F-4D97-AF65-F5344CB8AC3E}">
        <p14:creationId xmlns:p14="http://schemas.microsoft.com/office/powerpoint/2010/main" val="127484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CONCLUSION</a:t>
            </a:r>
          </a:p>
        </p:txBody>
      </p:sp>
      <p:sp>
        <p:nvSpPr>
          <p:cNvPr id="4" name="Content Placeholder 3">
            <a:extLst>
              <a:ext uri="{FF2B5EF4-FFF2-40B4-BE49-F238E27FC236}">
                <a16:creationId xmlns:a16="http://schemas.microsoft.com/office/drawing/2014/main" id="{622A7497-C775-4DE8-AA16-7DD8805EC080}"/>
              </a:ext>
            </a:extLst>
          </p:cNvPr>
          <p:cNvSpPr>
            <a:spLocks noGrp="1"/>
          </p:cNvSpPr>
          <p:nvPr>
            <p:ph idx="1"/>
          </p:nvPr>
        </p:nvSpPr>
        <p:spPr/>
        <p:txBody>
          <a:bodyPr/>
          <a:lstStyle/>
          <a:p>
            <a:pPr algn="l">
              <a:buFont typeface="+mj-lt"/>
              <a:buAutoNum type="arabicPeriod"/>
            </a:pPr>
            <a:r>
              <a:rPr lang="en-US" b="0" i="0" dirty="0">
                <a:solidFill>
                  <a:srgbClr val="000000"/>
                </a:solidFill>
                <a:effectLst/>
                <a:latin typeface="Helvetica Neue"/>
              </a:rPr>
              <a:t>Banks should focus more on new applicants those who belong to IT staff, Accountants, Medicine Staff or Private Service Staff group since the loan statuses(approved, refused, cancelled) are stable for such groups.</a:t>
            </a:r>
          </a:p>
          <a:p>
            <a:pPr algn="l">
              <a:buFont typeface="+mj-lt"/>
              <a:buAutoNum type="arabicPeriod"/>
            </a:pPr>
            <a:r>
              <a:rPr lang="en-US" b="0" i="0" dirty="0">
                <a:solidFill>
                  <a:srgbClr val="000000"/>
                </a:solidFill>
                <a:effectLst/>
                <a:latin typeface="Helvetica Neue"/>
              </a:rPr>
              <a:t>Banks should not focus more on Low-skill laborers, Laborers and Drivers occupation type as they have a high refusal rate.</a:t>
            </a:r>
          </a:p>
          <a:p>
            <a:pPr algn="l">
              <a:buFont typeface="+mj-lt"/>
              <a:buAutoNum type="arabicPeriod"/>
            </a:pPr>
            <a:r>
              <a:rPr lang="en-US" b="0" i="0" dirty="0">
                <a:solidFill>
                  <a:srgbClr val="000000"/>
                </a:solidFill>
                <a:effectLst/>
                <a:latin typeface="Helvetica Neue"/>
              </a:rPr>
              <a:t>Income level do not affect the loan application statuses and hence bank can choose to focus on other attributes.</a:t>
            </a:r>
          </a:p>
          <a:p>
            <a:pPr algn="l">
              <a:buFont typeface="+mj-lt"/>
              <a:buAutoNum type="arabicPeriod"/>
            </a:pPr>
            <a:r>
              <a:rPr lang="en-US" b="0" i="0" dirty="0">
                <a:solidFill>
                  <a:srgbClr val="000000"/>
                </a:solidFill>
                <a:effectLst/>
                <a:latin typeface="Helvetica Neue"/>
              </a:rPr>
              <a:t>Secondary education and lower education is a stable education group to focus for approval of loans as the number of applicants for these groups is higher.</a:t>
            </a:r>
          </a:p>
          <a:p>
            <a:pPr algn="l">
              <a:buFont typeface="+mj-lt"/>
              <a:buAutoNum type="arabicPeriod"/>
            </a:pPr>
            <a:r>
              <a:rPr lang="en-US" b="0" i="0" dirty="0">
                <a:solidFill>
                  <a:srgbClr val="000000"/>
                </a:solidFill>
                <a:effectLst/>
                <a:latin typeface="Helvetica Neue"/>
              </a:rPr>
              <a:t>Banks should target Working, Commercial associate and State servants income type as number of applicants as well as the stats are stable.</a:t>
            </a:r>
          </a:p>
          <a:p>
            <a:pPr marL="0" indent="0">
              <a:buNone/>
            </a:pPr>
            <a:endParaRPr lang="en-SG"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A2B18C8-A324-43EC-8A17-D6FB9BA91C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7929" y="2741981"/>
            <a:ext cx="5547770" cy="288484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BE02B369-6E95-4252-AFD7-4D5607776357}"/>
              </a:ext>
            </a:extLst>
          </p:cNvPr>
          <p:cNvSpPr>
            <a:spLocks noGrp="1"/>
          </p:cNvSpPr>
          <p:nvPr>
            <p:ph type="title"/>
          </p:nvPr>
        </p:nvSpPr>
        <p:spPr>
          <a:xfrm>
            <a:off x="1066800" y="642594"/>
            <a:ext cx="10058400" cy="1371600"/>
          </a:xfrm>
        </p:spPr>
        <p:txBody>
          <a:bodyPr>
            <a:normAutofit/>
          </a:bodyPr>
          <a:lstStyle/>
          <a:p>
            <a:pPr algn="ctr"/>
            <a:r>
              <a:rPr lang="en-US" sz="2400" dirty="0"/>
              <a:t>Univariate Analysis: NAME_EDUCATION_TYPE w.r.t TARGET Variable.</a:t>
            </a:r>
          </a:p>
        </p:txBody>
      </p:sp>
      <p:pic>
        <p:nvPicPr>
          <p:cNvPr id="4" name="Picture 4">
            <a:extLst>
              <a:ext uri="{FF2B5EF4-FFF2-40B4-BE49-F238E27FC236}">
                <a16:creationId xmlns:a16="http://schemas.microsoft.com/office/drawing/2014/main" id="{C55CC17C-59E2-455E-ADC1-13738514F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1314" y="2732187"/>
            <a:ext cx="5506057" cy="288484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9359282-1E96-410C-8A2E-1A084F3A22A6}"/>
              </a:ext>
            </a:extLst>
          </p:cNvPr>
          <p:cNvPicPr>
            <a:picLocks noChangeAspect="1"/>
          </p:cNvPicPr>
          <p:nvPr/>
        </p:nvPicPr>
        <p:blipFill>
          <a:blip r:embed="rId4"/>
          <a:stretch>
            <a:fillRect/>
          </a:stretch>
        </p:blipFill>
        <p:spPr>
          <a:xfrm>
            <a:off x="8130462" y="5977068"/>
            <a:ext cx="3619500" cy="381000"/>
          </a:xfrm>
          <a:prstGeom prst="rect">
            <a:avLst/>
          </a:prstGeom>
        </p:spPr>
      </p:pic>
    </p:spTree>
    <p:extLst>
      <p:ext uri="{BB962C8B-B14F-4D97-AF65-F5344CB8AC3E}">
        <p14:creationId xmlns:p14="http://schemas.microsoft.com/office/powerpoint/2010/main" val="109897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D08467A-D833-470B-B3B3-9AE864B5EA96}"/>
              </a:ext>
            </a:extLst>
          </p:cNvPr>
          <p:cNvSpPr>
            <a:spLocks noGrp="1"/>
          </p:cNvSpPr>
          <p:nvPr>
            <p:ph type="title"/>
          </p:nvPr>
        </p:nvSpPr>
        <p:spPr>
          <a:xfrm>
            <a:off x="1066800" y="642594"/>
            <a:ext cx="10058400" cy="1371600"/>
          </a:xfrm>
        </p:spPr>
        <p:txBody>
          <a:bodyPr anchor="ctr">
            <a:normAutofit/>
          </a:bodyPr>
          <a:lstStyle/>
          <a:p>
            <a:r>
              <a:rPr lang="en-US" sz="2400" dirty="0"/>
              <a:t>Univariate Analysis: NAME_FAMILY_STATUS w.r.t TARGET</a:t>
            </a:r>
            <a:r>
              <a:rPr lang="en-US" sz="2400" dirty="0">
                <a:solidFill>
                  <a:schemeClr val="accent2"/>
                </a:solidFill>
              </a:rPr>
              <a:t>0 </a:t>
            </a:r>
            <a:r>
              <a:rPr lang="en-US" sz="2400" dirty="0"/>
              <a:t>Variable.</a:t>
            </a:r>
          </a:p>
        </p:txBody>
      </p:sp>
      <p:pic>
        <p:nvPicPr>
          <p:cNvPr id="7172" name="Picture 4">
            <a:extLst>
              <a:ext uri="{FF2B5EF4-FFF2-40B4-BE49-F238E27FC236}">
                <a16:creationId xmlns:a16="http://schemas.microsoft.com/office/drawing/2014/main" id="{471E9694-28F6-4E80-BA67-E659E32F15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92019" y="2103120"/>
            <a:ext cx="9807961" cy="3849624"/>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5BFF43A-937F-49CF-A1AE-D2C9ACF35AB5}"/>
              </a:ext>
            </a:extLst>
          </p:cNvPr>
          <p:cNvPicPr>
            <a:picLocks noChangeAspect="1"/>
          </p:cNvPicPr>
          <p:nvPr/>
        </p:nvPicPr>
        <p:blipFill>
          <a:blip r:embed="rId3"/>
          <a:stretch>
            <a:fillRect/>
          </a:stretch>
        </p:blipFill>
        <p:spPr>
          <a:xfrm>
            <a:off x="8186446" y="6052219"/>
            <a:ext cx="3619500" cy="381000"/>
          </a:xfrm>
          <a:prstGeom prst="rect">
            <a:avLst/>
          </a:prstGeom>
        </p:spPr>
      </p:pic>
    </p:spTree>
    <p:extLst>
      <p:ext uri="{BB962C8B-B14F-4D97-AF65-F5344CB8AC3E}">
        <p14:creationId xmlns:p14="http://schemas.microsoft.com/office/powerpoint/2010/main" val="42685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D77D1CFA-5B48-432C-AD2B-1463EAC20F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92019" y="2103120"/>
            <a:ext cx="9807961" cy="3849624"/>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FFEA88F8-76BF-445A-B4A0-F144939DC8C9}"/>
              </a:ext>
            </a:extLst>
          </p:cNvPr>
          <p:cNvSpPr>
            <a:spLocks noGrp="1"/>
          </p:cNvSpPr>
          <p:nvPr>
            <p:ph type="title"/>
          </p:nvPr>
        </p:nvSpPr>
        <p:spPr>
          <a:xfrm>
            <a:off x="1066800" y="642594"/>
            <a:ext cx="10058400" cy="1371600"/>
          </a:xfrm>
        </p:spPr>
        <p:txBody>
          <a:bodyPr>
            <a:normAutofit/>
          </a:bodyPr>
          <a:lstStyle/>
          <a:p>
            <a:pPr algn="ctr"/>
            <a:r>
              <a:rPr lang="en-US" sz="2400" dirty="0"/>
              <a:t>Univariate Analysis: NAME_FAMILY_STATUS w.r.t TARGET</a:t>
            </a:r>
            <a:r>
              <a:rPr lang="en-US" sz="2400" dirty="0">
                <a:solidFill>
                  <a:schemeClr val="accent2"/>
                </a:solidFill>
              </a:rPr>
              <a:t>1</a:t>
            </a:r>
            <a:r>
              <a:rPr lang="en-US" sz="2400" dirty="0"/>
              <a:t> Variable.</a:t>
            </a:r>
          </a:p>
        </p:txBody>
      </p:sp>
      <p:pic>
        <p:nvPicPr>
          <p:cNvPr id="4" name="Picture 3">
            <a:extLst>
              <a:ext uri="{FF2B5EF4-FFF2-40B4-BE49-F238E27FC236}">
                <a16:creationId xmlns:a16="http://schemas.microsoft.com/office/drawing/2014/main" id="{ACF7E04C-2923-4F42-915B-3EB34167B354}"/>
              </a:ext>
            </a:extLst>
          </p:cNvPr>
          <p:cNvPicPr>
            <a:picLocks noChangeAspect="1"/>
          </p:cNvPicPr>
          <p:nvPr/>
        </p:nvPicPr>
        <p:blipFill>
          <a:blip r:embed="rId3"/>
          <a:stretch>
            <a:fillRect/>
          </a:stretch>
        </p:blipFill>
        <p:spPr>
          <a:xfrm>
            <a:off x="8186446" y="6052219"/>
            <a:ext cx="3619500" cy="381000"/>
          </a:xfrm>
          <a:prstGeom prst="rect">
            <a:avLst/>
          </a:prstGeom>
        </p:spPr>
      </p:pic>
    </p:spTree>
    <p:extLst>
      <p:ext uri="{BB962C8B-B14F-4D97-AF65-F5344CB8AC3E}">
        <p14:creationId xmlns:p14="http://schemas.microsoft.com/office/powerpoint/2010/main" val="64323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CA7ED593-02FD-483D-B3FB-286A05918A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6489" y="2103120"/>
            <a:ext cx="9999022" cy="384962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BA92FA5-BA73-4780-9984-83636B685CA0}"/>
              </a:ext>
            </a:extLst>
          </p:cNvPr>
          <p:cNvSpPr>
            <a:spLocks noGrp="1"/>
          </p:cNvSpPr>
          <p:nvPr>
            <p:ph type="title"/>
          </p:nvPr>
        </p:nvSpPr>
        <p:spPr>
          <a:xfrm>
            <a:off x="1066800" y="642594"/>
            <a:ext cx="10058400" cy="1371600"/>
          </a:xfrm>
        </p:spPr>
        <p:txBody>
          <a:bodyPr anchor="ctr">
            <a:normAutofit/>
          </a:bodyPr>
          <a:lstStyle/>
          <a:p>
            <a:r>
              <a:rPr lang="en-US" sz="2400" dirty="0"/>
              <a:t>Univariate Analysis: NAME_INCOME_TYPE w.r.t TARGET</a:t>
            </a:r>
            <a:r>
              <a:rPr lang="en-US" sz="2400" dirty="0">
                <a:solidFill>
                  <a:schemeClr val="accent2"/>
                </a:solidFill>
              </a:rPr>
              <a:t>0 </a:t>
            </a:r>
            <a:r>
              <a:rPr lang="en-US" sz="2400" dirty="0"/>
              <a:t>Variable.</a:t>
            </a:r>
          </a:p>
        </p:txBody>
      </p:sp>
      <p:pic>
        <p:nvPicPr>
          <p:cNvPr id="4" name="Picture 3">
            <a:extLst>
              <a:ext uri="{FF2B5EF4-FFF2-40B4-BE49-F238E27FC236}">
                <a16:creationId xmlns:a16="http://schemas.microsoft.com/office/drawing/2014/main" id="{422D3980-8F32-4A6D-91E3-D26EFAB5B86A}"/>
              </a:ext>
            </a:extLst>
          </p:cNvPr>
          <p:cNvPicPr>
            <a:picLocks noChangeAspect="1"/>
          </p:cNvPicPr>
          <p:nvPr/>
        </p:nvPicPr>
        <p:blipFill>
          <a:blip r:embed="rId3"/>
          <a:stretch>
            <a:fillRect/>
          </a:stretch>
        </p:blipFill>
        <p:spPr>
          <a:xfrm>
            <a:off x="8186446" y="6052219"/>
            <a:ext cx="3619500" cy="381000"/>
          </a:xfrm>
          <a:prstGeom prst="rect">
            <a:avLst/>
          </a:prstGeom>
        </p:spPr>
      </p:pic>
    </p:spTree>
    <p:extLst>
      <p:ext uri="{BB962C8B-B14F-4D97-AF65-F5344CB8AC3E}">
        <p14:creationId xmlns:p14="http://schemas.microsoft.com/office/powerpoint/2010/main" val="84422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0A31079F-DF4C-433F-8BDA-F4E7FE61FD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6489" y="2103120"/>
            <a:ext cx="9999022" cy="384962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362E6C1D-5593-4BD3-AE1A-AB6BE6EBEC5D}"/>
              </a:ext>
            </a:extLst>
          </p:cNvPr>
          <p:cNvSpPr>
            <a:spLocks noGrp="1"/>
          </p:cNvSpPr>
          <p:nvPr>
            <p:ph type="title"/>
          </p:nvPr>
        </p:nvSpPr>
        <p:spPr>
          <a:xfrm>
            <a:off x="1066800" y="642594"/>
            <a:ext cx="10058400" cy="1371600"/>
          </a:xfrm>
        </p:spPr>
        <p:txBody>
          <a:bodyPr anchor="ctr">
            <a:normAutofit/>
          </a:bodyPr>
          <a:lstStyle/>
          <a:p>
            <a:r>
              <a:rPr lang="en-US" sz="2400" dirty="0"/>
              <a:t>Univariate Analysis: NAME_INCOME_TYPE w.r.t TARGET</a:t>
            </a:r>
            <a:r>
              <a:rPr lang="en-US" sz="2400" dirty="0">
                <a:solidFill>
                  <a:schemeClr val="accent2"/>
                </a:solidFill>
              </a:rPr>
              <a:t>1 </a:t>
            </a:r>
            <a:r>
              <a:rPr lang="en-US" sz="2400" dirty="0"/>
              <a:t>Variable.</a:t>
            </a:r>
          </a:p>
        </p:txBody>
      </p:sp>
      <p:pic>
        <p:nvPicPr>
          <p:cNvPr id="4" name="Picture 3">
            <a:extLst>
              <a:ext uri="{FF2B5EF4-FFF2-40B4-BE49-F238E27FC236}">
                <a16:creationId xmlns:a16="http://schemas.microsoft.com/office/drawing/2014/main" id="{E62CC52B-F1DB-47AF-995E-6252CCA8E120}"/>
              </a:ext>
            </a:extLst>
          </p:cNvPr>
          <p:cNvPicPr>
            <a:picLocks noChangeAspect="1"/>
          </p:cNvPicPr>
          <p:nvPr/>
        </p:nvPicPr>
        <p:blipFill>
          <a:blip r:embed="rId3"/>
          <a:stretch>
            <a:fillRect/>
          </a:stretch>
        </p:blipFill>
        <p:spPr>
          <a:xfrm>
            <a:off x="8186446" y="6052219"/>
            <a:ext cx="3619500" cy="381000"/>
          </a:xfrm>
          <a:prstGeom prst="rect">
            <a:avLst/>
          </a:prstGeom>
        </p:spPr>
      </p:pic>
    </p:spTree>
    <p:extLst>
      <p:ext uri="{BB962C8B-B14F-4D97-AF65-F5344CB8AC3E}">
        <p14:creationId xmlns:p14="http://schemas.microsoft.com/office/powerpoint/2010/main" val="58762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5A0F2A3D-36C5-43FA-BB90-55238EF2A1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468" y="123537"/>
            <a:ext cx="7438237" cy="6610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3144C74-47EB-48BB-BF9A-7B9F971550D9}"/>
              </a:ext>
            </a:extLst>
          </p:cNvPr>
          <p:cNvSpPr>
            <a:spLocks noGrp="1"/>
          </p:cNvSpPr>
          <p:nvPr>
            <p:ph type="title"/>
          </p:nvPr>
        </p:nvSpPr>
        <p:spPr>
          <a:xfrm>
            <a:off x="8380602" y="545284"/>
            <a:ext cx="3405930" cy="2232646"/>
          </a:xfrm>
        </p:spPr>
        <p:txBody>
          <a:bodyPr anchor="b">
            <a:normAutofit fontScale="90000"/>
          </a:bodyPr>
          <a:lstStyle/>
          <a:p>
            <a:r>
              <a:rPr lang="en-SG" dirty="0"/>
              <a:t>Bivariate Analysis: Pair Plots wrt to TARGET </a:t>
            </a:r>
            <a:r>
              <a:rPr lang="en-SG" dirty="0">
                <a:solidFill>
                  <a:schemeClr val="accent2"/>
                </a:solidFill>
              </a:rPr>
              <a:t>0</a:t>
            </a:r>
            <a:r>
              <a:rPr lang="en-SG" dirty="0"/>
              <a:t> Variable</a:t>
            </a:r>
          </a:p>
        </p:txBody>
      </p:sp>
      <p:sp>
        <p:nvSpPr>
          <p:cNvPr id="71" name="Text Placeholder 3">
            <a:extLst>
              <a:ext uri="{FF2B5EF4-FFF2-40B4-BE49-F238E27FC236}">
                <a16:creationId xmlns:a16="http://schemas.microsoft.com/office/drawing/2014/main" id="{7F69AB50-EDCE-4A9A-BFAF-9F8642473FD2}"/>
              </a:ext>
            </a:extLst>
          </p:cNvPr>
          <p:cNvSpPr>
            <a:spLocks noGrp="1"/>
          </p:cNvSpPr>
          <p:nvPr>
            <p:ph type="body" sz="half" idx="2"/>
          </p:nvPr>
        </p:nvSpPr>
        <p:spPr>
          <a:xfrm>
            <a:off x="8477250" y="2957036"/>
            <a:ext cx="3144774" cy="3511296"/>
          </a:xfrm>
        </p:spPr>
        <p:txBody>
          <a:bodyPr/>
          <a:lstStyle/>
          <a:p>
            <a:pPr marL="285750" indent="-285750">
              <a:buFont typeface="Arial" panose="020B0604020202020204" pitchFamily="34" charset="0"/>
              <a:buChar char="•"/>
            </a:pPr>
            <a:r>
              <a:rPr lang="en-US" dirty="0"/>
              <a:t>AMT_INCOME_TOTAL</a:t>
            </a:r>
          </a:p>
          <a:p>
            <a:pPr marL="285750" indent="-285750">
              <a:buFont typeface="Arial" panose="020B0604020202020204" pitchFamily="34" charset="0"/>
              <a:buChar char="•"/>
            </a:pPr>
            <a:r>
              <a:rPr lang="en-US" dirty="0"/>
              <a:t>AMT_CREDIT</a:t>
            </a:r>
          </a:p>
          <a:p>
            <a:pPr marL="285750" indent="-285750">
              <a:buFont typeface="Arial" panose="020B0604020202020204" pitchFamily="34" charset="0"/>
              <a:buChar char="•"/>
            </a:pPr>
            <a:r>
              <a:rPr lang="en-US" dirty="0"/>
              <a:t>AMT_ANNUITY</a:t>
            </a:r>
          </a:p>
          <a:p>
            <a:pPr marL="285750" indent="-285750">
              <a:buFont typeface="Arial" panose="020B0604020202020204" pitchFamily="34" charset="0"/>
              <a:buChar char="•"/>
            </a:pPr>
            <a:r>
              <a:rPr lang="en-US" dirty="0"/>
              <a:t>AMT_GOODS_PRICE</a:t>
            </a:r>
          </a:p>
          <a:p>
            <a:pPr marL="285750" indent="-285750">
              <a:buFont typeface="Arial" panose="020B0604020202020204" pitchFamily="34" charset="0"/>
              <a:buChar char="•"/>
            </a:pPr>
            <a:r>
              <a:rPr lang="en-US" dirty="0"/>
              <a:t>DAYS_BIRTH</a:t>
            </a:r>
          </a:p>
        </p:txBody>
      </p:sp>
      <p:pic>
        <p:nvPicPr>
          <p:cNvPr id="4" name="Picture 3">
            <a:extLst>
              <a:ext uri="{FF2B5EF4-FFF2-40B4-BE49-F238E27FC236}">
                <a16:creationId xmlns:a16="http://schemas.microsoft.com/office/drawing/2014/main" id="{65EF889E-A370-4846-8C24-CF342F67B386}"/>
              </a:ext>
            </a:extLst>
          </p:cNvPr>
          <p:cNvPicPr>
            <a:picLocks noChangeAspect="1"/>
          </p:cNvPicPr>
          <p:nvPr/>
        </p:nvPicPr>
        <p:blipFill>
          <a:blip r:embed="rId3"/>
          <a:stretch>
            <a:fillRect/>
          </a:stretch>
        </p:blipFill>
        <p:spPr>
          <a:xfrm>
            <a:off x="8477250" y="6052220"/>
            <a:ext cx="3144774" cy="331029"/>
          </a:xfrm>
          <a:prstGeom prst="rect">
            <a:avLst/>
          </a:prstGeom>
        </p:spPr>
      </p:pic>
    </p:spTree>
    <p:extLst>
      <p:ext uri="{BB962C8B-B14F-4D97-AF65-F5344CB8AC3E}">
        <p14:creationId xmlns:p14="http://schemas.microsoft.com/office/powerpoint/2010/main" val="2232273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5B957C38-C6AB-4E5B-BAA6-13E71101D8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6571" y="237744"/>
            <a:ext cx="7445829" cy="6382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1FE6D3A5-E2E8-4A63-9F77-D908C5679A2E}"/>
              </a:ext>
            </a:extLst>
          </p:cNvPr>
          <p:cNvSpPr>
            <a:spLocks noGrp="1"/>
          </p:cNvSpPr>
          <p:nvPr>
            <p:ph type="title"/>
          </p:nvPr>
        </p:nvSpPr>
        <p:spPr>
          <a:xfrm>
            <a:off x="8380602" y="545284"/>
            <a:ext cx="3405930" cy="2232646"/>
          </a:xfrm>
        </p:spPr>
        <p:txBody>
          <a:bodyPr anchor="b">
            <a:normAutofit fontScale="90000"/>
          </a:bodyPr>
          <a:lstStyle/>
          <a:p>
            <a:r>
              <a:rPr lang="en-SG" dirty="0"/>
              <a:t>Bivariate Analysis: Pair Plots wrt to TARGET </a:t>
            </a:r>
            <a:r>
              <a:rPr lang="en-SG" dirty="0">
                <a:solidFill>
                  <a:schemeClr val="accent2"/>
                </a:solidFill>
              </a:rPr>
              <a:t>1</a:t>
            </a:r>
            <a:r>
              <a:rPr lang="en-SG" dirty="0"/>
              <a:t> Variable</a:t>
            </a:r>
          </a:p>
        </p:txBody>
      </p:sp>
      <p:sp>
        <p:nvSpPr>
          <p:cNvPr id="9" name="Text Placeholder 3">
            <a:extLst>
              <a:ext uri="{FF2B5EF4-FFF2-40B4-BE49-F238E27FC236}">
                <a16:creationId xmlns:a16="http://schemas.microsoft.com/office/drawing/2014/main" id="{3244CD36-01BD-4831-8832-B9DCFC3F3A93}"/>
              </a:ext>
            </a:extLst>
          </p:cNvPr>
          <p:cNvSpPr>
            <a:spLocks noGrp="1"/>
          </p:cNvSpPr>
          <p:nvPr>
            <p:ph type="body" sz="half" idx="2"/>
          </p:nvPr>
        </p:nvSpPr>
        <p:spPr>
          <a:xfrm>
            <a:off x="8477250" y="2957036"/>
            <a:ext cx="3144774" cy="3511296"/>
          </a:xfrm>
        </p:spPr>
        <p:txBody>
          <a:bodyPr/>
          <a:lstStyle/>
          <a:p>
            <a:pPr marL="285750" indent="-285750">
              <a:buFont typeface="Arial" panose="020B0604020202020204" pitchFamily="34" charset="0"/>
              <a:buChar char="•"/>
            </a:pPr>
            <a:r>
              <a:rPr lang="en-US" dirty="0"/>
              <a:t>AMT_INCOME_TOTAL</a:t>
            </a:r>
          </a:p>
          <a:p>
            <a:pPr marL="285750" indent="-285750">
              <a:buFont typeface="Arial" panose="020B0604020202020204" pitchFamily="34" charset="0"/>
              <a:buChar char="•"/>
            </a:pPr>
            <a:r>
              <a:rPr lang="en-US" dirty="0"/>
              <a:t>AMT_CREDIT</a:t>
            </a:r>
          </a:p>
          <a:p>
            <a:pPr marL="285750" indent="-285750">
              <a:buFont typeface="Arial" panose="020B0604020202020204" pitchFamily="34" charset="0"/>
              <a:buChar char="•"/>
            </a:pPr>
            <a:r>
              <a:rPr lang="en-US" dirty="0"/>
              <a:t>AMT_ANNUITY</a:t>
            </a:r>
          </a:p>
          <a:p>
            <a:pPr marL="285750" indent="-285750">
              <a:buFont typeface="Arial" panose="020B0604020202020204" pitchFamily="34" charset="0"/>
              <a:buChar char="•"/>
            </a:pPr>
            <a:r>
              <a:rPr lang="en-US" dirty="0"/>
              <a:t>AMT_GOODS_PRICE</a:t>
            </a:r>
          </a:p>
          <a:p>
            <a:pPr marL="285750" indent="-285750">
              <a:buFont typeface="Arial" panose="020B0604020202020204" pitchFamily="34" charset="0"/>
              <a:buChar char="•"/>
            </a:pPr>
            <a:r>
              <a:rPr lang="en-US" dirty="0"/>
              <a:t>DAYS_BIRTH</a:t>
            </a:r>
          </a:p>
        </p:txBody>
      </p:sp>
      <p:pic>
        <p:nvPicPr>
          <p:cNvPr id="5" name="Picture 4">
            <a:extLst>
              <a:ext uri="{FF2B5EF4-FFF2-40B4-BE49-F238E27FC236}">
                <a16:creationId xmlns:a16="http://schemas.microsoft.com/office/drawing/2014/main" id="{9483BAEF-473B-4D26-8ADA-0148344EF1AD}"/>
              </a:ext>
            </a:extLst>
          </p:cNvPr>
          <p:cNvPicPr>
            <a:picLocks noChangeAspect="1"/>
          </p:cNvPicPr>
          <p:nvPr/>
        </p:nvPicPr>
        <p:blipFill>
          <a:blip r:embed="rId3"/>
          <a:stretch>
            <a:fillRect/>
          </a:stretch>
        </p:blipFill>
        <p:spPr>
          <a:xfrm>
            <a:off x="8477250" y="6052220"/>
            <a:ext cx="3144774" cy="331029"/>
          </a:xfrm>
          <a:prstGeom prst="rect">
            <a:avLst/>
          </a:prstGeom>
        </p:spPr>
      </p:pic>
    </p:spTree>
    <p:extLst>
      <p:ext uri="{BB962C8B-B14F-4D97-AF65-F5344CB8AC3E}">
        <p14:creationId xmlns:p14="http://schemas.microsoft.com/office/powerpoint/2010/main" val="2688321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TotalTime>
  <Words>563</Words>
  <Application>Microsoft Office PowerPoint</Application>
  <PresentationFormat>Widescreen</PresentationFormat>
  <Paragraphs>45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Garamond</vt:lpstr>
      <vt:lpstr>Helvetica Neue</vt:lpstr>
      <vt:lpstr>SavonVTI</vt:lpstr>
      <vt:lpstr>Credit: Exploratory dAta analysis - Case Study</vt:lpstr>
      <vt:lpstr>Univariate Analysis: DAYS_BIRTH w.r.t TARGET Variable.</vt:lpstr>
      <vt:lpstr>Univariate Analysis: NAME_EDUCATION_TYPE w.r.t TARGET Variable.</vt:lpstr>
      <vt:lpstr>Univariate Analysis: NAME_FAMILY_STATUS w.r.t TARGET0 Variable.</vt:lpstr>
      <vt:lpstr>Univariate Analysis: NAME_FAMILY_STATUS w.r.t TARGET1 Variable.</vt:lpstr>
      <vt:lpstr>Univariate Analysis: NAME_INCOME_TYPE w.r.t TARGET0 Variable.</vt:lpstr>
      <vt:lpstr>Univariate Analysis: NAME_INCOME_TYPE w.r.t TARGET1 Variable.</vt:lpstr>
      <vt:lpstr>Bivariate Analysis: Pair Plots wrt to TARGET 0 Variable</vt:lpstr>
      <vt:lpstr>Bivariate Analysis: Pair Plots wrt to TARGET 1 Variable</vt:lpstr>
      <vt:lpstr>AMT_INCOME_QRANGE BY GENDER w.r.t TARGET Variable 0</vt:lpstr>
      <vt:lpstr>AMT_INCOME_QRANGE BY GENDER w.r.t TARGET Variable 1</vt:lpstr>
      <vt:lpstr>Correlation Heat Map for Target Variable 0</vt:lpstr>
      <vt:lpstr>Correlation Heat Map for Target Variable 1</vt:lpstr>
      <vt:lpstr>Univariate Analysis based on the NAME_CONTRACT_STATUS data column</vt:lpstr>
      <vt:lpstr>Univariate Analysis based on the NAME_CONTRACT_TYPE data column</vt:lpstr>
      <vt:lpstr>Bivariate Analysis between NAME_CONTRACT_STATUS and AMT_CREDIT data columns</vt:lpstr>
      <vt:lpstr>Pivot Table Analysis for NAME_CLIENT_TYPE by Loan Application Status</vt:lpstr>
      <vt:lpstr>Pivot Table Analysis for OCCUPATION_TYPE by Loan Application Status</vt:lpstr>
      <vt:lpstr>Pivot Table Analysis for NAME_EDUCATION_TYPE by Loan Application Status</vt:lpstr>
      <vt:lpstr>Pivot Table Analysis for NAME_INCOME_TYPE by Loan Application Status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Exploratory dAta analysis - Case Study</dc:title>
  <dc:creator>Prakher Hajela</dc:creator>
  <cp:lastModifiedBy>Prakher Hajela</cp:lastModifiedBy>
  <cp:revision>1</cp:revision>
  <dcterms:created xsi:type="dcterms:W3CDTF">2020-10-26T09:12:37Z</dcterms:created>
  <dcterms:modified xsi:type="dcterms:W3CDTF">2020-10-26T09:21:31Z</dcterms:modified>
</cp:coreProperties>
</file>