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83" r:id="rId7"/>
    <p:sldId id="284" r:id="rId8"/>
    <p:sldId id="285" r:id="rId9"/>
    <p:sldId id="261" r:id="rId10"/>
    <p:sldId id="28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6"/>
            <p14:sldId id="257"/>
          </p14:sldIdLst>
        </p14:section>
        <p14:section name="Search for 3D Models" id="{6844172C-9703-4DC7-908A-C23538616A3C}">
          <p14:sldIdLst>
            <p14:sldId id="258"/>
            <p14:sldId id="259"/>
          </p14:sldIdLst>
        </p14:section>
        <p14:section name="Insert a 3D Model from a File" id="{66737F24-1C36-4DF4-A00F-927A3F1468AC}">
          <p14:sldIdLst>
            <p14:sldId id="260"/>
            <p14:sldId id="283"/>
            <p14:sldId id="284"/>
            <p14:sldId id="285"/>
          </p14:sldIdLst>
        </p14:section>
        <p14:section name="Position and Rotate Your 3D Model" id="{A08F0015-E7F5-4E26-BBAF-AEE4F9A16AD2}">
          <p14:sldIdLst>
            <p14:sldId id="261"/>
            <p14:sldId id="286"/>
          </p14:sldIdLst>
        </p14:section>
        <p14:section name="Animate Your 3D Model" id="{B62868DA-F525-4AC5-9E3E-39ECA0154BBD}">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8" autoAdjust="0"/>
  </p:normalViewPr>
  <p:slideViewPr>
    <p:cSldViewPr snapToGrid="0">
      <p:cViewPr>
        <p:scale>
          <a:sx n="64" d="100"/>
          <a:sy n="64" d="100"/>
        </p:scale>
        <p:origin x="74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mran Balodi" userId="661c07f1304c1798" providerId="LiveId" clId="{6BA8B822-FF9C-4059-85D3-483AAC878267}"/>
    <pc:docChg chg="undo custSel addSld delSld modSld modSection">
      <pc:chgData name="simran Balodi" userId="661c07f1304c1798" providerId="LiveId" clId="{6BA8B822-FF9C-4059-85D3-483AAC878267}" dt="2025-05-02T18:57:33.131" v="927" actId="14100"/>
      <pc:docMkLst>
        <pc:docMk/>
      </pc:docMkLst>
      <pc:sldChg chg="delSp modSp mod">
        <pc:chgData name="simran Balodi" userId="661c07f1304c1798" providerId="LiveId" clId="{6BA8B822-FF9C-4059-85D3-483AAC878267}" dt="2025-05-02T17:33:17.695" v="5" actId="478"/>
        <pc:sldMkLst>
          <pc:docMk/>
          <pc:sldMk cId="2997580326" sldId="256"/>
        </pc:sldMkLst>
        <pc:spChg chg="mod">
          <ac:chgData name="simran Balodi" userId="661c07f1304c1798" providerId="LiveId" clId="{6BA8B822-FF9C-4059-85D3-483AAC878267}" dt="2025-05-02T17:32:25.894" v="0" actId="139"/>
          <ac:spMkLst>
            <pc:docMk/>
            <pc:sldMk cId="2997580326" sldId="256"/>
            <ac:spMk id="2" creationId="{15EF8D61-9318-4DC8-A868-2B1BFDD2B2C0}"/>
          </ac:spMkLst>
        </pc:spChg>
        <pc:spChg chg="del mod">
          <ac:chgData name="simran Balodi" userId="661c07f1304c1798" providerId="LiveId" clId="{6BA8B822-FF9C-4059-85D3-483AAC878267}" dt="2025-05-02T17:33:17.695" v="5" actId="478"/>
          <ac:spMkLst>
            <pc:docMk/>
            <pc:sldMk cId="2997580326" sldId="256"/>
            <ac:spMk id="3" creationId="{3C322DE6-C2BE-4B53-BC28-C43EBD0052AA}"/>
          </ac:spMkLst>
        </pc:spChg>
      </pc:sldChg>
      <pc:sldChg chg="addSp delSp modSp mod">
        <pc:chgData name="simran Balodi" userId="661c07f1304c1798" providerId="LiveId" clId="{6BA8B822-FF9C-4059-85D3-483AAC878267}" dt="2025-05-02T18:57:33.131" v="927" actId="14100"/>
        <pc:sldMkLst>
          <pc:docMk/>
          <pc:sldMk cId="3855108150" sldId="257"/>
        </pc:sldMkLst>
        <pc:spChg chg="mod">
          <ac:chgData name="simran Balodi" userId="661c07f1304c1798" providerId="LiveId" clId="{6BA8B822-FF9C-4059-85D3-483AAC878267}" dt="2025-05-02T17:49:00.121" v="298" actId="108"/>
          <ac:spMkLst>
            <pc:docMk/>
            <pc:sldMk cId="3855108150" sldId="257"/>
            <ac:spMk id="2" creationId="{2A31795B-A93A-416C-8052-FAF4D9073E67}"/>
          </ac:spMkLst>
        </pc:spChg>
        <pc:spChg chg="del">
          <ac:chgData name="simran Balodi" userId="661c07f1304c1798" providerId="LiveId" clId="{6BA8B822-FF9C-4059-85D3-483AAC878267}" dt="2025-05-02T17:36:40.180" v="21" actId="478"/>
          <ac:spMkLst>
            <pc:docMk/>
            <pc:sldMk cId="3855108150" sldId="257"/>
            <ac:spMk id="4" creationId="{5D483DB7-3925-4129-9AB3-FF75028415D3}"/>
          </ac:spMkLst>
        </pc:spChg>
        <pc:spChg chg="del">
          <ac:chgData name="simran Balodi" userId="661c07f1304c1798" providerId="LiveId" clId="{6BA8B822-FF9C-4059-85D3-483AAC878267}" dt="2025-05-02T17:36:35.684" v="20" actId="478"/>
          <ac:spMkLst>
            <pc:docMk/>
            <pc:sldMk cId="3855108150" sldId="257"/>
            <ac:spMk id="5" creationId="{CAA61E68-C8F4-4610-BC1E-4D08000B9C76}"/>
          </ac:spMkLst>
        </pc:spChg>
        <pc:spChg chg="del">
          <ac:chgData name="simran Balodi" userId="661c07f1304c1798" providerId="LiveId" clId="{6BA8B822-FF9C-4059-85D3-483AAC878267}" dt="2025-05-02T17:36:35.684" v="20" actId="478"/>
          <ac:spMkLst>
            <pc:docMk/>
            <pc:sldMk cId="3855108150" sldId="257"/>
            <ac:spMk id="6" creationId="{F7E77654-B14A-463A-9892-AB5ABE4D5E5E}"/>
          </ac:spMkLst>
        </pc:spChg>
        <pc:spChg chg="del">
          <ac:chgData name="simran Balodi" userId="661c07f1304c1798" providerId="LiveId" clId="{6BA8B822-FF9C-4059-85D3-483AAC878267}" dt="2025-05-02T17:36:40.180" v="21" actId="478"/>
          <ac:spMkLst>
            <pc:docMk/>
            <pc:sldMk cId="3855108150" sldId="257"/>
            <ac:spMk id="7" creationId="{793D8DEF-3B62-4E96-9D4A-0030ACE85CE5}"/>
          </ac:spMkLst>
        </pc:spChg>
        <pc:spChg chg="del">
          <ac:chgData name="simran Balodi" userId="661c07f1304c1798" providerId="LiveId" clId="{6BA8B822-FF9C-4059-85D3-483AAC878267}" dt="2025-05-02T17:36:46.684" v="22" actId="478"/>
          <ac:spMkLst>
            <pc:docMk/>
            <pc:sldMk cId="3855108150" sldId="257"/>
            <ac:spMk id="8" creationId="{B50B1AB8-F700-4516-825B-6175463CCD3C}"/>
          </ac:spMkLst>
        </pc:spChg>
        <pc:spChg chg="del">
          <ac:chgData name="simran Balodi" userId="661c07f1304c1798" providerId="LiveId" clId="{6BA8B822-FF9C-4059-85D3-483AAC878267}" dt="2025-05-02T17:36:40.180" v="21" actId="478"/>
          <ac:spMkLst>
            <pc:docMk/>
            <pc:sldMk cId="3855108150" sldId="257"/>
            <ac:spMk id="32" creationId="{0D4EB70A-0A14-4B27-B499-59D76007ABA8}"/>
          </ac:spMkLst>
        </pc:spChg>
        <pc:spChg chg="add mod">
          <ac:chgData name="simran Balodi" userId="661c07f1304c1798" providerId="LiveId" clId="{6BA8B822-FF9C-4059-85D3-483AAC878267}" dt="2025-05-02T18:57:33.131" v="927" actId="14100"/>
          <ac:spMkLst>
            <pc:docMk/>
            <pc:sldMk cId="3855108150" sldId="257"/>
            <ac:spMk id="34" creationId="{1710042F-1732-F60F-C569-F93C77EB71D1}"/>
          </ac:spMkLst>
        </pc:spChg>
        <pc:grpChg chg="del">
          <ac:chgData name="simran Balodi" userId="661c07f1304c1798" providerId="LiveId" clId="{6BA8B822-FF9C-4059-85D3-483AAC878267}" dt="2025-05-02T17:36:35.684" v="20" actId="478"/>
          <ac:grpSpMkLst>
            <pc:docMk/>
            <pc:sldMk cId="3855108150" sldId="257"/>
            <ac:grpSpMk id="9" creationId="{924FAB36-8DBD-4698-B240-7634FDAAC8B7}"/>
          </ac:grpSpMkLst>
        </pc:grpChg>
        <pc:grpChg chg="del">
          <ac:chgData name="simran Balodi" userId="661c07f1304c1798" providerId="LiveId" clId="{6BA8B822-FF9C-4059-85D3-483AAC878267}" dt="2025-05-02T17:36:35.684" v="20" actId="478"/>
          <ac:grpSpMkLst>
            <pc:docMk/>
            <pc:sldMk cId="3855108150" sldId="257"/>
            <ac:grpSpMk id="22" creationId="{2740CA73-027D-4FFA-B5C8-FACB4DA7E930}"/>
          </ac:grpSpMkLst>
        </pc:grpChg>
      </pc:sldChg>
      <pc:sldChg chg="addSp delSp modSp mod modClrScheme chgLayout">
        <pc:chgData name="simran Balodi" userId="661c07f1304c1798" providerId="LiveId" clId="{6BA8B822-FF9C-4059-85D3-483AAC878267}" dt="2025-05-02T17:49:18.599" v="300" actId="2711"/>
        <pc:sldMkLst>
          <pc:docMk/>
          <pc:sldMk cId="225163801" sldId="258"/>
        </pc:sldMkLst>
        <pc:spChg chg="del mod">
          <ac:chgData name="simran Balodi" userId="661c07f1304c1798" providerId="LiveId" clId="{6BA8B822-FF9C-4059-85D3-483AAC878267}" dt="2025-05-02T17:37:50.254" v="55" actId="478"/>
          <ac:spMkLst>
            <pc:docMk/>
            <pc:sldMk cId="225163801" sldId="258"/>
            <ac:spMk id="2" creationId="{95AB49E1-195D-497A-BB31-2158958CA082}"/>
          </ac:spMkLst>
        </pc:spChg>
        <pc:spChg chg="mod ord">
          <ac:chgData name="simran Balodi" userId="661c07f1304c1798" providerId="LiveId" clId="{6BA8B822-FF9C-4059-85D3-483AAC878267}" dt="2025-05-02T17:48:31.646" v="295" actId="20577"/>
          <ac:spMkLst>
            <pc:docMk/>
            <pc:sldMk cId="225163801" sldId="258"/>
            <ac:spMk id="4" creationId="{9E7273F9-59F9-4FB3-9D34-82C64C4F8667}"/>
          </ac:spMkLst>
        </pc:spChg>
        <pc:spChg chg="add del mod">
          <ac:chgData name="simran Balodi" userId="661c07f1304c1798" providerId="LiveId" clId="{6BA8B822-FF9C-4059-85D3-483AAC878267}" dt="2025-05-02T17:37:46.945" v="54" actId="478"/>
          <ac:spMkLst>
            <pc:docMk/>
            <pc:sldMk cId="225163801" sldId="258"/>
            <ac:spMk id="5" creationId="{36DE33D1-BF8C-2584-6491-CEFBDE550F52}"/>
          </ac:spMkLst>
        </pc:spChg>
        <pc:spChg chg="add del mod ord">
          <ac:chgData name="simran Balodi" userId="661c07f1304c1798" providerId="LiveId" clId="{6BA8B822-FF9C-4059-85D3-483AAC878267}" dt="2025-05-02T17:39:21.446" v="123" actId="478"/>
          <ac:spMkLst>
            <pc:docMk/>
            <pc:sldMk cId="225163801" sldId="258"/>
            <ac:spMk id="7" creationId="{AD954E09-381A-73F6-8B5B-BC36BD5A357E}"/>
          </ac:spMkLst>
        </pc:spChg>
        <pc:spChg chg="add del mod ord">
          <ac:chgData name="simran Balodi" userId="661c07f1304c1798" providerId="LiveId" clId="{6BA8B822-FF9C-4059-85D3-483AAC878267}" dt="2025-05-02T17:39:53.174" v="126" actId="6264"/>
          <ac:spMkLst>
            <pc:docMk/>
            <pc:sldMk cId="225163801" sldId="258"/>
            <ac:spMk id="8" creationId="{FE3BAB9A-5880-452D-FFF6-4F20011F7CD3}"/>
          </ac:spMkLst>
        </pc:spChg>
        <pc:spChg chg="add del mod">
          <ac:chgData name="simran Balodi" userId="661c07f1304c1798" providerId="LiveId" clId="{6BA8B822-FF9C-4059-85D3-483AAC878267}" dt="2025-05-02T17:39:53.174" v="126" actId="6264"/>
          <ac:spMkLst>
            <pc:docMk/>
            <pc:sldMk cId="225163801" sldId="258"/>
            <ac:spMk id="9" creationId="{8E309FC3-3F02-3D0A-E1D9-1FCCEDF81CE3}"/>
          </ac:spMkLst>
        </pc:spChg>
        <pc:spChg chg="add del mod ord">
          <ac:chgData name="simran Balodi" userId="661c07f1304c1798" providerId="LiveId" clId="{6BA8B822-FF9C-4059-85D3-483AAC878267}" dt="2025-05-02T17:39:58.038" v="127" actId="6264"/>
          <ac:spMkLst>
            <pc:docMk/>
            <pc:sldMk cId="225163801" sldId="258"/>
            <ac:spMk id="10" creationId="{F5176D7E-7439-3108-E972-38444A5C2FFA}"/>
          </ac:spMkLst>
        </pc:spChg>
        <pc:spChg chg="add del mod">
          <ac:chgData name="simran Balodi" userId="661c07f1304c1798" providerId="LiveId" clId="{6BA8B822-FF9C-4059-85D3-483AAC878267}" dt="2025-05-02T17:39:58.038" v="127" actId="6264"/>
          <ac:spMkLst>
            <pc:docMk/>
            <pc:sldMk cId="225163801" sldId="258"/>
            <ac:spMk id="11" creationId="{51936F12-2281-AEA5-64C9-77D301511AA1}"/>
          </ac:spMkLst>
        </pc:spChg>
        <pc:spChg chg="add mod ord">
          <ac:chgData name="simran Balodi" userId="661c07f1304c1798" providerId="LiveId" clId="{6BA8B822-FF9C-4059-85D3-483AAC878267}" dt="2025-05-02T17:49:18.599" v="300" actId="2711"/>
          <ac:spMkLst>
            <pc:docMk/>
            <pc:sldMk cId="225163801" sldId="258"/>
            <ac:spMk id="12" creationId="{F470F650-192D-E997-08DE-8294E4ECDD6C}"/>
          </ac:spMkLst>
        </pc:spChg>
        <pc:picChg chg="del">
          <ac:chgData name="simran Balodi" userId="661c07f1304c1798" providerId="LiveId" clId="{6BA8B822-FF9C-4059-85D3-483AAC878267}" dt="2025-05-02T17:37:14.180" v="48" actId="478"/>
          <ac:picMkLst>
            <pc:docMk/>
            <pc:sldMk cId="225163801" sldId="258"/>
            <ac:picMk id="6" creationId="{18FD11A5-B038-4E80-B474-B4B2F833E6B0}"/>
          </ac:picMkLst>
        </pc:picChg>
      </pc:sldChg>
      <pc:sldChg chg="delSp modSp mod">
        <pc:chgData name="simran Balodi" userId="661c07f1304c1798" providerId="LiveId" clId="{6BA8B822-FF9C-4059-85D3-483AAC878267}" dt="2025-05-02T18:33:53.934" v="626" actId="20577"/>
        <pc:sldMkLst>
          <pc:docMk/>
          <pc:sldMk cId="1997439054" sldId="259"/>
        </pc:sldMkLst>
        <pc:spChg chg="mod">
          <ac:chgData name="simran Balodi" userId="661c07f1304c1798" providerId="LiveId" clId="{6BA8B822-FF9C-4059-85D3-483AAC878267}" dt="2025-05-02T18:33:53.934" v="626" actId="20577"/>
          <ac:spMkLst>
            <pc:docMk/>
            <pc:sldMk cId="1997439054" sldId="259"/>
            <ac:spMk id="2" creationId="{0E85CDB0-AD30-4DBB-AC55-D824F09CE209}"/>
          </ac:spMkLst>
        </pc:spChg>
        <pc:spChg chg="mod">
          <ac:chgData name="simran Balodi" userId="661c07f1304c1798" providerId="LiveId" clId="{6BA8B822-FF9C-4059-85D3-483AAC878267}" dt="2025-05-02T17:50:35.282" v="306" actId="1076"/>
          <ac:spMkLst>
            <pc:docMk/>
            <pc:sldMk cId="1997439054" sldId="259"/>
            <ac:spMk id="3" creationId="{F083D2B2-24CC-41A1-8AC3-EDF2DA2C3A20}"/>
          </ac:spMkLst>
        </pc:spChg>
        <pc:spChg chg="del">
          <ac:chgData name="simran Balodi" userId="661c07f1304c1798" providerId="LiveId" clId="{6BA8B822-FF9C-4059-85D3-483AAC878267}" dt="2025-05-02T17:51:00.716" v="311" actId="478"/>
          <ac:spMkLst>
            <pc:docMk/>
            <pc:sldMk cId="1997439054" sldId="259"/>
            <ac:spMk id="4" creationId="{13572B26-98AF-4AA8-9A0F-435FBBFB6E5E}"/>
          </ac:spMkLst>
        </pc:spChg>
        <pc:spChg chg="del">
          <ac:chgData name="simran Balodi" userId="661c07f1304c1798" providerId="LiveId" clId="{6BA8B822-FF9C-4059-85D3-483AAC878267}" dt="2025-05-02T17:51:00.716" v="311" actId="478"/>
          <ac:spMkLst>
            <pc:docMk/>
            <pc:sldMk cId="1997439054" sldId="259"/>
            <ac:spMk id="5" creationId="{C851C4E8-1EC2-4782-B31A-6F082712F3DF}"/>
          </ac:spMkLst>
        </pc:spChg>
        <pc:spChg chg="del">
          <ac:chgData name="simran Balodi" userId="661c07f1304c1798" providerId="LiveId" clId="{6BA8B822-FF9C-4059-85D3-483AAC878267}" dt="2025-05-02T17:51:00.716" v="311" actId="478"/>
          <ac:spMkLst>
            <pc:docMk/>
            <pc:sldMk cId="1997439054" sldId="259"/>
            <ac:spMk id="6" creationId="{A4D3B53A-9E90-4B19-BA5D-E8F4971E21A9}"/>
          </ac:spMkLst>
        </pc:spChg>
        <pc:grpChg chg="del">
          <ac:chgData name="simran Balodi" userId="661c07f1304c1798" providerId="LiveId" clId="{6BA8B822-FF9C-4059-85D3-483AAC878267}" dt="2025-05-02T17:51:00.716" v="311" actId="478"/>
          <ac:grpSpMkLst>
            <pc:docMk/>
            <pc:sldMk cId="1997439054" sldId="259"/>
            <ac:grpSpMk id="7" creationId="{351FC095-7AF2-4B5E-A691-FF792B5BC2D6}"/>
          </ac:grpSpMkLst>
        </pc:grpChg>
        <pc:picChg chg="del">
          <ac:chgData name="simran Balodi" userId="661c07f1304c1798" providerId="LiveId" clId="{6BA8B822-FF9C-4059-85D3-483AAC878267}" dt="2025-05-02T17:50:37.361" v="307" actId="478"/>
          <ac:picMkLst>
            <pc:docMk/>
            <pc:sldMk cId="1997439054" sldId="259"/>
            <ac:picMk id="12" creationId="{34285680-A638-4BD7-B2C9-C8766AB4E323}"/>
          </ac:picMkLst>
        </pc:picChg>
      </pc:sldChg>
      <pc:sldChg chg="addSp delSp modSp mod">
        <pc:chgData name="simran Balodi" userId="661c07f1304c1798" providerId="LiveId" clId="{6BA8B822-FF9C-4059-85D3-483AAC878267}" dt="2025-05-02T17:53:01.663" v="322" actId="1076"/>
        <pc:sldMkLst>
          <pc:docMk/>
          <pc:sldMk cId="3665633859" sldId="260"/>
        </pc:sldMkLst>
        <pc:spChg chg="mod">
          <ac:chgData name="simran Balodi" userId="661c07f1304c1798" providerId="LiveId" clId="{6BA8B822-FF9C-4059-85D3-483AAC878267}" dt="2025-05-02T17:51:49.587" v="315" actId="108"/>
          <ac:spMkLst>
            <pc:docMk/>
            <pc:sldMk cId="3665633859" sldId="260"/>
            <ac:spMk id="2" creationId="{DD5EE622-B204-4BAA-A73B-2ED70B230E0F}"/>
          </ac:spMkLst>
        </pc:spChg>
        <pc:spChg chg="del">
          <ac:chgData name="simran Balodi" userId="661c07f1304c1798" providerId="LiveId" clId="{6BA8B822-FF9C-4059-85D3-483AAC878267}" dt="2025-05-02T17:52:00.525" v="317" actId="478"/>
          <ac:spMkLst>
            <pc:docMk/>
            <pc:sldMk cId="3665633859" sldId="260"/>
            <ac:spMk id="6" creationId="{9908A373-FC7C-4282-8736-3682F263411C}"/>
          </ac:spMkLst>
        </pc:spChg>
        <pc:spChg chg="del">
          <ac:chgData name="simran Balodi" userId="661c07f1304c1798" providerId="LiveId" clId="{6BA8B822-FF9C-4059-85D3-483AAC878267}" dt="2025-05-02T17:51:56.043" v="316" actId="478"/>
          <ac:spMkLst>
            <pc:docMk/>
            <pc:sldMk cId="3665633859" sldId="260"/>
            <ac:spMk id="7" creationId="{95D049CF-C399-43F8-9E11-8273E7ED2B3D}"/>
          </ac:spMkLst>
        </pc:spChg>
        <pc:spChg chg="del">
          <ac:chgData name="simran Balodi" userId="661c07f1304c1798" providerId="LiveId" clId="{6BA8B822-FF9C-4059-85D3-483AAC878267}" dt="2025-05-02T17:51:56.043" v="316" actId="478"/>
          <ac:spMkLst>
            <pc:docMk/>
            <pc:sldMk cId="3665633859" sldId="260"/>
            <ac:spMk id="8" creationId="{6505E4CF-C408-4CF2-86B6-BD142EBF6F92}"/>
          </ac:spMkLst>
        </pc:spChg>
        <pc:spChg chg="del">
          <ac:chgData name="simran Balodi" userId="661c07f1304c1798" providerId="LiveId" clId="{6BA8B822-FF9C-4059-85D3-483AAC878267}" dt="2025-05-02T17:51:56.043" v="316" actId="478"/>
          <ac:spMkLst>
            <pc:docMk/>
            <pc:sldMk cId="3665633859" sldId="260"/>
            <ac:spMk id="9" creationId="{60C7D78B-18F1-458F-AF3B-1293CFF9F517}"/>
          </ac:spMkLst>
        </pc:spChg>
        <pc:spChg chg="del">
          <ac:chgData name="simran Balodi" userId="661c07f1304c1798" providerId="LiveId" clId="{6BA8B822-FF9C-4059-85D3-483AAC878267}" dt="2025-05-02T17:51:56.043" v="316" actId="478"/>
          <ac:spMkLst>
            <pc:docMk/>
            <pc:sldMk cId="3665633859" sldId="260"/>
            <ac:spMk id="10" creationId="{42184CEA-CF4E-4D47-96E0-8F669A14DC71}"/>
          </ac:spMkLst>
        </pc:spChg>
        <pc:spChg chg="del">
          <ac:chgData name="simran Balodi" userId="661c07f1304c1798" providerId="LiveId" clId="{6BA8B822-FF9C-4059-85D3-483AAC878267}" dt="2025-05-02T17:51:56.043" v="316" actId="478"/>
          <ac:spMkLst>
            <pc:docMk/>
            <pc:sldMk cId="3665633859" sldId="260"/>
            <ac:spMk id="11" creationId="{1AF2FBBE-B7D3-452C-9253-F7C472312B69}"/>
          </ac:spMkLst>
        </pc:spChg>
        <pc:grpChg chg="del">
          <ac:chgData name="simran Balodi" userId="661c07f1304c1798" providerId="LiveId" clId="{6BA8B822-FF9C-4059-85D3-483AAC878267}" dt="2025-05-02T17:52:05.648" v="318" actId="478"/>
          <ac:grpSpMkLst>
            <pc:docMk/>
            <pc:sldMk cId="3665633859" sldId="260"/>
            <ac:grpSpMk id="17" creationId="{53919CC3-3EF3-409A-B4EF-D88539BFE0CB}"/>
          </ac:grpSpMkLst>
        </pc:grpChg>
        <pc:picChg chg="add mod">
          <ac:chgData name="simran Balodi" userId="661c07f1304c1798" providerId="LiveId" clId="{6BA8B822-FF9C-4059-85D3-483AAC878267}" dt="2025-05-02T17:53:01.663" v="322" actId="1076"/>
          <ac:picMkLst>
            <pc:docMk/>
            <pc:sldMk cId="3665633859" sldId="260"/>
            <ac:picMk id="12" creationId="{356DE7A0-2A2F-4974-0405-6232E7999976}"/>
          </ac:picMkLst>
        </pc:picChg>
      </pc:sldChg>
      <pc:sldChg chg="addSp delSp modSp mod">
        <pc:chgData name="simran Balodi" userId="661c07f1304c1798" providerId="LiveId" clId="{6BA8B822-FF9C-4059-85D3-483AAC878267}" dt="2025-05-02T18:50:38.062" v="870" actId="20577"/>
        <pc:sldMkLst>
          <pc:docMk/>
          <pc:sldMk cId="1969584234" sldId="261"/>
        </pc:sldMkLst>
        <pc:spChg chg="mod">
          <ac:chgData name="simran Balodi" userId="661c07f1304c1798" providerId="LiveId" clId="{6BA8B822-FF9C-4059-85D3-483AAC878267}" dt="2025-05-02T17:59:49.846" v="388" actId="14100"/>
          <ac:spMkLst>
            <pc:docMk/>
            <pc:sldMk cId="1969584234" sldId="261"/>
            <ac:spMk id="2" creationId="{133ED516-A0B4-4D09-B6A3-A788188B6704}"/>
          </ac:spMkLst>
        </pc:spChg>
        <pc:spChg chg="del">
          <ac:chgData name="simran Balodi" userId="661c07f1304c1798" providerId="LiveId" clId="{6BA8B822-FF9C-4059-85D3-483AAC878267}" dt="2025-05-02T17:59:54.931" v="389" actId="478"/>
          <ac:spMkLst>
            <pc:docMk/>
            <pc:sldMk cId="1969584234" sldId="261"/>
            <ac:spMk id="3" creationId="{FAEDDAA5-B6E5-49F3-A495-94B7927A69C0}"/>
          </ac:spMkLst>
        </pc:spChg>
        <pc:spChg chg="del mod">
          <ac:chgData name="simran Balodi" userId="661c07f1304c1798" providerId="LiveId" clId="{6BA8B822-FF9C-4059-85D3-483AAC878267}" dt="2025-05-02T18:00:07.014" v="395" actId="478"/>
          <ac:spMkLst>
            <pc:docMk/>
            <pc:sldMk cId="1969584234" sldId="261"/>
            <ac:spMk id="11" creationId="{AF2B300A-3A97-40E0-AA9A-37A944B1DAF8}"/>
          </ac:spMkLst>
        </pc:spChg>
        <pc:spChg chg="del">
          <ac:chgData name="simran Balodi" userId="661c07f1304c1798" providerId="LiveId" clId="{6BA8B822-FF9C-4059-85D3-483AAC878267}" dt="2025-05-02T18:00:12.762" v="396" actId="478"/>
          <ac:spMkLst>
            <pc:docMk/>
            <pc:sldMk cId="1969584234" sldId="261"/>
            <ac:spMk id="12" creationId="{56816014-A74F-4DCC-B3EB-C797CAF4E802}"/>
          </ac:spMkLst>
        </pc:spChg>
        <pc:spChg chg="del">
          <ac:chgData name="simran Balodi" userId="661c07f1304c1798" providerId="LiveId" clId="{6BA8B822-FF9C-4059-85D3-483AAC878267}" dt="2025-05-02T18:00:12.762" v="396" actId="478"/>
          <ac:spMkLst>
            <pc:docMk/>
            <pc:sldMk cId="1969584234" sldId="261"/>
            <ac:spMk id="13" creationId="{5294FC26-E2BF-454F-B123-404EA194A3E3}"/>
          </ac:spMkLst>
        </pc:spChg>
        <pc:spChg chg="del">
          <ac:chgData name="simran Balodi" userId="661c07f1304c1798" providerId="LiveId" clId="{6BA8B822-FF9C-4059-85D3-483AAC878267}" dt="2025-05-02T18:00:12.762" v="396" actId="478"/>
          <ac:spMkLst>
            <pc:docMk/>
            <pc:sldMk cId="1969584234" sldId="261"/>
            <ac:spMk id="14" creationId="{9A5A9B9F-B0C0-4A76-B9C7-3C6ED0008BC9}"/>
          </ac:spMkLst>
        </pc:spChg>
        <pc:spChg chg="del">
          <ac:chgData name="simran Balodi" userId="661c07f1304c1798" providerId="LiveId" clId="{6BA8B822-FF9C-4059-85D3-483AAC878267}" dt="2025-05-02T18:00:03.742" v="393" actId="478"/>
          <ac:spMkLst>
            <pc:docMk/>
            <pc:sldMk cId="1969584234" sldId="261"/>
            <ac:spMk id="15" creationId="{D223119D-72DB-4091-AE4B-0A82DC881E79}"/>
          </ac:spMkLst>
        </pc:spChg>
        <pc:spChg chg="add mod">
          <ac:chgData name="simran Balodi" userId="661c07f1304c1798" providerId="LiveId" clId="{6BA8B822-FF9C-4059-85D3-483AAC878267}" dt="2025-05-02T18:50:38.062" v="870" actId="20577"/>
          <ac:spMkLst>
            <pc:docMk/>
            <pc:sldMk cId="1969584234" sldId="261"/>
            <ac:spMk id="30" creationId="{B4A72CBF-7415-B872-2312-FDFB9CF6C426}"/>
          </ac:spMkLst>
        </pc:spChg>
        <pc:grpChg chg="del">
          <ac:chgData name="simran Balodi" userId="661c07f1304c1798" providerId="LiveId" clId="{6BA8B822-FF9C-4059-85D3-483AAC878267}" dt="2025-05-02T18:00:01.734" v="392" actId="478"/>
          <ac:grpSpMkLst>
            <pc:docMk/>
            <pc:sldMk cId="1969584234" sldId="261"/>
            <ac:grpSpMk id="36" creationId="{25679F3D-7EC6-46A6-BC22-525E813580BB}"/>
          </ac:grpSpMkLst>
        </pc:grpChg>
        <pc:graphicFrameChg chg="del">
          <ac:chgData name="simran Balodi" userId="661c07f1304c1798" providerId="LiveId" clId="{6BA8B822-FF9C-4059-85D3-483AAC878267}" dt="2025-05-02T18:00:00.039" v="391" actId="478"/>
          <ac:graphicFrameMkLst>
            <pc:docMk/>
            <pc:sldMk cId="1969584234" sldId="261"/>
            <ac:graphicFrameMk id="37" creationId="{4483D506-2C3F-4711-94B1-0CC3F8D8F3E9}"/>
          </ac:graphicFrameMkLst>
        </pc:graphicFrameChg>
        <pc:picChg chg="del">
          <ac:chgData name="simran Balodi" userId="661c07f1304c1798" providerId="LiveId" clId="{6BA8B822-FF9C-4059-85D3-483AAC878267}" dt="2025-05-02T17:59:57.396" v="390" actId="478"/>
          <ac:picMkLst>
            <pc:docMk/>
            <pc:sldMk cId="1969584234" sldId="261"/>
            <ac:picMk id="38" creationId="{08B1B93C-03D0-4BEF-B12B-9E51D2D2BEE8}"/>
          </ac:picMkLst>
        </pc:picChg>
      </pc:sldChg>
      <pc:sldChg chg="del">
        <pc:chgData name="simran Balodi" userId="661c07f1304c1798" providerId="LiveId" clId="{6BA8B822-FF9C-4059-85D3-483AAC878267}" dt="2025-05-02T18:01:01.222" v="400" actId="2696"/>
        <pc:sldMkLst>
          <pc:docMk/>
          <pc:sldMk cId="1764756509" sldId="262"/>
        </pc:sldMkLst>
      </pc:sldChg>
      <pc:sldChg chg="del">
        <pc:chgData name="simran Balodi" userId="661c07f1304c1798" providerId="LiveId" clId="{6BA8B822-FF9C-4059-85D3-483AAC878267}" dt="2025-05-02T18:00:58.194" v="399" actId="2696"/>
        <pc:sldMkLst>
          <pc:docMk/>
          <pc:sldMk cId="1249102131" sldId="263"/>
        </pc:sldMkLst>
      </pc:sldChg>
      <pc:sldChg chg="del">
        <pc:chgData name="simran Balodi" userId="661c07f1304c1798" providerId="LiveId" clId="{6BA8B822-FF9C-4059-85D3-483AAC878267}" dt="2025-05-02T18:00:52.068" v="397" actId="2696"/>
        <pc:sldMkLst>
          <pc:docMk/>
          <pc:sldMk cId="1424314166" sldId="264"/>
        </pc:sldMkLst>
      </pc:sldChg>
      <pc:sldChg chg="del">
        <pc:chgData name="simran Balodi" userId="661c07f1304c1798" providerId="LiveId" clId="{6BA8B822-FF9C-4059-85D3-483AAC878267}" dt="2025-05-02T18:00:55.194" v="398" actId="2696"/>
        <pc:sldMkLst>
          <pc:docMk/>
          <pc:sldMk cId="893025881" sldId="282"/>
        </pc:sldMkLst>
      </pc:sldChg>
      <pc:sldChg chg="addSp modSp new mod">
        <pc:chgData name="simran Balodi" userId="661c07f1304c1798" providerId="LiveId" clId="{6BA8B822-FF9C-4059-85D3-483AAC878267}" dt="2025-05-02T17:54:02.719" v="327" actId="14100"/>
        <pc:sldMkLst>
          <pc:docMk/>
          <pc:sldMk cId="2970472060" sldId="283"/>
        </pc:sldMkLst>
        <pc:spChg chg="mod">
          <ac:chgData name="simran Balodi" userId="661c07f1304c1798" providerId="LiveId" clId="{6BA8B822-FF9C-4059-85D3-483AAC878267}" dt="2025-05-02T17:53:24.142" v="324"/>
          <ac:spMkLst>
            <pc:docMk/>
            <pc:sldMk cId="2970472060" sldId="283"/>
            <ac:spMk id="2" creationId="{ACFD92D9-1D94-AD2E-7647-B02AFEA7A922}"/>
          </ac:spMkLst>
        </pc:spChg>
        <pc:picChg chg="add mod">
          <ac:chgData name="simran Balodi" userId="661c07f1304c1798" providerId="LiveId" clId="{6BA8B822-FF9C-4059-85D3-483AAC878267}" dt="2025-05-02T17:54:02.719" v="327" actId="14100"/>
          <ac:picMkLst>
            <pc:docMk/>
            <pc:sldMk cId="2970472060" sldId="283"/>
            <ac:picMk id="3" creationId="{39E23183-9120-746D-020D-471053B0A830}"/>
          </ac:picMkLst>
        </pc:picChg>
      </pc:sldChg>
      <pc:sldChg chg="addSp modSp new mod">
        <pc:chgData name="simran Balodi" userId="661c07f1304c1798" providerId="LiveId" clId="{6BA8B822-FF9C-4059-85D3-483AAC878267}" dt="2025-05-02T17:57:06.944" v="343" actId="14100"/>
        <pc:sldMkLst>
          <pc:docMk/>
          <pc:sldMk cId="3811103879" sldId="284"/>
        </pc:sldMkLst>
        <pc:spChg chg="mod">
          <ac:chgData name="simran Balodi" userId="661c07f1304c1798" providerId="LiveId" clId="{6BA8B822-FF9C-4059-85D3-483AAC878267}" dt="2025-05-02T17:54:18.919" v="329"/>
          <ac:spMkLst>
            <pc:docMk/>
            <pc:sldMk cId="3811103879" sldId="284"/>
            <ac:spMk id="2" creationId="{98F08D81-B874-E93E-D4A1-A6F5F694DC26}"/>
          </ac:spMkLst>
        </pc:spChg>
        <pc:picChg chg="add mod">
          <ac:chgData name="simran Balodi" userId="661c07f1304c1798" providerId="LiveId" clId="{6BA8B822-FF9C-4059-85D3-483AAC878267}" dt="2025-05-02T17:57:06.944" v="343" actId="14100"/>
          <ac:picMkLst>
            <pc:docMk/>
            <pc:sldMk cId="3811103879" sldId="284"/>
            <ac:picMk id="3" creationId="{07857B28-8BED-3C6E-7C0F-24C6E89CA41F}"/>
          </ac:picMkLst>
        </pc:picChg>
      </pc:sldChg>
      <pc:sldChg chg="addSp modSp new mod">
        <pc:chgData name="simran Balodi" userId="661c07f1304c1798" providerId="LiveId" clId="{6BA8B822-FF9C-4059-85D3-483AAC878267}" dt="2025-05-02T17:59:32.478" v="367" actId="27636"/>
        <pc:sldMkLst>
          <pc:docMk/>
          <pc:sldMk cId="961390559" sldId="285"/>
        </pc:sldMkLst>
        <pc:spChg chg="mod">
          <ac:chgData name="simran Balodi" userId="661c07f1304c1798" providerId="LiveId" clId="{6BA8B822-FF9C-4059-85D3-483AAC878267}" dt="2025-05-02T17:59:32.478" v="367" actId="27636"/>
          <ac:spMkLst>
            <pc:docMk/>
            <pc:sldMk cId="961390559" sldId="285"/>
            <ac:spMk id="2" creationId="{81DD1711-611B-93FD-30A1-F13C475B6220}"/>
          </ac:spMkLst>
        </pc:spChg>
        <pc:picChg chg="add mod">
          <ac:chgData name="simran Balodi" userId="661c07f1304c1798" providerId="LiveId" clId="{6BA8B822-FF9C-4059-85D3-483AAC878267}" dt="2025-05-02T17:56:53.263" v="342" actId="14100"/>
          <ac:picMkLst>
            <pc:docMk/>
            <pc:sldMk cId="961390559" sldId="285"/>
            <ac:picMk id="3" creationId="{34683F9A-A16C-5E46-7468-5F22E557B73E}"/>
          </ac:picMkLst>
        </pc:picChg>
        <pc:picChg chg="add mod">
          <ac:chgData name="simran Balodi" userId="661c07f1304c1798" providerId="LiveId" clId="{6BA8B822-FF9C-4059-85D3-483AAC878267}" dt="2025-05-02T17:56:48.981" v="341" actId="14100"/>
          <ac:picMkLst>
            <pc:docMk/>
            <pc:sldMk cId="961390559" sldId="285"/>
            <ac:picMk id="4" creationId="{0142EDC3-A9F2-39EF-C983-5C7FD47B63EC}"/>
          </ac:picMkLst>
        </pc:picChg>
      </pc:sldChg>
      <pc:sldChg chg="modSp new mod">
        <pc:chgData name="simran Balodi" userId="661c07f1304c1798" providerId="LiveId" clId="{6BA8B822-FF9C-4059-85D3-483AAC878267}" dt="2025-05-02T18:05:55.543" v="481" actId="20577"/>
        <pc:sldMkLst>
          <pc:docMk/>
          <pc:sldMk cId="957641635" sldId="286"/>
        </pc:sldMkLst>
        <pc:spChg chg="mod">
          <ac:chgData name="simran Balodi" userId="661c07f1304c1798" providerId="LiveId" clId="{6BA8B822-FF9C-4059-85D3-483AAC878267}" dt="2025-05-02T18:05:51.649" v="473" actId="255"/>
          <ac:spMkLst>
            <pc:docMk/>
            <pc:sldMk cId="957641635" sldId="286"/>
            <ac:spMk id="2" creationId="{D8A1BBF3-43F9-1F9C-ADED-5F12270EB71F}"/>
          </ac:spMkLst>
        </pc:spChg>
        <pc:spChg chg="mod">
          <ac:chgData name="simran Balodi" userId="661c07f1304c1798" providerId="LiveId" clId="{6BA8B822-FF9C-4059-85D3-483AAC878267}" dt="2025-05-02T18:05:55.543" v="481" actId="20577"/>
          <ac:spMkLst>
            <pc:docMk/>
            <pc:sldMk cId="957641635" sldId="286"/>
            <ac:spMk id="3" creationId="{100CE1B7-2F16-E57D-24E5-273319AF8C7B}"/>
          </ac:spMkLst>
        </pc:spChg>
      </pc:sldChg>
      <pc:sldChg chg="modSp new del mod">
        <pc:chgData name="simran Balodi" userId="661c07f1304c1798" providerId="LiveId" clId="{6BA8B822-FF9C-4059-85D3-483AAC878267}" dt="2025-05-02T18:03:48.144" v="426" actId="2696"/>
        <pc:sldMkLst>
          <pc:docMk/>
          <pc:sldMk cId="3898487816" sldId="286"/>
        </pc:sldMkLst>
        <pc:spChg chg="mod">
          <ac:chgData name="simran Balodi" userId="661c07f1304c1798" providerId="LiveId" clId="{6BA8B822-FF9C-4059-85D3-483AAC878267}" dt="2025-05-02T18:03:41.407" v="425" actId="14100"/>
          <ac:spMkLst>
            <pc:docMk/>
            <pc:sldMk cId="3898487816" sldId="286"/>
            <ac:spMk id="2" creationId="{69BE7D62-67B3-2E10-BA38-7C325C154167}"/>
          </ac:spMkLst>
        </pc:spChg>
      </pc:sldChg>
      <pc:sldChg chg="new del">
        <pc:chgData name="simran Balodi" userId="661c07f1304c1798" providerId="LiveId" clId="{6BA8B822-FF9C-4059-85D3-483AAC878267}" dt="2025-05-02T18:02:54.065" v="403" actId="2696"/>
        <pc:sldMkLst>
          <pc:docMk/>
          <pc:sldMk cId="2230768102" sldId="2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5/2/2025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5/2/2025</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noAutofit/>
          </a:bodyPr>
          <a:lstStyle/>
          <a:p>
            <a:r>
              <a:rPr lang="en-US" b="1" i="0" dirty="0">
                <a:effectLst/>
                <a:latin typeface="Roboto" panose="02000000000000000000" pitchFamily="2" charset="0"/>
              </a:rPr>
              <a:t>How to create S3 event notifications using</a:t>
            </a:r>
            <a:br>
              <a:rPr lang="en-US" b="1" i="0" dirty="0">
                <a:effectLst/>
                <a:latin typeface="Roboto" panose="02000000000000000000" pitchFamily="2" charset="0"/>
              </a:rPr>
            </a:br>
            <a:r>
              <a:rPr lang="en-US" b="1" i="0" dirty="0">
                <a:effectLst/>
                <a:latin typeface="Roboto" panose="02000000000000000000" pitchFamily="2" charset="0"/>
              </a:rPr>
              <a:t>an SNS Topic</a:t>
            </a:r>
            <a:endParaRPr lang="en-US" dirty="0"/>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5437304" y="5441271"/>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1BBF3-43F9-1F9C-ADED-5F12270EB71F}"/>
              </a:ext>
            </a:extLst>
          </p:cNvPr>
          <p:cNvSpPr>
            <a:spLocks noGrp="1"/>
          </p:cNvSpPr>
          <p:nvPr>
            <p:ph type="ctrTitle"/>
          </p:nvPr>
        </p:nvSpPr>
        <p:spPr>
          <a:xfrm>
            <a:off x="1294545" y="2208944"/>
            <a:ext cx="9373456" cy="215757"/>
          </a:xfrm>
        </p:spPr>
        <p:txBody>
          <a:bodyPr/>
          <a:lstStyle/>
          <a:p>
            <a:r>
              <a:rPr lang="en-US" sz="4400" b="1" dirty="0">
                <a:latin typeface="Arial" panose="020B0604020202020204" pitchFamily="34" charset="0"/>
                <a:cs typeface="Arial" panose="020B0604020202020204" pitchFamily="34" charset="0"/>
              </a:rPr>
              <a:t>Thankyou</a:t>
            </a:r>
            <a:endParaRPr lang="en-IN" sz="44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00CE1B7-2F16-E57D-24E5-273319AF8C7B}"/>
              </a:ext>
            </a:extLst>
          </p:cNvPr>
          <p:cNvSpPr>
            <a:spLocks noGrp="1"/>
          </p:cNvSpPr>
          <p:nvPr>
            <p:ph type="subTitle" idx="1"/>
          </p:nvPr>
        </p:nvSpPr>
        <p:spPr/>
        <p:txBody>
          <a:bodyPr/>
          <a:lstStyle/>
          <a:p>
            <a:r>
              <a:rPr lang="en-US" sz="2800" dirty="0">
                <a:latin typeface="Arial" panose="020B0604020202020204" pitchFamily="34" charset="0"/>
                <a:cs typeface="Arial" panose="020B0604020202020204" pitchFamily="34" charset="0"/>
              </a:rPr>
              <a:t>Project By Swati Kamlesh Balodi. </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764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6175" y="254406"/>
            <a:ext cx="11759135" cy="747763"/>
          </a:xfrm>
        </p:spPr>
        <p:txBody>
          <a:bodyPr/>
          <a:lstStyle/>
          <a:p>
            <a:r>
              <a:rPr lang="en-US" b="1" dirty="0">
                <a:latin typeface="Arial" panose="020B0604020202020204" pitchFamily="34" charset="0"/>
                <a:cs typeface="Arial" panose="020B0604020202020204" pitchFamily="34" charset="0"/>
              </a:rPr>
              <a:t>Objective/scope of the project </a:t>
            </a:r>
            <a:r>
              <a:rPr lang="en-IN" b="1" dirty="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pic>
        <p:nvPicPr>
          <p:cNvPr id="3" name="Grid" descr="grid plane">
            <a:extLst>
              <a:ext uri="{FF2B5EF4-FFF2-40B4-BE49-F238E27FC236}">
                <a16:creationId xmlns:a16="http://schemas.microsoft.com/office/drawing/2014/main" id="{71F5A0B2-7584-4034-8919-A5F2C482F4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7" r="-943" b="-1096"/>
          <a:stretch/>
        </p:blipFill>
        <p:spPr>
          <a:xfrm>
            <a:off x="5827143" y="2570364"/>
            <a:ext cx="5896604" cy="3030452"/>
          </a:xfrm>
          <a:prstGeom prst="rect">
            <a:avLst/>
          </a:prstGeom>
        </p:spPr>
      </p:pic>
      <p:sp>
        <p:nvSpPr>
          <p:cNvPr id="34" name="TextBox 33">
            <a:extLst>
              <a:ext uri="{FF2B5EF4-FFF2-40B4-BE49-F238E27FC236}">
                <a16:creationId xmlns:a16="http://schemas.microsoft.com/office/drawing/2014/main" id="{1710042F-1732-F60F-C569-F93C77EB71D1}"/>
              </a:ext>
            </a:extLst>
          </p:cNvPr>
          <p:cNvSpPr txBox="1"/>
          <p:nvPr/>
        </p:nvSpPr>
        <p:spPr>
          <a:xfrm>
            <a:off x="606175" y="1590261"/>
            <a:ext cx="10177782" cy="3416320"/>
          </a:xfrm>
          <a:prstGeom prst="rect">
            <a:avLst/>
          </a:prstGeom>
          <a:noFill/>
        </p:spPr>
        <p:txBody>
          <a:bodyPr wrap="square">
            <a:spAutoFit/>
          </a:bodyPr>
          <a:lstStyle/>
          <a:p>
            <a:r>
              <a:rPr lang="en-IN" dirty="0">
                <a:latin typeface="Aptos" panose="020B0004020202020204" pitchFamily="34" charset="0"/>
              </a:rPr>
              <a:t>Objective:</a:t>
            </a:r>
          </a:p>
          <a:p>
            <a:endParaRPr lang="en-IN" dirty="0">
              <a:latin typeface="Aptos" panose="020B0004020202020204" pitchFamily="34" charset="0"/>
            </a:endParaRPr>
          </a:p>
          <a:p>
            <a:r>
              <a:rPr lang="en-IN" dirty="0">
                <a:latin typeface="Aptos" panose="020B0004020202020204" pitchFamily="34" charset="0"/>
              </a:rPr>
              <a:t>To automatically notify users or systems when a specific event (like a file upload) occurs in an S3 bucket by integrating Amazon S3 with Amazon SNS and Amazon SQS.</a:t>
            </a:r>
          </a:p>
          <a:p>
            <a:endParaRPr lang="en-IN" dirty="0">
              <a:latin typeface="Aptos" panose="020B0004020202020204" pitchFamily="34" charset="0"/>
            </a:endParaRPr>
          </a:p>
          <a:p>
            <a:endParaRPr lang="en-IN" dirty="0">
              <a:latin typeface="Aptos" panose="020B0004020202020204" pitchFamily="34" charset="0"/>
            </a:endParaRPr>
          </a:p>
          <a:p>
            <a:r>
              <a:rPr lang="en-IN" dirty="0">
                <a:latin typeface="Aptos" panose="020B0004020202020204" pitchFamily="34" charset="0"/>
              </a:rPr>
              <a:t>Scope:</a:t>
            </a:r>
          </a:p>
          <a:p>
            <a:endParaRPr lang="en-IN" dirty="0">
              <a:latin typeface="Aptos" panose="020B0004020202020204" pitchFamily="34" charset="0"/>
            </a:endParaRPr>
          </a:p>
          <a:p>
            <a:r>
              <a:rPr lang="en-US" dirty="0">
                <a:latin typeface="Aptos" panose="020B0004020202020204" pitchFamily="34" charset="0"/>
              </a:rPr>
              <a:t>Configure Amazon S3 to monitor specific events (e.g., object creation). Use Amazon SNS as the destination to send event notifications. Allow multiple subscribers (e.g., email, Lambda, HTTP endpoint) to receive notifications in real-time. Ensure secure communication by setting the correct permissions and policies between S3 and SNS.</a:t>
            </a:r>
            <a:endParaRPr lang="en-IN" dirty="0">
              <a:latin typeface="Aptos" panose="020B0004020202020204" pitchFamily="34" charset="0"/>
            </a:endParaRPr>
          </a:p>
        </p:txBody>
      </p:sp>
    </p:spTree>
    <p:extLst>
      <p:ext uri="{BB962C8B-B14F-4D97-AF65-F5344CB8AC3E}">
        <p14:creationId xmlns:p14="http://schemas.microsoft.com/office/powerpoint/2010/main" val="3855108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F470F650-192D-E997-08DE-8294E4ECDD6C}"/>
              </a:ext>
            </a:extLst>
          </p:cNvPr>
          <p:cNvSpPr>
            <a:spLocks noGrp="1"/>
          </p:cNvSpPr>
          <p:nvPr>
            <p:ph idx="1"/>
          </p:nvPr>
        </p:nvSpPr>
        <p:spPr/>
        <p:txBody>
          <a:bodyPr/>
          <a:lstStyle/>
          <a:p>
            <a:pPr>
              <a:buNone/>
            </a:pPr>
            <a:r>
              <a:rPr lang="en-US" sz="1800" dirty="0">
                <a:latin typeface="Aptos" panose="020B0004020202020204" pitchFamily="34" charset="0"/>
              </a:rPr>
              <a:t>1- Simple Queue Service (SQS)</a:t>
            </a:r>
          </a:p>
          <a:p>
            <a:pPr>
              <a:buNone/>
            </a:pPr>
            <a:r>
              <a:rPr lang="en-US" sz="1800" dirty="0">
                <a:latin typeface="Aptos" panose="020B0004020202020204" pitchFamily="34" charset="0"/>
              </a:rPr>
              <a:t>2- Simple Notification Service (SNS)</a:t>
            </a:r>
          </a:p>
          <a:p>
            <a:pPr>
              <a:buNone/>
            </a:pPr>
            <a:r>
              <a:rPr lang="en-US" sz="1800" dirty="0">
                <a:latin typeface="Aptos" panose="020B0004020202020204" pitchFamily="34" charset="0"/>
              </a:rPr>
              <a:t>3- Simple Storage Service (S3)</a:t>
            </a:r>
          </a:p>
          <a:p>
            <a:pPr>
              <a:buNone/>
            </a:pPr>
            <a:endParaRPr lang="en-US" dirty="0"/>
          </a:p>
        </p:txBody>
      </p:sp>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lstStyle/>
          <a:p>
            <a:r>
              <a:rPr lang="en-IN" b="1" dirty="0">
                <a:latin typeface="Arial" panose="020B0604020202020204" pitchFamily="34" charset="0"/>
                <a:cs typeface="Arial" panose="020B0604020202020204" pitchFamily="34" charset="0"/>
              </a:rPr>
              <a:t>List of Services integrated :-</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16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83D2B2-24CC-41A1-8AC3-EDF2DA2C3A20}"/>
              </a:ext>
            </a:extLst>
          </p:cNvPr>
          <p:cNvSpPr>
            <a:spLocks noGrp="1"/>
          </p:cNvSpPr>
          <p:nvPr>
            <p:ph type="title"/>
          </p:nvPr>
        </p:nvSpPr>
        <p:spPr>
          <a:xfrm>
            <a:off x="715429" y="476587"/>
            <a:ext cx="10983132" cy="747763"/>
          </a:xfrm>
        </p:spPr>
        <p:txBody>
          <a:bodyPr/>
          <a:lstStyle/>
          <a:p>
            <a:r>
              <a:rPr lang="en-US" b="1" dirty="0">
                <a:latin typeface="Arial" panose="020B0604020202020204" pitchFamily="34" charset="0"/>
                <a:cs typeface="Arial" panose="020B0604020202020204" pitchFamily="34" charset="0"/>
              </a:rPr>
              <a:t>Scope and use case of the services integrated :-</a:t>
            </a:r>
          </a:p>
        </p:txBody>
      </p:sp>
      <p:sp>
        <p:nvSpPr>
          <p:cNvPr id="2" name="Content Placeholder 1">
            <a:extLst>
              <a:ext uri="{FF2B5EF4-FFF2-40B4-BE49-F238E27FC236}">
                <a16:creationId xmlns:a16="http://schemas.microsoft.com/office/drawing/2014/main" id="{0E85CDB0-AD30-4DBB-AC55-D824F09CE209}"/>
              </a:ext>
            </a:extLst>
          </p:cNvPr>
          <p:cNvSpPr>
            <a:spLocks noGrp="1"/>
          </p:cNvSpPr>
          <p:nvPr>
            <p:ph idx="1"/>
          </p:nvPr>
        </p:nvSpPr>
        <p:spPr>
          <a:xfrm>
            <a:off x="604433" y="1604210"/>
            <a:ext cx="10872137" cy="4805161"/>
          </a:xfrm>
        </p:spPr>
        <p:txBody>
          <a:bodyPr>
            <a:normAutofit/>
          </a:bodyPr>
          <a:lstStyle/>
          <a:p>
            <a:pPr marL="228600" indent="-228600">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1. Simple Queue Service (SQS)	</a:t>
            </a:r>
          </a:p>
          <a:p>
            <a:pPr marL="228600" indent="-228600">
              <a:buAutoNum type="arabicPeriod"/>
            </a:pPr>
            <a:r>
              <a:rPr lang="en-US" sz="1400" dirty="0">
                <a:latin typeface="Calibri" panose="020F0502020204030204" pitchFamily="34" charset="0"/>
                <a:ea typeface="Calibri" panose="020F0502020204030204" pitchFamily="34" charset="0"/>
                <a:cs typeface="Calibri" panose="020F0502020204030204" pitchFamily="34" charset="0"/>
              </a:rPr>
              <a:t>• Scope: SQS sends, stores, and receives messages between different parts of a system without losing any messages. 	</a:t>
            </a:r>
          </a:p>
          <a:p>
            <a:pPr marL="228600" indent="-228600">
              <a:buAutoNum type="arabicPeriod"/>
            </a:pPr>
            <a:r>
              <a:rPr lang="en-US" sz="1400" dirty="0">
                <a:latin typeface="Calibri" panose="020F0502020204030204" pitchFamily="34" charset="0"/>
                <a:ea typeface="Calibri" panose="020F0502020204030204" pitchFamily="34" charset="0"/>
                <a:cs typeface="Calibri" panose="020F0502020204030204" pitchFamily="34" charset="0"/>
              </a:rPr>
              <a:t>• Use Case: Imagine an online shopping website. When a customer places an order, the order goes into a queue (SQS). Another part of the system picks it up from the queue to process it. This way, the website doesn’t slow down and can handle many orders at once. </a:t>
            </a:r>
            <a:r>
              <a:rPr lang="en-US" sz="1200" dirty="0">
                <a:latin typeface="Aptos" panose="020B0004020202020204" pitchFamily="34" charset="0"/>
              </a:rPr>
              <a:t>	</a:t>
            </a:r>
          </a:p>
          <a:p>
            <a:pPr marL="228600" indent="-228600">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2. Simple Notification Service (SNS)	</a:t>
            </a:r>
          </a:p>
          <a:p>
            <a:pPr marL="228600" indent="-228600">
              <a:buFont typeface="Segoe UI" panose="020B0502040204020203" pitchFamily="34" charset="0"/>
              <a:buAutoNum type="arabicPeriod"/>
            </a:pPr>
            <a:r>
              <a:rPr lang="en-US" sz="1400" dirty="0">
                <a:latin typeface="Calibri" panose="020F0502020204030204" pitchFamily="34" charset="0"/>
                <a:ea typeface="Calibri" panose="020F0502020204030204" pitchFamily="34" charset="0"/>
                <a:cs typeface="Calibri" panose="020F0502020204030204" pitchFamily="34" charset="0"/>
              </a:rPr>
              <a:t>• Scope: </a:t>
            </a:r>
            <a:r>
              <a:rPr lang="en-IN" sz="1400" dirty="0">
                <a:latin typeface="Calibri" panose="020F0502020204030204" pitchFamily="34" charset="0"/>
                <a:ea typeface="Calibri" panose="020F0502020204030204" pitchFamily="34" charset="0"/>
                <a:cs typeface="Calibri" panose="020F0502020204030204" pitchFamily="34" charset="0"/>
              </a:rPr>
              <a:t>Publish-subscribe messaging </a:t>
            </a:r>
            <a:r>
              <a:rPr lang="en-US" sz="1400" dirty="0">
                <a:latin typeface="Calibri" panose="020F0502020204030204" pitchFamily="34" charset="0"/>
                <a:ea typeface="Calibri" panose="020F0502020204030204" pitchFamily="34" charset="0"/>
                <a:cs typeface="Calibri" panose="020F0502020204030204" pitchFamily="34" charset="0"/>
              </a:rPr>
              <a:t>and mobile notifications.	</a:t>
            </a:r>
          </a:p>
          <a:p>
            <a:pPr marL="228600" indent="-228600">
              <a:buFont typeface="Segoe UI" panose="020B0502040204020203" pitchFamily="34" charset="0"/>
              <a:buAutoNum type="arabicPeriod"/>
            </a:pPr>
            <a:r>
              <a:rPr lang="en-US" sz="1400" dirty="0">
                <a:latin typeface="Calibri" panose="020F0502020204030204" pitchFamily="34" charset="0"/>
                <a:ea typeface="Calibri" panose="020F0502020204030204" pitchFamily="34" charset="0"/>
                <a:cs typeface="Calibri" panose="020F0502020204030204" pitchFamily="34" charset="0"/>
              </a:rPr>
              <a:t>• Use Case: Sending alerts to users or triggering automated workflows (e.g., notifying users of system events or sending SMS/email alerts).	</a:t>
            </a:r>
          </a:p>
          <a:p>
            <a:pPr marL="228600" indent="-228600">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3. Simple Storage Service (S3)</a:t>
            </a:r>
          </a:p>
          <a:p>
            <a:pPr marL="228600" indent="-228600">
              <a:buFont typeface="Segoe UI" panose="020B0502040204020203" pitchFamily="34" charset="0"/>
              <a:buAutoNum type="arabicPeriod"/>
            </a:pPr>
            <a:r>
              <a:rPr lang="en-US" sz="1400" dirty="0">
                <a:latin typeface="Calibri" panose="020F0502020204030204" pitchFamily="34" charset="0"/>
                <a:ea typeface="Calibri" panose="020F0502020204030204" pitchFamily="34" charset="0"/>
                <a:cs typeface="Calibri" panose="020F0502020204030204" pitchFamily="34" charset="0"/>
              </a:rPr>
              <a:t>• Scope: Scalable object storage for data backup, archiving, and analytics.	</a:t>
            </a:r>
          </a:p>
          <a:p>
            <a:pPr marL="228600" indent="-228600">
              <a:buFont typeface="Segoe UI" panose="020B0502040204020203" pitchFamily="34" charset="0"/>
              <a:buAutoNum type="arabicPeriod"/>
            </a:pPr>
            <a:r>
              <a:rPr lang="en-US" sz="1400" dirty="0">
                <a:latin typeface="Calibri" panose="020F0502020204030204" pitchFamily="34" charset="0"/>
                <a:ea typeface="Calibri" panose="020F0502020204030204" pitchFamily="34" charset="0"/>
                <a:cs typeface="Calibri" panose="020F0502020204030204" pitchFamily="34" charset="0"/>
              </a:rPr>
              <a:t>• Use Case: Storing user-generated content like images or videos, backups, and any data for analytics.</a:t>
            </a:r>
          </a:p>
        </p:txBody>
      </p:sp>
    </p:spTree>
    <p:extLst>
      <p:ext uri="{BB962C8B-B14F-4D97-AF65-F5344CB8AC3E}">
        <p14:creationId xmlns:p14="http://schemas.microsoft.com/office/powerpoint/2010/main" val="199743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EE622-B204-4BAA-A73B-2ED70B230E0F}"/>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Screenshots of the outputs of practical work done:-</a:t>
            </a:r>
          </a:p>
        </p:txBody>
      </p:sp>
      <p:pic>
        <p:nvPicPr>
          <p:cNvPr id="12" name="Picture 11">
            <a:extLst>
              <a:ext uri="{FF2B5EF4-FFF2-40B4-BE49-F238E27FC236}">
                <a16:creationId xmlns:a16="http://schemas.microsoft.com/office/drawing/2014/main" id="{356DE7A0-2A2F-4974-0405-6232E7999976}"/>
              </a:ext>
            </a:extLst>
          </p:cNvPr>
          <p:cNvPicPr>
            <a:picLocks noChangeAspect="1"/>
          </p:cNvPicPr>
          <p:nvPr/>
        </p:nvPicPr>
        <p:blipFill>
          <a:blip r:embed="rId2"/>
          <a:stretch>
            <a:fillRect/>
          </a:stretch>
        </p:blipFill>
        <p:spPr>
          <a:xfrm>
            <a:off x="604434" y="1576433"/>
            <a:ext cx="9129566" cy="4003415"/>
          </a:xfrm>
          <a:prstGeom prst="rect">
            <a:avLst/>
          </a:prstGeom>
        </p:spPr>
      </p:pic>
    </p:spTree>
    <p:extLst>
      <p:ext uri="{BB962C8B-B14F-4D97-AF65-F5344CB8AC3E}">
        <p14:creationId xmlns:p14="http://schemas.microsoft.com/office/powerpoint/2010/main" val="3665633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D92D9-1D94-AD2E-7647-B02AFEA7A922}"/>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Screenshots of the outputs of practical work done:-</a:t>
            </a:r>
            <a:endParaRPr lang="en-IN" dirty="0"/>
          </a:p>
        </p:txBody>
      </p:sp>
      <p:pic>
        <p:nvPicPr>
          <p:cNvPr id="3" name="Picture 2">
            <a:extLst>
              <a:ext uri="{FF2B5EF4-FFF2-40B4-BE49-F238E27FC236}">
                <a16:creationId xmlns:a16="http://schemas.microsoft.com/office/drawing/2014/main" id="{39E23183-9120-746D-020D-471053B0A830}"/>
              </a:ext>
            </a:extLst>
          </p:cNvPr>
          <p:cNvPicPr>
            <a:picLocks noChangeAspect="1"/>
          </p:cNvPicPr>
          <p:nvPr/>
        </p:nvPicPr>
        <p:blipFill>
          <a:blip r:embed="rId2"/>
          <a:stretch>
            <a:fillRect/>
          </a:stretch>
        </p:blipFill>
        <p:spPr>
          <a:xfrm>
            <a:off x="604434" y="1688607"/>
            <a:ext cx="9063548" cy="4821976"/>
          </a:xfrm>
          <a:prstGeom prst="rect">
            <a:avLst/>
          </a:prstGeom>
        </p:spPr>
      </p:pic>
    </p:spTree>
    <p:extLst>
      <p:ext uri="{BB962C8B-B14F-4D97-AF65-F5344CB8AC3E}">
        <p14:creationId xmlns:p14="http://schemas.microsoft.com/office/powerpoint/2010/main" val="2970472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08D81-B874-E93E-D4A1-A6F5F694DC26}"/>
              </a:ext>
            </a:extLst>
          </p:cNvPr>
          <p:cNvSpPr>
            <a:spLocks noGrp="1"/>
          </p:cNvSpPr>
          <p:nvPr>
            <p:ph type="title"/>
          </p:nvPr>
        </p:nvSpPr>
        <p:spPr/>
        <p:txBody>
          <a:bodyPr/>
          <a:lstStyle/>
          <a:p>
            <a:r>
              <a:rPr lang="en-US" b="1" dirty="0">
                <a:latin typeface="Arial" panose="020B0604020202020204" pitchFamily="34" charset="0"/>
                <a:cs typeface="Arial" panose="020B0604020202020204" pitchFamily="34" charset="0"/>
              </a:rPr>
              <a:t>Screenshots of the outputs of practical work done:-</a:t>
            </a:r>
            <a:endParaRPr lang="en-IN" dirty="0"/>
          </a:p>
        </p:txBody>
      </p:sp>
      <p:pic>
        <p:nvPicPr>
          <p:cNvPr id="3" name="Picture 2">
            <a:extLst>
              <a:ext uri="{FF2B5EF4-FFF2-40B4-BE49-F238E27FC236}">
                <a16:creationId xmlns:a16="http://schemas.microsoft.com/office/drawing/2014/main" id="{07857B28-8BED-3C6E-7C0F-24C6E89CA41F}"/>
              </a:ext>
            </a:extLst>
          </p:cNvPr>
          <p:cNvPicPr>
            <a:picLocks noChangeAspect="1"/>
          </p:cNvPicPr>
          <p:nvPr/>
        </p:nvPicPr>
        <p:blipFill>
          <a:blip r:embed="rId2"/>
          <a:stretch>
            <a:fillRect/>
          </a:stretch>
        </p:blipFill>
        <p:spPr>
          <a:xfrm>
            <a:off x="604434" y="1446154"/>
            <a:ext cx="8806694" cy="4687716"/>
          </a:xfrm>
          <a:prstGeom prst="rect">
            <a:avLst/>
          </a:prstGeom>
        </p:spPr>
      </p:pic>
    </p:spTree>
    <p:extLst>
      <p:ext uri="{BB962C8B-B14F-4D97-AF65-F5344CB8AC3E}">
        <p14:creationId xmlns:p14="http://schemas.microsoft.com/office/powerpoint/2010/main" val="3811103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D1711-611B-93FD-30A1-F13C475B6220}"/>
              </a:ext>
            </a:extLst>
          </p:cNvPr>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Screenshots of the outputs of practical work done:-</a:t>
            </a:r>
            <a:endParaRPr lang="en-IN"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4683F9A-A16C-5E46-7468-5F22E557B73E}"/>
              </a:ext>
            </a:extLst>
          </p:cNvPr>
          <p:cNvPicPr>
            <a:picLocks noChangeAspect="1"/>
          </p:cNvPicPr>
          <p:nvPr/>
        </p:nvPicPr>
        <p:blipFill>
          <a:blip r:embed="rId2"/>
          <a:stretch>
            <a:fillRect/>
          </a:stretch>
        </p:blipFill>
        <p:spPr>
          <a:xfrm>
            <a:off x="604433" y="1383383"/>
            <a:ext cx="8611485" cy="3924112"/>
          </a:xfrm>
          <a:prstGeom prst="rect">
            <a:avLst/>
          </a:prstGeom>
        </p:spPr>
      </p:pic>
      <p:pic>
        <p:nvPicPr>
          <p:cNvPr id="4" name="Picture 3">
            <a:extLst>
              <a:ext uri="{FF2B5EF4-FFF2-40B4-BE49-F238E27FC236}">
                <a16:creationId xmlns:a16="http://schemas.microsoft.com/office/drawing/2014/main" id="{0142EDC3-A9F2-39EF-C983-5C7FD47B63EC}"/>
              </a:ext>
            </a:extLst>
          </p:cNvPr>
          <p:cNvPicPr>
            <a:picLocks noChangeAspect="1"/>
          </p:cNvPicPr>
          <p:nvPr/>
        </p:nvPicPr>
        <p:blipFill>
          <a:blip r:embed="rId3"/>
          <a:stretch>
            <a:fillRect/>
          </a:stretch>
        </p:blipFill>
        <p:spPr>
          <a:xfrm>
            <a:off x="604434" y="5474616"/>
            <a:ext cx="10358092" cy="752815"/>
          </a:xfrm>
          <a:prstGeom prst="rect">
            <a:avLst/>
          </a:prstGeom>
        </p:spPr>
      </p:pic>
    </p:spTree>
    <p:extLst>
      <p:ext uri="{BB962C8B-B14F-4D97-AF65-F5344CB8AC3E}">
        <p14:creationId xmlns:p14="http://schemas.microsoft.com/office/powerpoint/2010/main" val="961390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D516-A0B4-4D09-B6A3-A788188B6704}"/>
              </a:ext>
            </a:extLst>
          </p:cNvPr>
          <p:cNvSpPr>
            <a:spLocks noGrp="1"/>
          </p:cNvSpPr>
          <p:nvPr>
            <p:ph type="title"/>
          </p:nvPr>
        </p:nvSpPr>
        <p:spPr>
          <a:xfrm>
            <a:off x="630366" y="272362"/>
            <a:ext cx="10710620" cy="747763"/>
          </a:xfrm>
        </p:spPr>
        <p:txBody>
          <a:bodyPr/>
          <a:lstStyle/>
          <a:p>
            <a:r>
              <a:rPr lang="en-IN" b="1" dirty="0">
                <a:latin typeface="Arial" panose="020B0604020202020204" pitchFamily="34" charset="0"/>
                <a:cs typeface="Arial" panose="020B0604020202020204" pitchFamily="34" charset="0"/>
              </a:rPr>
              <a:t>Challenges faced :-</a:t>
            </a:r>
            <a:endParaRPr lang="en-US" dirty="0"/>
          </a:p>
        </p:txBody>
      </p:sp>
      <p:sp>
        <p:nvSpPr>
          <p:cNvPr id="30" name="TextBox 29">
            <a:extLst>
              <a:ext uri="{FF2B5EF4-FFF2-40B4-BE49-F238E27FC236}">
                <a16:creationId xmlns:a16="http://schemas.microsoft.com/office/drawing/2014/main" id="{B4A72CBF-7415-B872-2312-FDFB9CF6C426}"/>
              </a:ext>
            </a:extLst>
          </p:cNvPr>
          <p:cNvSpPr txBox="1"/>
          <p:nvPr/>
        </p:nvSpPr>
        <p:spPr>
          <a:xfrm>
            <a:off x="630366" y="1331398"/>
            <a:ext cx="9325292" cy="1261884"/>
          </a:xfrm>
          <a:prstGeom prst="rect">
            <a:avLst/>
          </a:prstGeom>
          <a:noFill/>
        </p:spPr>
        <p:txBody>
          <a:bodyPr wrap="square">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	</a:t>
            </a:r>
          </a:p>
          <a:p>
            <a:pPr marL="228600" indent="-228600">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I started creating SNS topic first instead of creating SQS topic.</a:t>
            </a:r>
          </a:p>
          <a:p>
            <a:pPr marL="228600" indent="-228600">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 I was giving wrong </a:t>
            </a:r>
            <a:r>
              <a:rPr lang="en-US" sz="2400" dirty="0" err="1">
                <a:latin typeface="Calibri" panose="020F0502020204030204" pitchFamily="34" charset="0"/>
                <a:ea typeface="Calibri" panose="020F0502020204030204" pitchFamily="34" charset="0"/>
                <a:cs typeface="Calibri" panose="020F0502020204030204" pitchFamily="34" charset="0"/>
              </a:rPr>
              <a:t>sourcearn</a:t>
            </a:r>
            <a:r>
              <a:rPr lang="en-US" sz="2400" dirty="0">
                <a:latin typeface="Calibri" panose="020F0502020204030204" pitchFamily="34" charset="0"/>
                <a:ea typeface="Calibri" panose="020F0502020204030204" pitchFamily="34" charset="0"/>
                <a:cs typeface="Calibri" panose="020F0502020204030204" pitchFamily="34" charset="0"/>
              </a:rPr>
              <a:t> which lead</a:t>
            </a:r>
          </a:p>
        </p:txBody>
      </p:sp>
    </p:spTree>
    <p:extLst>
      <p:ext uri="{BB962C8B-B14F-4D97-AF65-F5344CB8AC3E}">
        <p14:creationId xmlns:p14="http://schemas.microsoft.com/office/powerpoint/2010/main" val="1969584234"/>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{894FDF70-1A6B-4964-8367-3039A6718F69}tf16411177_win32</Template>
  <TotalTime>87</TotalTime>
  <Words>401</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Calibri</vt:lpstr>
      <vt:lpstr>Roboto</vt:lpstr>
      <vt:lpstr>Segoe UI</vt:lpstr>
      <vt:lpstr>Segoe UI Light</vt:lpstr>
      <vt:lpstr>Get Started with 3D</vt:lpstr>
      <vt:lpstr>How to create S3 event notifications using an SNS Topic</vt:lpstr>
      <vt:lpstr>Objective/scope of the project :-</vt:lpstr>
      <vt:lpstr>List of Services integrated :-</vt:lpstr>
      <vt:lpstr>Scope and use case of the services integrated :-</vt:lpstr>
      <vt:lpstr>Screenshots of the outputs of practical work done:-</vt:lpstr>
      <vt:lpstr>Screenshots of the outputs of practical work done:-</vt:lpstr>
      <vt:lpstr>Screenshots of the outputs of practical work done:-</vt:lpstr>
      <vt:lpstr>Screenshots of the outputs of practical work done:-</vt:lpstr>
      <vt:lpstr>Challenges faced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simran Balodi</dc:creator>
  <cp:lastModifiedBy>simran Balodi</cp:lastModifiedBy>
  <cp:revision>1</cp:revision>
  <dcterms:created xsi:type="dcterms:W3CDTF">2025-05-02T17:30:23Z</dcterms:created>
  <dcterms:modified xsi:type="dcterms:W3CDTF">2025-05-02T18:57:35Z</dcterms:modified>
</cp:coreProperties>
</file>