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cOteunT1SzowtAvPVcnTkEAC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3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6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367323"/>
            <a:ext cx="10572000" cy="29554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Summary Extraction and Sentiment Analysis</a:t>
            </a:r>
            <a:r>
              <a:rPr b="0" lang="en-US"/>
              <a:t>.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113043"/>
            <a:ext cx="10572000" cy="7705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Group 4</a:t>
            </a:r>
            <a:endParaRPr/>
          </a:p>
          <a:p>
            <a:pPr indent="0" lvl="0" marL="0" rtl="0" algn="ctr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Mentor - Kartik</a:t>
            </a:r>
            <a:endParaRPr sz="2800"/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Data Summarization</a:t>
            </a:r>
            <a:endParaRPr/>
          </a:p>
        </p:txBody>
      </p:sp>
      <p:pic>
        <p:nvPicPr>
          <p:cNvPr id="182" name="Google Shape;18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25" y="3232597"/>
            <a:ext cx="11614909" cy="2112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732727" y="3577106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entury Gothic"/>
              <a:buNone/>
            </a:pPr>
            <a:r>
              <a:rPr lang="en-US" sz="6600">
                <a:solidFill>
                  <a:schemeClr val="accent1"/>
                </a:solidFill>
              </a:rPr>
              <a:t>Thank You</a:t>
            </a:r>
            <a:endParaRPr sz="6600">
              <a:solidFill>
                <a:schemeClr val="accent1"/>
              </a:solidFill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Team Members.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Dhanalaxmi S.</a:t>
            </a:r>
            <a:endParaRPr sz="2800"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Garima Soni.</a:t>
            </a:r>
            <a:endParaRPr sz="2800"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Swati vasawade.</a:t>
            </a:r>
            <a:endParaRPr sz="2800"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Prafull Yadav.</a:t>
            </a:r>
            <a:endParaRPr sz="2800"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Sajan Dara.</a:t>
            </a:r>
            <a:endParaRPr sz="2800"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Business Objective.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608230" y="2698806"/>
            <a:ext cx="10975538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To extract </a:t>
            </a:r>
            <a:r>
              <a:rPr lang="en-US" sz="3200"/>
              <a:t>Ebook</a:t>
            </a:r>
            <a:r>
              <a:rPr lang="en-US" sz="3200"/>
              <a:t> of your choice and extract summary ,categorize summary as positive, negative or neutral. Build a NLP model to achieve the said objective with accepted accuracy of 75% and above.</a:t>
            </a:r>
            <a:br>
              <a:rPr lang="en-US" sz="3200"/>
            </a:br>
            <a:endParaRPr sz="3200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What Is Text Summarization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133080" y="4769147"/>
            <a:ext cx="11901449" cy="218940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Text summarization is the process of creating a short, accurate, and fluent summary of a longer text document, It is the process of distilling the most important information from a source text. Automatic text summarization is a common problem in machine learning and natural language processing (NLP). Automatic text summarization methods are greatly needed to address the ever-growing amount of text data available online to both better help discover relevant information and to consume relevant information faster.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tting Started with Automated Text Summarization - KDnuggets"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2742" y="2300908"/>
            <a:ext cx="6542466" cy="273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18712" y="605696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Steps To Summarize Text.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Text Cleaning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Sentence Tokenization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Word Frequency Table.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2400"/>
              <a:buChar char="🞆"/>
            </a:pPr>
            <a:r>
              <a:rPr lang="en-US" sz="2400"/>
              <a:t>Summarization.</a:t>
            </a:r>
            <a:endParaRPr sz="2400"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  <p:sp>
        <p:nvSpPr>
          <p:cNvPr descr="Summarizing Product Reviews Using NLP Based Text Summarization" id="147" name="Google Shape;14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Project Workflow.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 (1255×667)"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034" y="2256882"/>
            <a:ext cx="11075831" cy="447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Dataset.</a:t>
            </a:r>
            <a:endParaRPr/>
          </a:p>
        </p:txBody>
      </p:sp>
      <p:pic>
        <p:nvPicPr>
          <p:cNvPr id="160" name="Google Shape;16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36" y="2222500"/>
            <a:ext cx="5765150" cy="420405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61" name="Google Shape;161;p7"/>
          <p:cNvSpPr txBox="1"/>
          <p:nvPr>
            <p:ph idx="2" type="body"/>
          </p:nvPr>
        </p:nvSpPr>
        <p:spPr>
          <a:xfrm>
            <a:off x="6187415" y="2415470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E-Book/Data :- Resisting Happiness.</a:t>
            </a:r>
            <a:endParaRPr/>
          </a:p>
          <a:p>
            <a:pPr indent="0" lvl="0" marL="0" rtl="0" algn="ctr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Author :- Matthew Kelly.</a:t>
            </a:r>
            <a:endParaRPr/>
          </a:p>
          <a:p>
            <a:pPr indent="0" lvl="0" marL="0" rtl="0" algn="ctr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true story about why we sabotage ourselves, feel overwhelmed, set aside our dreams, and lack the courage to simply be ourselves. . . and how to start choosing happiness again!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Extracted Text-Data.</a:t>
            </a:r>
            <a:endParaRPr/>
          </a:p>
        </p:txBody>
      </p:sp>
      <p:pic>
        <p:nvPicPr>
          <p:cNvPr id="168" name="Google Shape;16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436" y="2251380"/>
            <a:ext cx="11808309" cy="430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Data Cleaning/EDA.</a:t>
            </a:r>
            <a:endParaRPr/>
          </a:p>
        </p:txBody>
      </p:sp>
      <p:pic>
        <p:nvPicPr>
          <p:cNvPr id="175" name="Google Shape;17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80" y="2298415"/>
            <a:ext cx="11993866" cy="3960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8006" y="0"/>
            <a:ext cx="1347989" cy="60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2022-03-17T11:51:37Z</dcterms:created>
  <dc:creator>Admin</dc:creator>
</cp:coreProperties>
</file>