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81605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220632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865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1575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1770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339270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326679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92264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154591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330F6-087D-4CBE-A4D9-855F4E72CDC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204257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330F6-087D-4CBE-A4D9-855F4E72CDC1}"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150304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9330F6-087D-4CBE-A4D9-855F4E72CDC1}"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143897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9330F6-087D-4CBE-A4D9-855F4E72CDC1}"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189967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30F6-087D-4CBE-A4D9-855F4E72CDC1}"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132513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330F6-087D-4CBE-A4D9-855F4E72CDC1}"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303965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330F6-087D-4CBE-A4D9-855F4E72CDC1}"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A7B4A-5FDF-4EA6-937A-175E0DBBE45E}" type="slidenum">
              <a:rPr lang="en-IN" smtClean="0"/>
              <a:t>‹#›</a:t>
            </a:fld>
            <a:endParaRPr lang="en-IN"/>
          </a:p>
        </p:txBody>
      </p:sp>
    </p:spTree>
    <p:extLst>
      <p:ext uri="{BB962C8B-B14F-4D97-AF65-F5344CB8AC3E}">
        <p14:creationId xmlns:p14="http://schemas.microsoft.com/office/powerpoint/2010/main" val="269432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9330F6-087D-4CBE-A4D9-855F4E72CDC1}" type="datetimeFigureOut">
              <a:rPr lang="en-IN" smtClean="0"/>
              <a:t>31-05-2023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EA7B4A-5FDF-4EA6-937A-175E0DBBE45E}" type="slidenum">
              <a:rPr lang="en-IN" smtClean="0"/>
              <a:t>‹#›</a:t>
            </a:fld>
            <a:endParaRPr lang="en-IN"/>
          </a:p>
        </p:txBody>
      </p:sp>
    </p:spTree>
    <p:extLst>
      <p:ext uri="{BB962C8B-B14F-4D97-AF65-F5344CB8AC3E}">
        <p14:creationId xmlns:p14="http://schemas.microsoft.com/office/powerpoint/2010/main" val="396231196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0164" y="2421228"/>
            <a:ext cx="6246254" cy="1754326"/>
          </a:xfrm>
          <a:prstGeom prst="rect">
            <a:avLst/>
          </a:prstGeom>
          <a:noFill/>
        </p:spPr>
        <p:txBody>
          <a:bodyPr wrap="square" rtlCol="0">
            <a:spAutoFit/>
          </a:bodyPr>
          <a:lstStyle/>
          <a:p>
            <a:pPr fontAlgn="base"/>
            <a:r>
              <a:rPr lang="en-US" sz="3600" b="1" dirty="0" smtClean="0">
                <a:latin typeface="Arial" panose="020B0604020202020204" pitchFamily="34" charset="0"/>
                <a:cs typeface="Arial" panose="020B0604020202020204" pitchFamily="34" charset="0"/>
              </a:rPr>
              <a:t>COVID-19- </a:t>
            </a:r>
            <a:r>
              <a:rPr lang="en-US" sz="3600" b="1" dirty="0">
                <a:latin typeface="Arial" panose="020B0604020202020204" pitchFamily="34" charset="0"/>
                <a:cs typeface="Arial" panose="020B0604020202020204" pitchFamily="34" charset="0"/>
              </a:rPr>
              <a:t>Analysis &amp; Prediction of </a:t>
            </a:r>
            <a:r>
              <a:rPr lang="en-US" sz="3600" b="1" dirty="0" smtClean="0">
                <a:latin typeface="Arial" panose="020B0604020202020204" pitchFamily="34" charset="0"/>
                <a:cs typeface="Arial" panose="020B0604020202020204" pitchFamily="34" charset="0"/>
              </a:rPr>
              <a:t>Death</a:t>
            </a:r>
          </a:p>
          <a:p>
            <a:pPr fontAlgn="base"/>
            <a:r>
              <a:rPr lang="en-US" sz="3600" b="1" dirty="0" smtClean="0">
                <a:solidFill>
                  <a:schemeClr val="accent5">
                    <a:lumMod val="60000"/>
                    <a:lumOff val="40000"/>
                  </a:schemeClr>
                </a:solidFill>
                <a:latin typeface="Arial" panose="020B0604020202020204" pitchFamily="34" charset="0"/>
                <a:cs typeface="Arial" panose="020B0604020202020204" pitchFamily="34" charset="0"/>
              </a:rPr>
              <a:t>Project By: Swati </a:t>
            </a:r>
            <a:r>
              <a:rPr lang="en-US" sz="3600" b="1" dirty="0" err="1" smtClean="0">
                <a:solidFill>
                  <a:schemeClr val="accent5">
                    <a:lumMod val="60000"/>
                    <a:lumOff val="40000"/>
                  </a:schemeClr>
                </a:solidFill>
                <a:latin typeface="Arial" panose="020B0604020202020204" pitchFamily="34" charset="0"/>
                <a:cs typeface="Arial" panose="020B0604020202020204" pitchFamily="34" charset="0"/>
              </a:rPr>
              <a:t>Garje</a:t>
            </a:r>
            <a:endParaRPr lang="en-US" sz="3600" b="1" dirty="0">
              <a:solidFill>
                <a:schemeClr val="accent5">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67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lvl="1"/>
            <a:r>
              <a:rPr lang="en-US" dirty="0"/>
              <a:t>Logistic Regression Score :- 93%</a:t>
            </a:r>
          </a:p>
          <a:p>
            <a:pPr lvl="1"/>
            <a:r>
              <a:rPr lang="en-US" dirty="0"/>
              <a:t>Decision Tree Score :- 93 %</a:t>
            </a:r>
          </a:p>
          <a:p>
            <a:pPr lvl="1"/>
            <a:r>
              <a:rPr lang="en-US" dirty="0"/>
              <a:t>Random Forest Score :- 94 %</a:t>
            </a:r>
          </a:p>
          <a:p>
            <a:r>
              <a:rPr lang="en-US" dirty="0"/>
              <a:t>Our main goal of this project is to build a machine learning model that, given a Covid-19 patient's current symptom, status, and medical history, will predict whether the patient is in high risk or not.</a:t>
            </a:r>
          </a:p>
          <a:p>
            <a:r>
              <a:rPr lang="en-US" dirty="0"/>
              <a:t>So through problem statement our three classification model performing very good performance to find solution on our problem statement.</a:t>
            </a:r>
          </a:p>
          <a:p>
            <a:endParaRPr lang="en-IN" dirty="0"/>
          </a:p>
        </p:txBody>
      </p:sp>
    </p:spTree>
    <p:extLst>
      <p:ext uri="{BB962C8B-B14F-4D97-AF65-F5344CB8AC3E}">
        <p14:creationId xmlns:p14="http://schemas.microsoft.com/office/powerpoint/2010/main" val="79843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smtClean="0"/>
              <a:t>Abstract</a:t>
            </a:r>
          </a:p>
          <a:p>
            <a:r>
              <a:rPr lang="en-US" dirty="0" smtClean="0"/>
              <a:t>Introduction</a:t>
            </a:r>
          </a:p>
          <a:p>
            <a:r>
              <a:rPr lang="en-US" dirty="0" smtClean="0"/>
              <a:t>Methodology</a:t>
            </a:r>
          </a:p>
          <a:p>
            <a:pPr lvl="1" fontAlgn="base"/>
            <a:r>
              <a:rPr lang="en-US" dirty="0" smtClean="0"/>
              <a:t>Exploratory </a:t>
            </a:r>
            <a:r>
              <a:rPr lang="en-US" dirty="0"/>
              <a:t>And Cleaning of Data</a:t>
            </a:r>
          </a:p>
          <a:p>
            <a:pPr lvl="1" fontAlgn="base"/>
            <a:r>
              <a:rPr lang="en-US" dirty="0"/>
              <a:t>Analysis of data</a:t>
            </a:r>
          </a:p>
          <a:p>
            <a:pPr lvl="1" fontAlgn="base"/>
            <a:r>
              <a:rPr lang="en-US" dirty="0"/>
              <a:t>ML Model To Predict Death</a:t>
            </a:r>
          </a:p>
          <a:p>
            <a:pPr fontAlgn="base"/>
            <a:r>
              <a:rPr lang="en-US" dirty="0"/>
              <a:t>Conclusions</a:t>
            </a:r>
          </a:p>
          <a:p>
            <a:endParaRPr lang="en-IN" dirty="0"/>
          </a:p>
        </p:txBody>
      </p:sp>
    </p:spTree>
    <p:extLst>
      <p:ext uri="{BB962C8B-B14F-4D97-AF65-F5344CB8AC3E}">
        <p14:creationId xmlns:p14="http://schemas.microsoft.com/office/powerpoint/2010/main" val="406386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a:t>The </a:t>
            </a:r>
            <a:r>
              <a:rPr lang="en-US" dirty="0" smtClean="0"/>
              <a:t>purpose of </a:t>
            </a:r>
            <a:r>
              <a:rPr lang="en-US" dirty="0"/>
              <a:t>this project is to build a machine learning model that, given a Covid-19 patient's current symptom, status, and medical history, will predict whether the patient is in high risk or not.</a:t>
            </a:r>
            <a:endParaRPr lang="en-IN" dirty="0"/>
          </a:p>
        </p:txBody>
      </p:sp>
    </p:spTree>
    <p:extLst>
      <p:ext uri="{BB962C8B-B14F-4D97-AF65-F5344CB8AC3E}">
        <p14:creationId xmlns:p14="http://schemas.microsoft.com/office/powerpoint/2010/main" val="408848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t>Coronavirus disease (COVID-19) is an infectious disease caused by a newly discovered coronavirus. Most people infected with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p>
          <a:p>
            <a:r>
              <a:rPr lang="en-US" dirty="0"/>
              <a:t>During the entire course of the pandemic, one of the main problems that healthcare providers have faced is the shortage of medical resources and a proper plan to efficiently distribute them. In these tough times, being able to predict what kind of resource an individual might require at the time of being tested positive or even before that will be of immense help to the authorities as they would be able to procure and arrange for the resources necessary to save the life of that patient.</a:t>
            </a:r>
          </a:p>
          <a:p>
            <a:endParaRPr lang="en-IN" dirty="0"/>
          </a:p>
        </p:txBody>
      </p:sp>
    </p:spTree>
    <p:extLst>
      <p:ext uri="{BB962C8B-B14F-4D97-AF65-F5344CB8AC3E}">
        <p14:creationId xmlns:p14="http://schemas.microsoft.com/office/powerpoint/2010/main" val="193411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lstStyle/>
          <a:p>
            <a:pPr marL="342900" lvl="1" indent="-342900"/>
            <a:r>
              <a:rPr lang="en-US" b="1" dirty="0"/>
              <a:t>Exploratory And Cleaning of </a:t>
            </a:r>
            <a:r>
              <a:rPr lang="en-US" b="1" dirty="0" smtClean="0"/>
              <a:t>Data:</a:t>
            </a:r>
          </a:p>
          <a:p>
            <a:pPr lvl="1"/>
            <a:r>
              <a:rPr lang="en-US" dirty="0" smtClean="0"/>
              <a:t>Exploratory </a:t>
            </a:r>
            <a:r>
              <a:rPr lang="en-US" dirty="0"/>
              <a:t>data analysis (EDA) is a vital part of data science as it helps to discover relationships between the entities of the data we are working on. It is helpful to use EDA when we’re dealing with data for the first time. It also helps with large datasets as it is not practically possible to determine relationships with large unknown data. As we deep dive in EDA, we find various patterns which prove to be fruitful for further data processing and modeling.</a:t>
            </a:r>
          </a:p>
          <a:p>
            <a:endParaRPr lang="en-IN" dirty="0"/>
          </a:p>
        </p:txBody>
      </p:sp>
    </p:spTree>
    <p:extLst>
      <p:ext uri="{BB962C8B-B14F-4D97-AF65-F5344CB8AC3E}">
        <p14:creationId xmlns:p14="http://schemas.microsoft.com/office/powerpoint/2010/main" val="24471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marL="342900" lvl="1" indent="-342900"/>
            <a:r>
              <a:rPr lang="en-US" b="1" dirty="0"/>
              <a:t>Analysis of data</a:t>
            </a:r>
          </a:p>
          <a:p>
            <a:pPr lvl="1"/>
            <a:r>
              <a:rPr lang="en-US" dirty="0"/>
              <a:t>Data analysis is the process of cleaning, changing, and processing raw data and extracting actionable, relevant information that helps businesses make informed decisions. The procedure helps reduce the risks inherent in decision-making by providing useful insights and statistics, often presented in charts, images, tables, and graphs.</a:t>
            </a:r>
          </a:p>
          <a:p>
            <a:pPr marL="0" indent="0">
              <a:buNone/>
            </a:pPr>
            <a:r>
              <a:rPr lang="en-US" dirty="0"/>
              <a:t/>
            </a:r>
            <a:br>
              <a:rPr lang="en-US" dirty="0"/>
            </a:br>
            <a:endParaRPr lang="en-IN" dirty="0"/>
          </a:p>
        </p:txBody>
      </p:sp>
    </p:spTree>
    <p:extLst>
      <p:ext uri="{BB962C8B-B14F-4D97-AF65-F5344CB8AC3E}">
        <p14:creationId xmlns:p14="http://schemas.microsoft.com/office/powerpoint/2010/main" val="426199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kern="1200" dirty="0">
                <a:solidFill>
                  <a:schemeClr val="accent1"/>
                </a:solidFill>
                <a:latin typeface="+mj-lt"/>
                <a:ea typeface="+mj-ea"/>
                <a:cs typeface="+mj-cs"/>
              </a:rPr>
              <a:t>Machine Learning Algorithm</a:t>
            </a:r>
            <a:endParaRPr lang="en-US" sz="3600" kern="1200" dirty="0">
              <a:solidFill>
                <a:schemeClr val="accent1"/>
              </a:solidFill>
              <a:latin typeface="+mj-lt"/>
              <a:ea typeface="+mj-ea"/>
              <a:cs typeface="+mj-cs"/>
            </a:endParaRPr>
          </a:p>
        </p:txBody>
      </p:sp>
      <p:sp>
        <p:nvSpPr>
          <p:cNvPr id="3" name="Content Placeholder 2"/>
          <p:cNvSpPr>
            <a:spLocks noGrp="1"/>
          </p:cNvSpPr>
          <p:nvPr>
            <p:ph idx="1"/>
          </p:nvPr>
        </p:nvSpPr>
        <p:spPr/>
        <p:txBody>
          <a:bodyPr>
            <a:normAutofit/>
          </a:bodyPr>
          <a:lstStyle/>
          <a:p>
            <a:pPr lvl="1"/>
            <a:r>
              <a:rPr lang="en-US" b="1" dirty="0"/>
              <a:t>Logistic </a:t>
            </a:r>
            <a:r>
              <a:rPr lang="en-US" b="1" dirty="0"/>
              <a:t>Regression : </a:t>
            </a:r>
            <a:r>
              <a:rPr lang="en-US" dirty="0"/>
              <a:t>Logistic regression is often used a lot of times in machine learning for predicting the likelihood of response attributes when a set of explanatory independent attributes are given. It is used when the target attribute is also known as a dependent variable having categorical values like yes/no or true/false, etc. It’s widely used for solving classification problems. It falls under the category of supervised machine learning. It efficiently solves linear and 12 binary classification problems. It is one of the most commonly used and easy to implement algorithms. It’s a statistical technique to predict classes which are binary. When the target variable has two possible classes in that case it predicts the likelihood of occurrence of the event. In our dataset the target variable is categorical as it has only two classes yes/no. </a:t>
            </a:r>
            <a:endParaRPr lang="en-IN" dirty="0"/>
          </a:p>
        </p:txBody>
      </p:sp>
    </p:spTree>
    <p:extLst>
      <p:ext uri="{BB962C8B-B14F-4D97-AF65-F5344CB8AC3E}">
        <p14:creationId xmlns:p14="http://schemas.microsoft.com/office/powerpoint/2010/main" val="29787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a:t>
            </a:r>
            <a:endParaRPr lang="en-IN" dirty="0"/>
          </a:p>
        </p:txBody>
      </p:sp>
      <p:sp>
        <p:nvSpPr>
          <p:cNvPr id="3" name="Content Placeholder 2"/>
          <p:cNvSpPr>
            <a:spLocks noGrp="1"/>
          </p:cNvSpPr>
          <p:nvPr>
            <p:ph idx="1"/>
          </p:nvPr>
        </p:nvSpPr>
        <p:spPr/>
        <p:txBody>
          <a:bodyPr/>
          <a:lstStyle/>
          <a:p>
            <a:pPr lvl="1"/>
            <a:r>
              <a:rPr lang="en-US" b="1" dirty="0" smtClean="0"/>
              <a:t>Decision Tree: </a:t>
            </a:r>
            <a:r>
              <a:rPr lang="en-US" dirty="0" smtClean="0"/>
              <a:t>It </a:t>
            </a:r>
            <a:r>
              <a:rPr lang="en-US" dirty="0"/>
              <a:t>is a Supervised learning technique that can be used for both classification and Regression problems, but mostly it is preferred for solving Classification problems. </a:t>
            </a:r>
            <a:r>
              <a:rPr lang="en-US" dirty="0"/>
              <a:t>It is a tree-structured classifier, where internal nodes represent the features of a dataset, branches represent the decision rules and each leaf node represents the outcome.</a:t>
            </a:r>
          </a:p>
          <a:p>
            <a:endParaRPr lang="en-IN" dirty="0"/>
          </a:p>
        </p:txBody>
      </p:sp>
    </p:spTree>
    <p:extLst>
      <p:ext uri="{BB962C8B-B14F-4D97-AF65-F5344CB8AC3E}">
        <p14:creationId xmlns:p14="http://schemas.microsoft.com/office/powerpoint/2010/main" val="276652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a:t>
            </a:r>
            <a:endParaRPr lang="en-IN" dirty="0"/>
          </a:p>
        </p:txBody>
      </p:sp>
      <p:sp>
        <p:nvSpPr>
          <p:cNvPr id="3" name="Content Placeholder 2"/>
          <p:cNvSpPr>
            <a:spLocks noGrp="1"/>
          </p:cNvSpPr>
          <p:nvPr>
            <p:ph idx="1"/>
          </p:nvPr>
        </p:nvSpPr>
        <p:spPr/>
        <p:txBody>
          <a:bodyPr>
            <a:normAutofit/>
          </a:bodyPr>
          <a:lstStyle/>
          <a:p>
            <a:pPr lvl="1"/>
            <a:r>
              <a:rPr lang="en-US" b="1" dirty="0"/>
              <a:t>Random Forest: </a:t>
            </a:r>
            <a:r>
              <a:rPr lang="en-US" dirty="0"/>
              <a:t>Random Forest is the most famous and it is considered as the best algorithm for machine learning. It is a supervised learning algorithm. To achieve more accurate and consistent prediction, random forest creates several decision trees and combines them together. The major benefit of using it is its ability to solve both regression and classification issues. When building each individual tree, it employs bagging and feature randomness in order to produce an uncorrelated tree forest whose collective forecast has much better accuracy than any individual tree’s prediction. Bagging enhances accuracy of machine learning methods by grouping them together. In this algorithm, during the splitting of nodes it takes only random subset of nodes into an account. </a:t>
            </a:r>
            <a:endParaRPr lang="en-IN" dirty="0"/>
          </a:p>
        </p:txBody>
      </p:sp>
    </p:spTree>
    <p:extLst>
      <p:ext uri="{BB962C8B-B14F-4D97-AF65-F5344CB8AC3E}">
        <p14:creationId xmlns:p14="http://schemas.microsoft.com/office/powerpoint/2010/main" val="22596256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305</TotalTime>
  <Words>751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Contents</vt:lpstr>
      <vt:lpstr>Abstract</vt:lpstr>
      <vt:lpstr>Introduction</vt:lpstr>
      <vt:lpstr>Methodology</vt:lpstr>
      <vt:lpstr>Methodology Cont….</vt:lpstr>
      <vt:lpstr>Machine Learning Algorithm</vt:lpstr>
      <vt:lpstr>Machine Learning Algorithm</vt:lpstr>
      <vt:lpstr>Machine Learning Algorithm</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5</cp:revision>
  <dcterms:created xsi:type="dcterms:W3CDTF">2023-05-31T12:18:04Z</dcterms:created>
  <dcterms:modified xsi:type="dcterms:W3CDTF">2023-05-31T17:23:14Z</dcterms:modified>
</cp:coreProperties>
</file>