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5" r:id="rId7"/>
    <p:sldId id="266" r:id="rId8"/>
    <p:sldId id="261" r:id="rId9"/>
    <p:sldId id="267" r:id="rId10"/>
    <p:sldId id="268" r:id="rId11"/>
    <p:sldId id="269" r:id="rId12"/>
    <p:sldId id="262" r:id="rId13"/>
    <p:sldId id="263" r:id="rId14"/>
    <p:sldId id="270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6" autoAdjust="0"/>
    <p:restoredTop sz="94574" autoAdjust="0"/>
  </p:normalViewPr>
  <p:slideViewPr>
    <p:cSldViewPr snapToGrid="0" snapToObjects="1">
      <p:cViewPr varScale="1">
        <p:scale>
          <a:sx n="85" d="100"/>
          <a:sy n="85" d="100"/>
        </p:scale>
        <p:origin x="-179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iabetes.org/diabetes-basics/statistic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933763"/>
          </a:xfrm>
        </p:spPr>
        <p:txBody>
          <a:bodyPr/>
          <a:lstStyle/>
          <a:p>
            <a:r>
              <a:rPr lang="en-US" dirty="0" smtClean="0"/>
              <a:t>Springboard  Foundations of Data Science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457762"/>
            <a:ext cx="6498159" cy="916641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Capstone Project</a:t>
            </a:r>
          </a:p>
          <a:p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Diabetes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495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Corrplot</a:t>
            </a:r>
            <a:r>
              <a:rPr lang="en-US" dirty="0" smtClean="0"/>
              <a:t> was created to better visualize the correlations between the different variables</a:t>
            </a:r>
          </a:p>
          <a:p>
            <a:endParaRPr lang="en-US" dirty="0"/>
          </a:p>
        </p:txBody>
      </p:sp>
      <p:pic>
        <p:nvPicPr>
          <p:cNvPr id="6" name="Picture 5" descr="Corrplo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501900"/>
            <a:ext cx="4102100" cy="356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0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interesting observations can be made from the </a:t>
            </a:r>
            <a:r>
              <a:rPr lang="en-US" dirty="0" err="1" smtClean="0"/>
              <a:t>Corrplot</a:t>
            </a:r>
            <a:endParaRPr lang="en-US" dirty="0"/>
          </a:p>
          <a:p>
            <a:r>
              <a:rPr lang="en-US" dirty="0" smtClean="0"/>
              <a:t>Age, Glucose, BMI and Insulin have significant impact on Outcome</a:t>
            </a:r>
          </a:p>
          <a:p>
            <a:r>
              <a:rPr lang="en-US" dirty="0" smtClean="0"/>
              <a:t>Age had a significant impact on pregnancies which is puzzling as generally with older women, number of pregnancies should decrease.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6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	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key assumption made: The independent variables are independent of each other</a:t>
            </a:r>
          </a:p>
          <a:p>
            <a:r>
              <a:rPr lang="en-US" dirty="0" smtClean="0"/>
              <a:t>For model fitting initially started off with using all the features</a:t>
            </a:r>
          </a:p>
          <a:p>
            <a:r>
              <a:rPr lang="en-US" dirty="0" smtClean="0"/>
              <a:t>Settled on using Glucose, BMI and Diabetes Pedigree Function</a:t>
            </a:r>
          </a:p>
          <a:p>
            <a:r>
              <a:rPr lang="en-US" dirty="0"/>
              <a:t>Model has accuracy of </a:t>
            </a:r>
            <a:r>
              <a:rPr lang="en-US" dirty="0" smtClean="0"/>
              <a:t>~82</a:t>
            </a:r>
            <a:r>
              <a:rPr lang="en-US" dirty="0"/>
              <a:t>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5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model fitting, all the features were used</a:t>
            </a:r>
          </a:p>
          <a:p>
            <a:r>
              <a:rPr lang="en-US" dirty="0" smtClean="0"/>
              <a:t>Model has an accuracy of ~80%</a:t>
            </a:r>
          </a:p>
          <a:p>
            <a:r>
              <a:rPr lang="en-US" dirty="0" smtClean="0"/>
              <a:t>A Variable Importance Plot was plotted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RF Varibable Importance Plo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78" y="3435722"/>
            <a:ext cx="6653306" cy="308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55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Logistic Regression Model performed slightly better than the Random Forest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83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dataset is originally from the National Institute of Diabetes and Digestive and Kidney Diseases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://www.diabetes.org/diabetes-basics/statistics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Significance</a:t>
            </a:r>
          </a:p>
          <a:p>
            <a:r>
              <a:rPr lang="en-US" dirty="0" smtClean="0"/>
              <a:t>Diabetes Overview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Data Wrangling</a:t>
            </a:r>
          </a:p>
          <a:p>
            <a:r>
              <a:rPr lang="en-US" dirty="0" smtClean="0"/>
              <a:t>Data Correlation</a:t>
            </a:r>
          </a:p>
          <a:p>
            <a:r>
              <a:rPr lang="en-US" dirty="0" smtClean="0"/>
              <a:t>Analysis of Data</a:t>
            </a:r>
          </a:p>
          <a:p>
            <a:r>
              <a:rPr lang="en-US" dirty="0" smtClean="0"/>
              <a:t>Logistic Regression Model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9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222374"/>
            <a:ext cx="8042276" cy="857157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806701"/>
            <a:ext cx="8042276" cy="15271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 smtClean="0"/>
              <a:t>Predict Diabetes in people based on different biological diagnostic attributes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9189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This will be of great significance to doctors.</a:t>
            </a:r>
          </a:p>
          <a:p>
            <a:r>
              <a:rPr lang="en-US" dirty="0" smtClean="0"/>
              <a:t>Help doctors to identify people pre disposed to diabetes</a:t>
            </a:r>
          </a:p>
          <a:p>
            <a:r>
              <a:rPr lang="en-US" dirty="0" smtClean="0"/>
              <a:t>Helpful to doctors to advise the general public on the dangers of high glucose and BMI </a:t>
            </a:r>
          </a:p>
          <a:p>
            <a:r>
              <a:rPr lang="en-US" dirty="0"/>
              <a:t>Diabetes care costs upwards of $250 billion </a:t>
            </a:r>
          </a:p>
          <a:p>
            <a:r>
              <a:rPr lang="en-US" dirty="0"/>
              <a:t>Predicting the onset of Diabetes will help in delaying Diabetes which will help reduce the </a:t>
            </a:r>
            <a:r>
              <a:rPr lang="en-US" dirty="0" smtClean="0"/>
              <a:t>costs</a:t>
            </a:r>
          </a:p>
          <a:p>
            <a:r>
              <a:rPr lang="en-US" dirty="0" smtClean="0"/>
              <a:t>Once people are made aware of their predisposition to diabetes, with proper preemptive measures being taken, their quality of life will improve greatly</a:t>
            </a:r>
          </a:p>
          <a:p>
            <a:r>
              <a:rPr lang="en-US" dirty="0"/>
              <a:t>Predicting the onset of diabetes can also prevent deaths by regular monitoring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42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Diabetes 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 Diabetes is seventh leading causes of health complications and death in the country</a:t>
            </a:r>
          </a:p>
          <a:p>
            <a:r>
              <a:rPr lang="en-US" dirty="0" smtClean="0"/>
              <a:t>On an average men with diabetes live 7.5 years less than men without diabetes</a:t>
            </a:r>
          </a:p>
          <a:p>
            <a:r>
              <a:rPr lang="en-US" dirty="0"/>
              <a:t>On an average </a:t>
            </a:r>
            <a:r>
              <a:rPr lang="en-US" dirty="0" smtClean="0"/>
              <a:t>women with diabetes live 8.2 years less than women without diabetes</a:t>
            </a:r>
          </a:p>
          <a:p>
            <a:r>
              <a:rPr lang="en-US" dirty="0" smtClean="0"/>
              <a:t>Diabetes increases the risk of heart disease 6 times more in women and 3 times more in men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Diabetes</a:t>
            </a:r>
            <a:endParaRPr lang="en-US" dirty="0"/>
          </a:p>
        </p:txBody>
      </p:sp>
      <p:pic>
        <p:nvPicPr>
          <p:cNvPr id="10" name="Content Placeholder 9" descr="diabetes-stat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11" b="-5211"/>
          <a:stretch>
            <a:fillRect/>
          </a:stretch>
        </p:blipFill>
        <p:spPr>
          <a:xfrm>
            <a:off x="549275" y="1600200"/>
            <a:ext cx="8042275" cy="4343400"/>
          </a:xfrm>
        </p:spPr>
      </p:pic>
    </p:spTree>
    <p:extLst>
      <p:ext uri="{BB962C8B-B14F-4D97-AF65-F5344CB8AC3E}">
        <p14:creationId xmlns:p14="http://schemas.microsoft.com/office/powerpoint/2010/main" val="402364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Diabetes</a:t>
            </a:r>
            <a:endParaRPr lang="en-US" dirty="0"/>
          </a:p>
        </p:txBody>
      </p:sp>
      <p:pic>
        <p:nvPicPr>
          <p:cNvPr id="4" name="Content Placeholder 3" descr="population-with-diabetes (1)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92" r="-178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0811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nine different attributes in the dataset.</a:t>
            </a:r>
          </a:p>
          <a:p>
            <a:pPr lvl="1"/>
            <a:r>
              <a:rPr lang="en-US" dirty="0" smtClean="0"/>
              <a:t>They are Number of Pregnancies, Glucose reading, Blood Pressure Reading, Skin Thickness, Insulin, BMI, Diabetes Pedigree Function, Age and Outcome of whether or not the person developed Diabetes.</a:t>
            </a:r>
          </a:p>
          <a:p>
            <a:r>
              <a:rPr lang="en-US" dirty="0" smtClean="0"/>
              <a:t>The data set contains data for women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8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were many observations where the Blood Pressure, Skin Thickness and Insulin were recorded as 0.</a:t>
            </a:r>
          </a:p>
          <a:p>
            <a:r>
              <a:rPr lang="en-US" dirty="0"/>
              <a:t>Since it is medically not possible to have 0 values for those attributes, those records were deleted</a:t>
            </a:r>
            <a:r>
              <a:rPr lang="en-US" dirty="0" smtClean="0"/>
              <a:t>.</a:t>
            </a:r>
          </a:p>
          <a:p>
            <a:r>
              <a:rPr lang="en-US" dirty="0"/>
              <a:t>The data set was </a:t>
            </a:r>
            <a:r>
              <a:rPr lang="en-US" dirty="0" smtClean="0"/>
              <a:t>randomly split </a:t>
            </a:r>
            <a:r>
              <a:rPr lang="en-US" dirty="0"/>
              <a:t>into </a:t>
            </a:r>
            <a:r>
              <a:rPr lang="en-US" dirty="0" smtClean="0"/>
              <a:t>training (70%) </a:t>
            </a:r>
            <a:r>
              <a:rPr lang="en-US" dirty="0"/>
              <a:t>and testing (30%</a:t>
            </a:r>
            <a:r>
              <a:rPr lang="en-US" dirty="0" smtClean="0"/>
              <a:t>) 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23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14635</TotalTime>
  <Words>484</Words>
  <Application>Microsoft Macintosh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Breeze</vt:lpstr>
      <vt:lpstr>Springboard  Foundations of Data Science </vt:lpstr>
      <vt:lpstr>Table of Contents</vt:lpstr>
      <vt:lpstr>Problem Statement</vt:lpstr>
      <vt:lpstr>Significance</vt:lpstr>
      <vt:lpstr>Diabetes Overview </vt:lpstr>
      <vt:lpstr>Diabetes</vt:lpstr>
      <vt:lpstr>Diabetes</vt:lpstr>
      <vt:lpstr>Data </vt:lpstr>
      <vt:lpstr>Data Wrangling</vt:lpstr>
      <vt:lpstr>Data Correlation</vt:lpstr>
      <vt:lpstr>Observations</vt:lpstr>
      <vt:lpstr>Logistic Regression Model</vt:lpstr>
      <vt:lpstr>Random Forest</vt:lpstr>
      <vt:lpstr>Comparison of Models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Springboard  Foundations of Data Science </dc:title>
  <dc:creator>Swati Jani</dc:creator>
  <cp:lastModifiedBy>Swati Jani</cp:lastModifiedBy>
  <cp:revision>38</cp:revision>
  <dcterms:created xsi:type="dcterms:W3CDTF">2016-11-23T18:31:31Z</dcterms:created>
  <dcterms:modified xsi:type="dcterms:W3CDTF">2016-12-03T22:26:52Z</dcterms:modified>
</cp:coreProperties>
</file>