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7209598-B718-4ADC-B36E-4C199EB57940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FA77C8E-F0D2-4038-8246-8C91B03AEBD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859216" cy="914400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 smtClean="0"/>
              <a:t>IDENTIFYING_AREAS_ACCORDING_TO_THEIR_NATURE</a:t>
            </a:r>
            <a:endParaRPr lang="en-IN" b="1" dirty="0"/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15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/>
              <a:t>Data 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31224" cy="4373563"/>
          </a:xfrm>
        </p:spPr>
        <p:txBody>
          <a:bodyPr/>
          <a:lstStyle/>
          <a:p>
            <a:r>
              <a:rPr lang="en-IN" dirty="0"/>
              <a:t>8. After </a:t>
            </a:r>
            <a:r>
              <a:rPr lang="en-IN" dirty="0" smtClean="0"/>
              <a:t>K-means </a:t>
            </a:r>
            <a:r>
              <a:rPr lang="en-IN" dirty="0"/>
              <a:t>clustering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76" y="404664"/>
            <a:ext cx="441399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 smtClean="0"/>
              <a:t>RESULT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1"/>
            <a:ext cx="8280920" cy="50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 smtClean="0"/>
              <a:t>RESULT / DISCUSSION / CONCLUSION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31224" cy="4373563"/>
          </a:xfrm>
        </p:spPr>
        <p:txBody>
          <a:bodyPr/>
          <a:lstStyle/>
          <a:p>
            <a:r>
              <a:rPr lang="en-IN" dirty="0"/>
              <a:t>Results</a:t>
            </a:r>
          </a:p>
          <a:p>
            <a:r>
              <a:rPr lang="en-IN" dirty="0"/>
              <a:t>From the above analysis, residential area will be 0 cluster and business area will be 2 cluster</a:t>
            </a:r>
          </a:p>
          <a:p>
            <a:r>
              <a:rPr lang="en-IN" dirty="0"/>
              <a:t>Discussion </a:t>
            </a:r>
          </a:p>
          <a:p>
            <a:r>
              <a:rPr lang="en-IN" dirty="0"/>
              <a:t>Availability of data can be more sufficient and reliable. Even the modelling can be done more efficiently 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The above project will be the basic prototype for the identification of areas.</a:t>
            </a:r>
          </a:p>
        </p:txBody>
      </p:sp>
    </p:spTree>
    <p:extLst>
      <p:ext uri="{BB962C8B-B14F-4D97-AF65-F5344CB8AC3E}">
        <p14:creationId xmlns:p14="http://schemas.microsoft.com/office/powerpoint/2010/main" val="120457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Introduction/Business Problem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aim of this project is to find the perfect area for all types of users in the city of Toronto.</a:t>
            </a:r>
          </a:p>
          <a:p>
            <a:r>
              <a:rPr lang="en-IN" dirty="0"/>
              <a:t>The users find difficulty in finding the areas for residential and business purposes. This project guide them in providing solutions for the users.</a:t>
            </a:r>
          </a:p>
        </p:txBody>
      </p:sp>
    </p:spTree>
    <p:extLst>
      <p:ext uri="{BB962C8B-B14F-4D97-AF65-F5344CB8AC3E}">
        <p14:creationId xmlns:p14="http://schemas.microsoft.com/office/powerpoint/2010/main" val="16666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/>
              <a:t>Data and Methodology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3" y="2132856"/>
            <a:ext cx="5769769" cy="25963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1556792"/>
            <a:ext cx="595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1.Where data of postal codes of Canada will be taken 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31517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/>
              <a:t>Data 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After cleaning of data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3933825" cy="32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/>
              <a:t>Data 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 Geo spatial will be taken from ‘http://cocl.us/</a:t>
            </a:r>
            <a:r>
              <a:rPr lang="en-IN" dirty="0" err="1"/>
              <a:t>Geospatial_data</a:t>
            </a:r>
            <a:r>
              <a:rPr lang="en-IN" dirty="0"/>
              <a:t>’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9" y="2996952"/>
            <a:ext cx="3816424" cy="25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6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/>
              <a:t>Data 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4. After merging of both the data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698136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2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/>
              <a:t>Data 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5. Plotting of the base data’s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595514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/>
              <a:t>Data 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31224" cy="4373563"/>
          </a:xfrm>
        </p:spPr>
        <p:txBody>
          <a:bodyPr/>
          <a:lstStyle/>
          <a:p>
            <a:r>
              <a:rPr lang="en-IN" dirty="0"/>
              <a:t>6. Venue data of the same has been obtain from foursquare ID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745743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/>
          <a:lstStyle/>
          <a:p>
            <a:r>
              <a:rPr lang="en-IN" b="1" dirty="0"/>
              <a:t>Data 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31224" cy="4373563"/>
          </a:xfrm>
        </p:spPr>
        <p:txBody>
          <a:bodyPr/>
          <a:lstStyle/>
          <a:p>
            <a:r>
              <a:rPr lang="en-IN" dirty="0"/>
              <a:t>7. After cleaning the data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44122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61</TotalTime>
  <Words>189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PowerPoint Presentation</vt:lpstr>
      <vt:lpstr>Introduction/Business Problem </vt:lpstr>
      <vt:lpstr>Data and Methodology</vt:lpstr>
      <vt:lpstr>Data and Methodology</vt:lpstr>
      <vt:lpstr>Data and Methodology</vt:lpstr>
      <vt:lpstr>Data and Methodology</vt:lpstr>
      <vt:lpstr>Data and Methodology</vt:lpstr>
      <vt:lpstr>Data and Methodology</vt:lpstr>
      <vt:lpstr>Data and Methodology</vt:lpstr>
      <vt:lpstr>Data and Methodology</vt:lpstr>
      <vt:lpstr>RESULT</vt:lpstr>
      <vt:lpstr>RESULT / DISCUSSION /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ZyetaPC7</dc:creator>
  <cp:lastModifiedBy>ZyetaPC7</cp:lastModifiedBy>
  <cp:revision>2</cp:revision>
  <dcterms:created xsi:type="dcterms:W3CDTF">2020-08-04T16:06:30Z</dcterms:created>
  <dcterms:modified xsi:type="dcterms:W3CDTF">2020-08-04T17:08:10Z</dcterms:modified>
</cp:coreProperties>
</file>