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19B1-4209-452B-AE2A-EDB0CCE0A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BB796-122D-8B52-40EF-E4E4EE061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DCF2B-67F2-F5D7-6ED3-B14968AC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B99E-2184-47C3-BE93-E640A4394AB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6B539-3ABA-36AD-0221-D7A38166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3146D-FF09-905A-DA85-EE24E69D1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8AA6-B722-48F7-A9A3-544CE7D6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58EE-9949-4B53-D4C5-4A3E36818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2B7A0-3508-A02A-3F62-6EA87C076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A29E8-DAC8-5AF0-C512-853A3F9B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B99E-2184-47C3-BE93-E640A4394AB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CE40D-AEBA-5054-A768-1CF2BBBA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3BADC-6D0C-0EDE-E5A8-62AFB6A3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8AA6-B722-48F7-A9A3-544CE7D6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1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19128-393D-BDCC-DC78-C4068623B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79E6E-3A34-DB63-D3D0-AA2E82D7D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F5BF8-6265-5E50-6013-DA38A508D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B99E-2184-47C3-BE93-E640A4394AB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4468F-B4CB-1B13-3DDD-E01DB143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B38C2-8C1B-086A-D347-5615144AC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8AA6-B722-48F7-A9A3-544CE7D6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7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14122-5E6D-3E5D-5B33-F177574C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50FB5-77BC-4705-FFA7-CB84BF59C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8C6F6-35B2-97A7-2AD2-85FE9031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B99E-2184-47C3-BE93-E640A4394AB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40AB1-D3CD-917E-E956-8B3D09510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5F8C0-C577-B050-D3F4-3E762330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8AA6-B722-48F7-A9A3-544CE7D6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5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6FB3E-3486-AACD-CF82-21AA6700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13CA3-D9D3-A142-B72D-ADEFB2953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F2D24-7EFB-005D-005D-8F932CA7E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B99E-2184-47C3-BE93-E640A4394AB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15176-19F7-0814-8CC2-CC5FBF13B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4543B-1F38-F80B-1EB9-F0A1F51D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8AA6-B722-48F7-A9A3-544CE7D6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11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9F489-AC88-3B44-7442-A4308406A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7476B-777D-DCDD-AA06-4277E60DB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EBDBB-3A6C-7B60-EE8D-90EC02246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4CBF5-700E-3923-6FC1-07A7D12F2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B99E-2184-47C3-BE93-E640A4394AB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3FD09-F35D-8501-D5E1-440C2604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71BEF-2313-10EF-E222-63547652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8AA6-B722-48F7-A9A3-544CE7D6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8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52928-3EEE-DF3D-206F-55B43367A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68C17-314B-B18E-E4D9-A5DBF0FF5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55121-C22A-32AE-DA65-056C323E3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161C4-5816-4EEF-010A-A2ABF3599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2FAB40-9395-D6B9-E7F6-C1DCE9A57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9374A0-BD19-B74C-AB41-64C2177B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B99E-2184-47C3-BE93-E640A4394AB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6809B-6D04-4F1F-E2BC-C140B2EC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EAC490-33C1-97F9-F259-7AE3C69E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8AA6-B722-48F7-A9A3-544CE7D6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4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A5CAE-6E18-7832-6DAA-7DAAE6CCA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567BCC-3620-DBF2-CDF1-6E9FE1A0A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B99E-2184-47C3-BE93-E640A4394AB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BFE23-9A0E-B433-F948-DA0D5D3D4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9BE19-285C-C8A3-54EA-5E71305F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8AA6-B722-48F7-A9A3-544CE7D6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479C0B-DD4F-BD64-9CFA-04B94C9B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B99E-2184-47C3-BE93-E640A4394AB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BD99D9-A91C-A421-CC2E-0B1E6D95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AD7F3-9DC8-D9BA-7C59-67FEC622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8AA6-B722-48F7-A9A3-544CE7D6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D479-A1EE-0D9D-2518-7125C76D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4D450-EF87-BF65-6F79-16EA3C882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B5984-3295-B52F-FB78-0BE5A281E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D343B-8A01-2310-0311-B5BE0589D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B99E-2184-47C3-BE93-E640A4394AB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BF3FF-82AA-F053-9FF1-2B93AFF2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B3E5E-F817-913F-B891-C12E7B4B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8AA6-B722-48F7-A9A3-544CE7D6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7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F4FB2-6D4F-2CA6-D4CF-3AD2DC0E7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4DABA-4053-412C-67AD-8530CA4D1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C66FB-FECA-B724-00DE-D49EE4BBC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C0A88-683D-9C46-E12C-902D31E96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B99E-2184-47C3-BE93-E640A4394AB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3954E-231F-0352-6BAA-444881429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CBF73-5813-F659-D13A-8B2CBDA1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8AA6-B722-48F7-A9A3-544CE7D6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7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B05703-442E-5DA6-67E8-AC1C38942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EEFD1-A233-9239-6BB5-B2026A1CD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AD7F6-9B29-62C4-8E9C-D9DA067E6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DEB99E-2184-47C3-BE93-E640A4394AB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83B9-4E75-1494-ECCA-6513D69EE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6EB1C-DD9D-7F97-A51B-6BE255B4F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E88AA6-B722-48F7-A9A3-544CE7D6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4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7DE45-3020-46A7-6238-B77CA81E2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458D9-BB1B-0EA1-96BE-17B8F4E310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8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C507-B1A1-3561-2264-24932B5E5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artoon of a drum set&#10;&#10;Description automatically generated">
            <a:extLst>
              <a:ext uri="{FF2B5EF4-FFF2-40B4-BE49-F238E27FC236}">
                <a16:creationId xmlns:a16="http://schemas.microsoft.com/office/drawing/2014/main" id="{931D65F7-4998-1D85-A866-64DFC48DB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62650" cy="3343275"/>
          </a:xfrm>
        </p:spPr>
      </p:pic>
    </p:spTree>
    <p:extLst>
      <p:ext uri="{BB962C8B-B14F-4D97-AF65-F5344CB8AC3E}">
        <p14:creationId xmlns:p14="http://schemas.microsoft.com/office/powerpoint/2010/main" val="232931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E4FCF-67B8-FBE2-9106-04C4EC29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erson in a suit&#10;&#10;Description automatically generated">
            <a:extLst>
              <a:ext uri="{FF2B5EF4-FFF2-40B4-BE49-F238E27FC236}">
                <a16:creationId xmlns:a16="http://schemas.microsoft.com/office/drawing/2014/main" id="{12695D32-7313-C1F6-EEA3-0C648F08C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097" y="1766632"/>
            <a:ext cx="3644336" cy="4351338"/>
          </a:xfrm>
        </p:spPr>
      </p:pic>
    </p:spTree>
    <p:extLst>
      <p:ext uri="{BB962C8B-B14F-4D97-AF65-F5344CB8AC3E}">
        <p14:creationId xmlns:p14="http://schemas.microsoft.com/office/powerpoint/2010/main" val="261738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620D6-32F6-D845-0AA1-683A52CDB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erson smiling for a picture&#10;&#10;Description automatically generated">
            <a:extLst>
              <a:ext uri="{FF2B5EF4-FFF2-40B4-BE49-F238E27FC236}">
                <a16:creationId xmlns:a16="http://schemas.microsoft.com/office/drawing/2014/main" id="{871536A0-C201-5902-1B8D-A9B3DEB64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589" y="1904540"/>
            <a:ext cx="4351338" cy="4351338"/>
          </a:xfrm>
        </p:spPr>
      </p:pic>
      <p:pic>
        <p:nvPicPr>
          <p:cNvPr id="9" name="Picture 8" descr="A person with long black hair&#10;&#10;Description automatically generated">
            <a:extLst>
              <a:ext uri="{FF2B5EF4-FFF2-40B4-BE49-F238E27FC236}">
                <a16:creationId xmlns:a16="http://schemas.microsoft.com/office/drawing/2014/main" id="{6B77ACEC-1C9A-D646-F6FB-5DE988C59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70" y="265471"/>
            <a:ext cx="6494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7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58D43BB-418B-CFBD-D10E-901B991B5C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62" b="20860"/>
          <a:stretch/>
        </p:blipFill>
        <p:spPr>
          <a:xfrm>
            <a:off x="2387" y="1465006"/>
            <a:ext cx="121872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73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blue lines&#10;&#10;Description automatically generated">
            <a:extLst>
              <a:ext uri="{FF2B5EF4-FFF2-40B4-BE49-F238E27FC236}">
                <a16:creationId xmlns:a16="http://schemas.microsoft.com/office/drawing/2014/main" id="{484DE475-6F7C-D135-87FE-DD924F3BEA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46" b="13405"/>
          <a:stretch/>
        </p:blipFill>
        <p:spPr>
          <a:xfrm>
            <a:off x="4775" y="907025"/>
            <a:ext cx="12187225" cy="504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2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Swati Kar</dc:creator>
  <cp:lastModifiedBy>Swati Kar</cp:lastModifiedBy>
  <cp:revision>1</cp:revision>
  <dcterms:created xsi:type="dcterms:W3CDTF">2024-08-19T04:38:42Z</dcterms:created>
  <dcterms:modified xsi:type="dcterms:W3CDTF">2024-08-19T05:03:57Z</dcterms:modified>
</cp:coreProperties>
</file>