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7/27/21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100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7/27/21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136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7/27/21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460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7/27/21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016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7/27/21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956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7/27/21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055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7/27/21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418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7/27/21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533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7/27/21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907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873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634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769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8" r:id="rId6"/>
    <p:sldLayoutId id="2147483733" r:id="rId7"/>
    <p:sldLayoutId id="2147483734" r:id="rId8"/>
    <p:sldLayoutId id="2147483735" r:id="rId9"/>
    <p:sldLayoutId id="2147483737" r:id="rId10"/>
    <p:sldLayoutId id="2147483736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B40F06-97BE-B645-AFA9-83690ECBCA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814" y="640080"/>
            <a:ext cx="3659246" cy="2850319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Determining Severity of Accidents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1215A-D782-9F44-AF7F-168F8E079D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814" y="3812134"/>
            <a:ext cx="3659246" cy="2349823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Capstone Project</a:t>
            </a:r>
          </a:p>
          <a:p>
            <a:r>
              <a:rPr lang="en-US" sz="1800" dirty="0">
                <a:solidFill>
                  <a:srgbClr val="FFFFFF"/>
                </a:solidFill>
              </a:rPr>
              <a:t>Presented by-</a:t>
            </a:r>
          </a:p>
          <a:p>
            <a:r>
              <a:rPr lang="en-US" sz="1800" dirty="0">
                <a:solidFill>
                  <a:srgbClr val="FFFFFF"/>
                </a:solidFill>
              </a:rPr>
              <a:t>Swati </a:t>
            </a:r>
            <a:r>
              <a:rPr lang="en-US" sz="1800" dirty="0" err="1">
                <a:solidFill>
                  <a:srgbClr val="FFFFFF"/>
                </a:solidFill>
              </a:rPr>
              <a:t>Lathwal</a:t>
            </a:r>
            <a:r>
              <a:rPr lang="en-US" sz="1800" dirty="0">
                <a:solidFill>
                  <a:srgbClr val="FFFFFF"/>
                </a:solidFill>
              </a:rPr>
              <a:t>.</a:t>
            </a:r>
          </a:p>
        </p:txBody>
      </p:sp>
      <p:cxnSp>
        <p:nvCxnSpPr>
          <p:cNvPr id="20" name="Straight Connector 10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3">
            <a:extLst>
              <a:ext uri="{FF2B5EF4-FFF2-40B4-BE49-F238E27FC236}">
                <a16:creationId xmlns:a16="http://schemas.microsoft.com/office/drawing/2014/main" id="{093BAFA3-A577-46AC-83A7-F9B14DCE7B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41" r="16657" b="-1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3344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0633B7-CBF6-7648-B4A1-EFFC652B2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7" y="643466"/>
            <a:ext cx="2771273" cy="5470463"/>
          </a:xfrm>
        </p:spPr>
        <p:txBody>
          <a:bodyPr anchor="ctr">
            <a:normAutofit/>
          </a:bodyPr>
          <a:lstStyle/>
          <a:p>
            <a:r>
              <a:rPr lang="en-US" sz="3600" dirty="0"/>
              <a:t>Problem Statement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26A8A-CF30-B64F-AC77-51713C8EA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8565" y="643466"/>
            <a:ext cx="6818427" cy="5470462"/>
          </a:xfrm>
        </p:spPr>
        <p:txBody>
          <a:bodyPr anchor="ctr">
            <a:normAutofit/>
          </a:bodyPr>
          <a:lstStyle/>
          <a:p>
            <a:r>
              <a:rPr lang="en-US" dirty="0"/>
              <a:t>In this project, severity of the accident is determined so that emergency services can be provided.   </a:t>
            </a:r>
          </a:p>
        </p:txBody>
      </p:sp>
    </p:spTree>
    <p:extLst>
      <p:ext uri="{BB962C8B-B14F-4D97-AF65-F5344CB8AC3E}">
        <p14:creationId xmlns:p14="http://schemas.microsoft.com/office/powerpoint/2010/main" val="1380114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8708BE-34C5-4643-88F3-D8703553A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7" y="643466"/>
            <a:ext cx="2771273" cy="5470463"/>
          </a:xfrm>
        </p:spPr>
        <p:txBody>
          <a:bodyPr anchor="ctr">
            <a:normAutofit/>
          </a:bodyPr>
          <a:lstStyle/>
          <a:p>
            <a:r>
              <a:rPr lang="en-US" sz="3600"/>
              <a:t>Data Acquisition</a:t>
            </a:r>
            <a:endParaRPr lang="en-US" sz="36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311A4374-F3D7-1F48-A8B5-76A3686D1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8565" y="643466"/>
            <a:ext cx="6818427" cy="5470462"/>
          </a:xfrm>
        </p:spPr>
        <p:txBody>
          <a:bodyPr anchor="ctr">
            <a:normAutofit/>
          </a:bodyPr>
          <a:lstStyle/>
          <a:p>
            <a:r>
              <a:rPr lang="en-US" dirty="0"/>
              <a:t>Data is obtained from open source data - Kaggle website.</a:t>
            </a:r>
          </a:p>
          <a:p>
            <a:r>
              <a:rPr lang="en-US" dirty="0"/>
              <a:t>Consist of 37 attributes and 194673 observations. </a:t>
            </a:r>
          </a:p>
        </p:txBody>
      </p:sp>
    </p:spTree>
    <p:extLst>
      <p:ext uri="{BB962C8B-B14F-4D97-AF65-F5344CB8AC3E}">
        <p14:creationId xmlns:p14="http://schemas.microsoft.com/office/powerpoint/2010/main" val="28343576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4D0CF7-F9CA-714E-9CD1-194B33899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7" y="643466"/>
            <a:ext cx="2771273" cy="5470463"/>
          </a:xfrm>
        </p:spPr>
        <p:txBody>
          <a:bodyPr anchor="ctr">
            <a:normAutofit/>
          </a:bodyPr>
          <a:lstStyle/>
          <a:p>
            <a:r>
              <a:rPr lang="en-US" sz="3600" dirty="0"/>
              <a:t>Methodology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5845C-6156-2F45-BFBE-039B679A3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8565" y="643466"/>
            <a:ext cx="6818427" cy="5470462"/>
          </a:xfrm>
        </p:spPr>
        <p:txBody>
          <a:bodyPr anchor="ctr">
            <a:normAutofit/>
          </a:bodyPr>
          <a:lstStyle/>
          <a:p>
            <a:r>
              <a:rPr lang="en-US" dirty="0"/>
              <a:t>Following algorithms are used to build the best model:</a:t>
            </a:r>
          </a:p>
          <a:p>
            <a:r>
              <a:rPr lang="en-US" dirty="0"/>
              <a:t>Logistic Regression</a:t>
            </a:r>
          </a:p>
          <a:p>
            <a:r>
              <a:rPr lang="en-US" dirty="0"/>
              <a:t>Decision Trees</a:t>
            </a:r>
          </a:p>
          <a:p>
            <a:r>
              <a:rPr lang="en-US" dirty="0"/>
              <a:t>Artificial Neural Network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3651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492C7F-7DD2-0A4D-81C2-7C2B2B978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7" y="643466"/>
            <a:ext cx="2771273" cy="5470463"/>
          </a:xfrm>
        </p:spPr>
        <p:txBody>
          <a:bodyPr anchor="ctr">
            <a:normAutofit/>
          </a:bodyPr>
          <a:lstStyle/>
          <a:p>
            <a:r>
              <a:rPr lang="en-US" sz="3600" dirty="0"/>
              <a:t>Logistic Regression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853FE-B72B-344A-84CD-E29487BFB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8565" y="643466"/>
            <a:ext cx="6818427" cy="5470462"/>
          </a:xfrm>
        </p:spPr>
        <p:txBody>
          <a:bodyPr anchor="ctr">
            <a:normAutofit/>
          </a:bodyPr>
          <a:lstStyle/>
          <a:p>
            <a:r>
              <a:rPr lang="en-US" dirty="0"/>
              <a:t>Logistic regression is applied on data to classify the severity of accident scenario. </a:t>
            </a:r>
          </a:p>
          <a:p>
            <a:r>
              <a:rPr lang="en-US" dirty="0"/>
              <a:t>Logistic regression works best with perfect score of 1 on test dataset.</a:t>
            </a:r>
          </a:p>
        </p:txBody>
      </p:sp>
    </p:spTree>
    <p:extLst>
      <p:ext uri="{BB962C8B-B14F-4D97-AF65-F5344CB8AC3E}">
        <p14:creationId xmlns:p14="http://schemas.microsoft.com/office/powerpoint/2010/main" val="1040444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B32D50-51D9-DC40-B090-25E70F903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7" y="643466"/>
            <a:ext cx="2771273" cy="5470463"/>
          </a:xfrm>
        </p:spPr>
        <p:txBody>
          <a:bodyPr anchor="ctr">
            <a:normAutofit/>
          </a:bodyPr>
          <a:lstStyle/>
          <a:p>
            <a:r>
              <a:rPr lang="en-US" sz="3600" dirty="0"/>
              <a:t>Decision Tree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1830C-5B83-8F46-A46A-3A09EF5A9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8565" y="643466"/>
            <a:ext cx="6818427" cy="5470462"/>
          </a:xfrm>
        </p:spPr>
        <p:txBody>
          <a:bodyPr anchor="ctr">
            <a:normAutofit/>
          </a:bodyPr>
          <a:lstStyle/>
          <a:p>
            <a:r>
              <a:rPr lang="en-US" dirty="0"/>
              <a:t>Decision tree also gives best score of 1 on testing dataset as regression. </a:t>
            </a:r>
          </a:p>
        </p:txBody>
      </p:sp>
    </p:spTree>
    <p:extLst>
      <p:ext uri="{BB962C8B-B14F-4D97-AF65-F5344CB8AC3E}">
        <p14:creationId xmlns:p14="http://schemas.microsoft.com/office/powerpoint/2010/main" val="22643958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B23A8F-04EB-934C-AB10-AD0E4133C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7" y="643466"/>
            <a:ext cx="2771273" cy="5470463"/>
          </a:xfrm>
        </p:spPr>
        <p:txBody>
          <a:bodyPr anchor="ctr">
            <a:normAutofit/>
          </a:bodyPr>
          <a:lstStyle/>
          <a:p>
            <a:r>
              <a:rPr lang="en-US" sz="3600" dirty="0"/>
              <a:t>Artificial Neural Network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A9544-1AE5-CA47-9827-4ED8BF750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8565" y="643466"/>
            <a:ext cx="6818427" cy="5470462"/>
          </a:xfrm>
        </p:spPr>
        <p:txBody>
          <a:bodyPr anchor="ctr">
            <a:normAutofit/>
          </a:bodyPr>
          <a:lstStyle/>
          <a:p>
            <a:r>
              <a:rPr lang="en-US" dirty="0"/>
              <a:t>Artificial neural network also performs very well in classifying severity of accident. </a:t>
            </a:r>
          </a:p>
          <a:p>
            <a:r>
              <a:rPr lang="en-US" dirty="0"/>
              <a:t>It gives training accuracy of 70.35 and testing accuracy is 70.34</a:t>
            </a:r>
          </a:p>
        </p:txBody>
      </p:sp>
    </p:spTree>
    <p:extLst>
      <p:ext uri="{BB962C8B-B14F-4D97-AF65-F5344CB8AC3E}">
        <p14:creationId xmlns:p14="http://schemas.microsoft.com/office/powerpoint/2010/main" val="12553807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87910-D018-0D4F-956F-8BCB5FEBC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7" y="643466"/>
            <a:ext cx="2771273" cy="5470463"/>
          </a:xfrm>
        </p:spPr>
        <p:txBody>
          <a:bodyPr anchor="ctr">
            <a:normAutofit/>
          </a:bodyPr>
          <a:lstStyle/>
          <a:p>
            <a:r>
              <a:rPr lang="en-US" sz="3600" dirty="0"/>
              <a:t>Results and conclusion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E38D4-866B-534A-8EB0-B48B67BB6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8565" y="643466"/>
            <a:ext cx="6818427" cy="5470462"/>
          </a:xfrm>
        </p:spPr>
        <p:txBody>
          <a:bodyPr anchor="ctr">
            <a:normAutofit/>
          </a:bodyPr>
          <a:lstStyle/>
          <a:p>
            <a:r>
              <a:rPr lang="en-US" dirty="0"/>
              <a:t>For determining the severity of the accidents, logistic regression or decision tree models can be used as both algorithms give perfect score: 1.00 on testing dataset.</a:t>
            </a:r>
          </a:p>
        </p:txBody>
      </p:sp>
    </p:spTree>
    <p:extLst>
      <p:ext uri="{BB962C8B-B14F-4D97-AF65-F5344CB8AC3E}">
        <p14:creationId xmlns:p14="http://schemas.microsoft.com/office/powerpoint/2010/main" val="22775446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69CF98-5B11-3444-B464-8EDA894C9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Thank You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624C8D3-B9AD-4F4F-8554-4EAF3724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6955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412440"/>
      </a:dk2>
      <a:lt2>
        <a:srgbClr val="E2E8E5"/>
      </a:lt2>
      <a:accent1>
        <a:srgbClr val="C34D84"/>
      </a:accent1>
      <a:accent2>
        <a:srgbClr val="B13BA4"/>
      </a:accent2>
      <a:accent3>
        <a:srgbClr val="9F4DC3"/>
      </a:accent3>
      <a:accent4>
        <a:srgbClr val="6748B6"/>
      </a:accent4>
      <a:accent5>
        <a:srgbClr val="4D5DC3"/>
      </a:accent5>
      <a:accent6>
        <a:srgbClr val="3B7CB1"/>
      </a:accent6>
      <a:hlink>
        <a:srgbClr val="706DCE"/>
      </a:hlink>
      <a:folHlink>
        <a:srgbClr val="7F7F7F"/>
      </a:folHlink>
    </a:clrScheme>
    <a:fontScheme name="Retrospect">
      <a:majorFont>
        <a:latin typeface="Tw Cen M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</Words>
  <Application>Microsoft Macintosh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Tw Cen MT</vt:lpstr>
      <vt:lpstr>RetrospectVTI</vt:lpstr>
      <vt:lpstr>Determining Severity of Accidents</vt:lpstr>
      <vt:lpstr>Problem Statement</vt:lpstr>
      <vt:lpstr>Data Acquisition</vt:lpstr>
      <vt:lpstr>Methodology</vt:lpstr>
      <vt:lpstr>Logistic Regression</vt:lpstr>
      <vt:lpstr>Decision Tree</vt:lpstr>
      <vt:lpstr>Artificial Neural Network</vt:lpstr>
      <vt:lpstr>Results and 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Determining Severity of Accidents</dc:title>
  <dc:creator>Puja Ramesh Sonawane</dc:creator>
  <cp:lastModifiedBy>Swati Lathwal</cp:lastModifiedBy>
  <cp:revision>2</cp:revision>
  <dcterms:created xsi:type="dcterms:W3CDTF">2020-08-24T18:56:10Z</dcterms:created>
  <dcterms:modified xsi:type="dcterms:W3CDTF">2021-07-27T19:18:50Z</dcterms:modified>
</cp:coreProperties>
</file>