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8" r:id="rId4"/>
    <p:sldId id="261" r:id="rId5"/>
    <p:sldId id="262" r:id="rId6"/>
    <p:sldId id="264" r:id="rId7"/>
    <p:sldId id="275" r:id="rId8"/>
    <p:sldId id="273" r:id="rId9"/>
    <p:sldId id="274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987B-FA3C-BCD6-036F-069AFF11B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99F21-F124-5C42-0895-E623DA19A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5E596-C7B1-4CCC-5AB5-09ADE47B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11A1-36CF-0B83-758F-B41DCD19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8C6E-2542-79BA-C46D-42EE99E0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3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67FC-E28F-870F-1A92-8C8977A2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CF3FE-3377-CE8C-8F79-0E482FECD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55AC-C6C4-1F46-C39F-B6809D6A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04057-D3BE-BA56-99A4-3FBD6CA9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AC235-46CE-09A3-C574-3AEA6E70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837B6-9073-C6F5-82F5-342313210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3C395-9F59-B6D7-F3A2-5BFEB7745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3C5B-CFF1-5053-12F5-C4FE34F9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CC83-909C-F0D8-0AAC-56EEA6E1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A234-547C-0046-489A-CF96BCDD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93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83D3-265E-9F84-32ED-E770E0EB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C8AE-FFC9-60E2-4776-5175965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76ED-750E-2FAC-1A30-E211C7E5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5D93F-7654-AB80-C696-03AB64E8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8894-6474-121A-40F2-D3ADEC13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6A96-9D2D-5176-97B0-0B0F7490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421E8-6092-765A-1C3C-EEFB2992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C6F9-4425-F461-1FEE-17E9F119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370E-5B82-CCBE-61D0-BE426AC8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8D972-0687-0A00-765A-EBB01810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3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9705-5C7B-248B-2681-5603D102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748CF-475E-9C62-32E8-1D9523721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4697D-01CF-4F3F-CCF4-7AB9D7F6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2A3A6-1BAC-56B9-6A3A-BB9371D4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400F5-5F67-7FE2-0631-4CEDF071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5FFD-0197-6336-9B36-A69BE626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17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2299-EED5-C663-9501-E806FD0C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63EB0-DE9D-477F-C965-FBF3BDC10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5B02-24C6-CB45-CB7C-68E92700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63954-7EF6-D04F-0053-27308C331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49409-D694-7E99-7BF8-45502E938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CB6A7-02D8-CDE7-8762-AE7FF13F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512A5-701B-A38E-4A00-E62889B9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422DD-905A-996B-09FF-487AB4C1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07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BBBB-372A-DB22-2509-586576CA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EAC5A-FA76-835A-1C08-660F433A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85DAF-5E04-7F02-7D25-E0C8C86A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6B48-F055-2879-CD98-BFFB36C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0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8AA42-FEEA-CC87-9B5A-1B127F7C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653EF-6DB6-942A-5E41-427159E9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49F97-7CF4-17D8-8B4A-FEE9E180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4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873C-2539-D22F-57A0-E7FFA2CE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1D27-9B55-2DC8-8E5F-FCDFFC05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6DAF7-82D8-FF1D-105D-94E65BA1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572F-25E8-7205-A41B-AB41295E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E3585-81D8-05DA-6CC0-A690BA70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B01E2-197A-DC10-3C20-1BA87E6C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5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BB132-58E9-6AE5-1107-CC9EF667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74C8F-B2BD-C0A8-2F27-0D845000B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70BF3-6ACC-4006-0644-16DFBBE67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3DAE-FF55-7361-364A-36CDBB2F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7DE8-C730-2BD6-0EC8-C59CC10B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62241-17E2-99A2-DEAB-9ADD7062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607E2-48AE-57B2-CCE4-E8098536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CF7C-EB87-6B91-52A8-5B022921F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5A0EF-74DF-1791-1246-EBF9933E5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63077-FD08-468D-B6C6-749F02AF870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0D7CD-C8C6-3AC3-ECC8-2EB744947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D3D2-A67F-E01C-29A3-69E9D3A2B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F8214-C9B0-4A43-ADBC-FFE537A91D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urname/repo-name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DBEE29-9EA7-8C53-6083-8653F1E77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7" y="658761"/>
            <a:ext cx="8734425" cy="3726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B97AB-805E-3B1C-8ADD-60A3C3B94186}"/>
              </a:ext>
            </a:extLst>
          </p:cNvPr>
          <p:cNvSpPr txBox="1"/>
          <p:nvPr/>
        </p:nvSpPr>
        <p:spPr>
          <a:xfrm>
            <a:off x="0" y="4385187"/>
            <a:ext cx="12192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Introduction to Git and GitHub</a:t>
            </a:r>
          </a:p>
          <a:p>
            <a:pPr algn="ctr"/>
            <a:r>
              <a:rPr lang="en-US" sz="2800" dirty="0"/>
              <a:t>Swati Mirashi – </a:t>
            </a:r>
            <a:r>
              <a:rPr lang="en-US" sz="2800" dirty="0" err="1"/>
              <a:t>M.sc.</a:t>
            </a:r>
            <a:r>
              <a:rPr lang="en-US" sz="2800" dirty="0"/>
              <a:t> IMCA (236428)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3714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2309-2494-5547-E2C0-6F7DE20AF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930"/>
            <a:ext cx="10515600" cy="5528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900" b="1" dirty="0"/>
              <a:t>Making Ongoing Changes After Setup</a:t>
            </a:r>
          </a:p>
          <a:p>
            <a:pPr marL="0" indent="0">
              <a:buNone/>
            </a:pPr>
            <a:r>
              <a:rPr lang="en-US" dirty="0"/>
              <a:t>You already cloned or initialized the repo — now you're just updating it.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600" dirty="0"/>
              <a:t>Step 1: Make your changes to the project files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600" dirty="0"/>
              <a:t>Step 2: Stage the changes</a:t>
            </a:r>
          </a:p>
          <a:p>
            <a:pPr marL="0" indent="0">
              <a:buNone/>
            </a:pPr>
            <a:r>
              <a:rPr lang="en-US" sz="2600" dirty="0"/>
              <a:t>             </a:t>
            </a:r>
            <a:r>
              <a:rPr lang="en-US" sz="2600" dirty="0">
                <a:solidFill>
                  <a:srgbClr val="92D050"/>
                </a:solidFill>
              </a:rPr>
              <a:t>git add 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600" dirty="0"/>
              <a:t>Step 3: Commit the changes with a message</a:t>
            </a:r>
          </a:p>
          <a:p>
            <a:pPr marL="0" indent="0">
              <a:buNone/>
            </a:pPr>
            <a:r>
              <a:rPr lang="en-US" sz="2600" dirty="0"/>
              <a:t>             </a:t>
            </a:r>
            <a:r>
              <a:rPr lang="en-US" sz="2600" dirty="0">
                <a:solidFill>
                  <a:srgbClr val="92D050"/>
                </a:solidFill>
              </a:rPr>
              <a:t>git commit -m "</a:t>
            </a:r>
            <a:r>
              <a:rPr lang="en-US" sz="2600" dirty="0">
                <a:solidFill>
                  <a:srgbClr val="0070C0"/>
                </a:solidFill>
              </a:rPr>
              <a:t>Describe what changed</a:t>
            </a:r>
            <a:r>
              <a:rPr lang="en-US" sz="2600" dirty="0">
                <a:solidFill>
                  <a:srgbClr val="92D050"/>
                </a:solidFill>
              </a:rPr>
              <a:t>"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600" dirty="0"/>
              <a:t>Step 4: Push the changes to GitHub</a:t>
            </a:r>
          </a:p>
          <a:p>
            <a:pPr marL="0" indent="0">
              <a:buNone/>
            </a:pPr>
            <a:r>
              <a:rPr lang="en-US" sz="2600" dirty="0"/>
              <a:t>             </a:t>
            </a:r>
            <a:r>
              <a:rPr lang="en-US" sz="2600" dirty="0">
                <a:solidFill>
                  <a:srgbClr val="92D050"/>
                </a:solidFill>
              </a:rPr>
              <a:t>git push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95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EE68-4292-CB89-FED2-5E87964B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284"/>
            <a:ext cx="10515600" cy="5724679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1500" b="1" dirty="0"/>
              <a:t>Thank You !</a:t>
            </a:r>
            <a:endParaRPr lang="en-IN" sz="11500" b="1" dirty="0"/>
          </a:p>
        </p:txBody>
      </p:sp>
    </p:spTree>
    <p:extLst>
      <p:ext uri="{BB962C8B-B14F-4D97-AF65-F5344CB8AC3E}">
        <p14:creationId xmlns:p14="http://schemas.microsoft.com/office/powerpoint/2010/main" val="7754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87E8-089A-F212-786A-8B860C47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3"/>
            <a:ext cx="10515600" cy="54690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6600" b="1" dirty="0">
                <a:latin typeface="Arial Black" panose="020B0A04020102020204" pitchFamily="34" charset="0"/>
              </a:rPr>
              <a:t>What is Git?</a:t>
            </a:r>
          </a:p>
          <a:p>
            <a:pPr marL="0" indent="0">
              <a:buNone/>
            </a:pPr>
            <a:r>
              <a:rPr lang="en-US" sz="3200" dirty="0"/>
              <a:t>Git is a distributed </a:t>
            </a:r>
            <a:r>
              <a:rPr lang="en-US" sz="3200" b="1" dirty="0"/>
              <a:t>version control system </a:t>
            </a:r>
            <a:r>
              <a:rPr lang="en-US" sz="3200" dirty="0"/>
              <a:t>that helps developers track changes in their source code, collaborate with others, and manage different versions of a project efficiently. </a:t>
            </a:r>
          </a:p>
          <a:p>
            <a:pPr marL="0" indent="0">
              <a:buNone/>
            </a:pPr>
            <a:r>
              <a:rPr lang="en-US" sz="3200" dirty="0"/>
              <a:t>It allows you to: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Save snapshots of your code (commits)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Go back to previous versions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Work on new features without affecting the main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Collaborate with others without overwriting each other’s changes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Git works locally, but when used with platforms like GitHub, it enables remote collaboration and backup.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4215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67ED-1DE2-AD16-6889-3BBE825D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7252"/>
            <a:ext cx="10515600" cy="54297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6600" dirty="0">
                <a:latin typeface="Arial Black" panose="020B0A04020102020204" pitchFamily="34" charset="0"/>
              </a:rPr>
              <a:t>What is GitHub?</a:t>
            </a:r>
          </a:p>
          <a:p>
            <a:pPr marL="0" indent="0">
              <a:buNone/>
            </a:pPr>
            <a:r>
              <a:rPr lang="en-US" sz="3200" dirty="0"/>
              <a:t>GitHub is a cloud-based platform that hosts Git repositories online.</a:t>
            </a:r>
          </a:p>
          <a:p>
            <a:pPr marL="0" indent="0">
              <a:buNone/>
            </a:pPr>
            <a:r>
              <a:rPr lang="en-US" sz="3200" dirty="0"/>
              <a:t>It allows developers to: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Store and share code on the internet.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Collaborate with teammates on the same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Track issues, manage tasks, and review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Backup your Git-tracked code online.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Make projects public or private.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So, Git serves as a personal notebook, while GitHub acts as a platform for sharing it with the world !</a:t>
            </a:r>
          </a:p>
        </p:txBody>
      </p:sp>
    </p:spTree>
    <p:extLst>
      <p:ext uri="{BB962C8B-B14F-4D97-AF65-F5344CB8AC3E}">
        <p14:creationId xmlns:p14="http://schemas.microsoft.com/office/powerpoint/2010/main" val="120729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D5888-517D-A796-69A9-095D282F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06"/>
            <a:ext cx="10515600" cy="5931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8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IN" sz="8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Installing Git…</a:t>
            </a:r>
          </a:p>
          <a:p>
            <a:r>
              <a:rPr lang="en-US" sz="1800" dirty="0">
                <a:latin typeface="Arial Rounded MT Bold" panose="020F0704030504030204" pitchFamily="34" charset="0"/>
              </a:rPr>
              <a:t>To install Git on Windows,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       </a:t>
            </a:r>
            <a:r>
              <a:rPr lang="en-US" sz="18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visit:https</a:t>
            </a:r>
            <a:r>
              <a:rPr lang="en-US" sz="18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://windows.github.com</a:t>
            </a:r>
          </a:p>
          <a:p>
            <a:pPr marL="0" indent="0">
              <a:buNone/>
            </a:pPr>
            <a:endParaRPr lang="en-US" sz="18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  <a:p>
            <a:r>
              <a:rPr lang="en-US" sz="1800" dirty="0">
                <a:latin typeface="Arial Rounded MT Bold" panose="020F0704030504030204" pitchFamily="34" charset="0"/>
              </a:rPr>
              <a:t>To check if Git is installed, run this command in terminal:</a:t>
            </a:r>
          </a:p>
          <a:p>
            <a:pPr marL="0" indent="0">
              <a:buNone/>
            </a:pPr>
            <a:r>
              <a:rPr lang="en-US" sz="1800" dirty="0">
                <a:latin typeface="Arial Rounded MT Bold" panose="020F0704030504030204" pitchFamily="34" charset="0"/>
              </a:rPr>
              <a:t>     </a:t>
            </a:r>
            <a:r>
              <a:rPr lang="en-US" sz="1800" dirty="0">
                <a:solidFill>
                  <a:srgbClr val="92D050"/>
                </a:solidFill>
                <a:latin typeface="Arial Rounded MT Bold" panose="020F0704030504030204" pitchFamily="34" charset="0"/>
              </a:rPr>
              <a:t>git --version</a:t>
            </a:r>
            <a:endParaRPr lang="en-IN" sz="1800" dirty="0">
              <a:solidFill>
                <a:srgbClr val="92D05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IN" sz="1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84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1EC2-3EDB-9E23-9762-5EC66805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16"/>
            <a:ext cx="10515600" cy="54100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Configure Git with Username and Email</a:t>
            </a:r>
          </a:p>
          <a:p>
            <a:pPr marL="0" indent="0">
              <a:buNone/>
            </a:pPr>
            <a:endParaRPr lang="en-IN" sz="1200" b="1" i="0" dirty="0">
              <a:solidFill>
                <a:srgbClr val="4CDB4D"/>
              </a:solidFill>
              <a:effectLst/>
              <a:latin typeface="YAFdJjTk5UU 0"/>
            </a:endParaRPr>
          </a:p>
          <a:p>
            <a:pPr marL="0" indent="0">
              <a:buNone/>
            </a:pPr>
            <a:r>
              <a:rPr lang="en-IN" sz="2800" i="0" dirty="0">
                <a:solidFill>
                  <a:srgbClr val="92D050"/>
                </a:solidFill>
                <a:effectLst/>
              </a:rPr>
              <a:t>git config --global user.name </a:t>
            </a:r>
            <a:r>
              <a:rPr lang="en-US" sz="2800" i="0" dirty="0">
                <a:solidFill>
                  <a:srgbClr val="92D050"/>
                </a:solidFill>
                <a:effectLst/>
              </a:rPr>
              <a:t>“</a:t>
            </a:r>
            <a:r>
              <a:rPr lang="en-US" sz="2800" i="0" dirty="0" err="1">
                <a:solidFill>
                  <a:srgbClr val="0070C0"/>
                </a:solidFill>
                <a:effectLst/>
              </a:rPr>
              <a:t>swatimirashi</a:t>
            </a:r>
            <a:r>
              <a:rPr lang="en-US" sz="2800" i="0" dirty="0">
                <a:solidFill>
                  <a:srgbClr val="92D050"/>
                </a:solidFill>
                <a:effectLst/>
              </a:rPr>
              <a:t>"</a:t>
            </a:r>
            <a:endParaRPr lang="en-IN" sz="2800" i="0" dirty="0">
              <a:solidFill>
                <a:srgbClr val="92D050"/>
              </a:solidFill>
              <a:effectLst/>
            </a:endParaRPr>
          </a:p>
          <a:p>
            <a:pPr marL="0" indent="0">
              <a:buNone/>
            </a:pPr>
            <a:endParaRPr lang="en-IN" sz="1200" i="0" dirty="0">
              <a:solidFill>
                <a:srgbClr val="92D050"/>
              </a:solidFill>
              <a:effectLst/>
            </a:endParaRPr>
          </a:p>
          <a:p>
            <a:pPr marL="0" indent="0">
              <a:buNone/>
            </a:pPr>
            <a:r>
              <a:rPr lang="en-IN" sz="2800" i="0" dirty="0">
                <a:solidFill>
                  <a:srgbClr val="92D050"/>
                </a:solidFill>
                <a:effectLst/>
              </a:rPr>
              <a:t>git config --global </a:t>
            </a:r>
            <a:r>
              <a:rPr lang="en-IN" sz="2800" i="0" dirty="0" err="1">
                <a:solidFill>
                  <a:srgbClr val="92D050"/>
                </a:solidFill>
                <a:effectLst/>
              </a:rPr>
              <a:t>user.email</a:t>
            </a:r>
            <a:r>
              <a:rPr lang="en-IN" sz="2800" i="0" dirty="0">
                <a:solidFill>
                  <a:srgbClr val="4CDB4D"/>
                </a:solidFill>
                <a:effectLst/>
              </a:rPr>
              <a:t> </a:t>
            </a:r>
            <a:r>
              <a:rPr lang="en-IN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swatimirashi298</a:t>
            </a:r>
            <a:r>
              <a:rPr lang="en-IN" sz="2800" i="0" dirty="0">
                <a:solidFill>
                  <a:srgbClr val="0070C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r>
              <a:rPr lang="en-IN" sz="2800" i="0" dirty="0">
                <a:solidFill>
                  <a:srgbClr val="92D050"/>
                </a:solidFill>
                <a:effectLst/>
              </a:rPr>
              <a:t>”</a:t>
            </a:r>
          </a:p>
          <a:p>
            <a:pPr marL="0" indent="0">
              <a:buNone/>
            </a:pPr>
            <a:endParaRPr lang="en-IN" sz="1200" i="0" dirty="0">
              <a:solidFill>
                <a:srgbClr val="4CDB4D"/>
              </a:solidFill>
              <a:effectLst/>
            </a:endParaRPr>
          </a:p>
          <a:p>
            <a:pPr marL="0" indent="0">
              <a:buNone/>
            </a:pPr>
            <a:r>
              <a:rPr lang="en-US" sz="2800" i="0" dirty="0">
                <a:solidFill>
                  <a:srgbClr val="4CDB4D"/>
                </a:solidFill>
                <a:effectLst/>
              </a:rPr>
              <a:t>git config --list  </a:t>
            </a:r>
            <a:r>
              <a:rPr lang="en-US" sz="2800" i="0" dirty="0">
                <a:effectLst/>
              </a:rPr>
              <a:t># see what is set up by git config</a:t>
            </a:r>
          </a:p>
        </p:txBody>
      </p:sp>
    </p:spTree>
    <p:extLst>
      <p:ext uri="{BB962C8B-B14F-4D97-AF65-F5344CB8AC3E}">
        <p14:creationId xmlns:p14="http://schemas.microsoft.com/office/powerpoint/2010/main" val="1901286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F15D-064B-9549-E2B4-826C97037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15"/>
            <a:ext cx="10515600" cy="574203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6000" b="1" dirty="0"/>
              <a:t>Cloning a GitHub Repo into Your Local Machine &amp; Pushing Changes…</a:t>
            </a:r>
          </a:p>
          <a:p>
            <a:r>
              <a:rPr lang="en-US" sz="7200" b="1" dirty="0"/>
              <a:t>Step 1: Clone the repository</a:t>
            </a:r>
          </a:p>
          <a:p>
            <a:pPr marL="0" indent="0">
              <a:buNone/>
            </a:pPr>
            <a:r>
              <a:rPr lang="en-US" sz="7200" b="1" dirty="0"/>
              <a:t>	</a:t>
            </a:r>
            <a:r>
              <a:rPr lang="en-US" sz="7200" b="1" dirty="0">
                <a:solidFill>
                  <a:srgbClr val="92D050"/>
                </a:solidFill>
              </a:rPr>
              <a:t>git clone </a:t>
            </a:r>
            <a:r>
              <a:rPr lang="en-US" sz="7200" b="1" dirty="0">
                <a:hlinkClick r:id="rId2"/>
              </a:rPr>
              <a:t>https://github.com/yourname/repo-name.git</a:t>
            </a:r>
            <a:endParaRPr lang="en-US" sz="7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sz="7200" b="1" dirty="0"/>
              <a:t>Step 2: Navigate to the repo directory</a:t>
            </a:r>
          </a:p>
          <a:p>
            <a:pPr marL="0" indent="0">
              <a:buNone/>
            </a:pPr>
            <a:r>
              <a:rPr lang="en-US" sz="7200" b="1" dirty="0"/>
              <a:t>	</a:t>
            </a:r>
            <a:r>
              <a:rPr lang="en-US" sz="7200" b="1" dirty="0">
                <a:solidFill>
                  <a:srgbClr val="92D050"/>
                </a:solidFill>
              </a:rPr>
              <a:t>cd </a:t>
            </a:r>
            <a:r>
              <a:rPr lang="en-US" sz="7200" b="1" dirty="0">
                <a:solidFill>
                  <a:srgbClr val="0070C0"/>
                </a:solidFill>
              </a:rPr>
              <a:t>repo-name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7200" b="1" dirty="0"/>
              <a:t>Step 3: Make changes to the files (edit manually or using a script)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7200" b="1" dirty="0"/>
              <a:t>Step 4: Stage the changes</a:t>
            </a:r>
          </a:p>
          <a:p>
            <a:pPr marL="0" indent="0">
              <a:buNone/>
            </a:pPr>
            <a:r>
              <a:rPr lang="en-US" sz="7200" b="1" dirty="0"/>
              <a:t>	</a:t>
            </a:r>
            <a:r>
              <a:rPr lang="en-US" sz="7200" b="1" dirty="0">
                <a:solidFill>
                  <a:srgbClr val="92D050"/>
                </a:solidFill>
              </a:rPr>
              <a:t>git add .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7200" b="1" dirty="0"/>
              <a:t>Step 5: Commit the changes with a message</a:t>
            </a:r>
          </a:p>
          <a:p>
            <a:pPr marL="0" indent="0">
              <a:buNone/>
            </a:pPr>
            <a:r>
              <a:rPr lang="en-US" sz="7200" b="1" dirty="0"/>
              <a:t>	</a:t>
            </a:r>
            <a:r>
              <a:rPr lang="en-US" sz="7200" b="1" dirty="0">
                <a:solidFill>
                  <a:srgbClr val="92D050"/>
                </a:solidFill>
              </a:rPr>
              <a:t>git commit -m "</a:t>
            </a:r>
            <a:r>
              <a:rPr lang="en-US" sz="7200" b="1" dirty="0">
                <a:solidFill>
                  <a:srgbClr val="0070C0"/>
                </a:solidFill>
              </a:rPr>
              <a:t>Your update message</a:t>
            </a:r>
            <a:r>
              <a:rPr lang="en-US" sz="7200" b="1" dirty="0">
                <a:solidFill>
                  <a:srgbClr val="92D050"/>
                </a:solidFill>
              </a:rPr>
              <a:t>"</a:t>
            </a:r>
          </a:p>
          <a:p>
            <a:pPr marL="0" indent="0">
              <a:buNone/>
            </a:pPr>
            <a:endParaRPr lang="en-US" sz="3200" b="1" dirty="0"/>
          </a:p>
          <a:p>
            <a:r>
              <a:rPr lang="en-US" sz="7200" b="1" dirty="0"/>
              <a:t>Step 6: Push the changes to GitHub</a:t>
            </a:r>
          </a:p>
          <a:p>
            <a:pPr marL="0" indent="0">
              <a:buNone/>
            </a:pPr>
            <a:r>
              <a:rPr lang="en-US" sz="7200" b="1" dirty="0"/>
              <a:t>	</a:t>
            </a:r>
            <a:r>
              <a:rPr lang="en-US" sz="7200" b="1" dirty="0">
                <a:solidFill>
                  <a:srgbClr val="92D050"/>
                </a:solidFill>
              </a:rPr>
              <a:t>git push</a:t>
            </a:r>
          </a:p>
          <a:p>
            <a:pPr marL="0" indent="0">
              <a:buNone/>
            </a:pP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05465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94F42-EF17-6E8B-0B57-9A5392EF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4"/>
            <a:ext cx="10515600" cy="5115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Checking Repo Status, Files, and Logs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92D050"/>
                </a:solidFill>
              </a:rPr>
              <a:t>git status       </a:t>
            </a:r>
            <a:r>
              <a:rPr lang="en-US" sz="1900" b="1" dirty="0"/>
              <a:t># Shows modified, staged, and untracked files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>
                <a:solidFill>
                  <a:srgbClr val="92D050"/>
                </a:solidFill>
              </a:rPr>
              <a:t>git log          </a:t>
            </a:r>
            <a:r>
              <a:rPr lang="en-US" sz="1900" b="1" dirty="0"/>
              <a:t># Displays commit history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>
                <a:solidFill>
                  <a:srgbClr val="92D050"/>
                </a:solidFill>
              </a:rPr>
              <a:t>git diff         </a:t>
            </a:r>
            <a:r>
              <a:rPr lang="en-US" sz="1900" b="1" dirty="0"/>
              <a:t># Shows the actual code changes before staging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>
                <a:solidFill>
                  <a:srgbClr val="92D050"/>
                </a:solidFill>
              </a:rPr>
              <a:t>git remote -v    </a:t>
            </a:r>
            <a:r>
              <a:rPr lang="en-US" sz="1900" b="1" dirty="0"/>
              <a:t># Lists the GitHub repo linked to your local repo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>
                <a:solidFill>
                  <a:srgbClr val="92D050"/>
                </a:solidFill>
              </a:rPr>
              <a:t>git branch       </a:t>
            </a:r>
            <a:r>
              <a:rPr lang="en-US" sz="1900" b="1" dirty="0"/>
              <a:t># Displays the current branch and other available branches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7050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9F94-FD3F-68DB-8BF6-3730E9595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9768"/>
            <a:ext cx="10515600" cy="5577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Creating a New Project Locally and Connecting with GitHub (Using git </a:t>
            </a:r>
            <a:r>
              <a:rPr lang="en-US" sz="4400" b="1" dirty="0" err="1"/>
              <a:t>init</a:t>
            </a:r>
            <a:r>
              <a:rPr lang="en-US" sz="4400" b="1" dirty="0"/>
              <a:t>)</a:t>
            </a:r>
          </a:p>
          <a:p>
            <a:r>
              <a:rPr lang="en-US" sz="2000" b="1" dirty="0"/>
              <a:t>Step 1: Create a new project directory</a:t>
            </a:r>
          </a:p>
          <a:p>
            <a:pPr marL="0" indent="0">
              <a:buNone/>
            </a:pPr>
            <a:r>
              <a:rPr lang="en-US" sz="2000" b="1" dirty="0"/>
              <a:t>                   </a:t>
            </a:r>
            <a:r>
              <a:rPr lang="en-US" sz="2000" b="1" dirty="0" err="1">
                <a:solidFill>
                  <a:srgbClr val="92D050"/>
                </a:solidFill>
              </a:rPr>
              <a:t>mkdir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project-name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sz="2000" b="1" dirty="0"/>
              <a:t>Step 2: Navigate into the project directory</a:t>
            </a:r>
          </a:p>
          <a:p>
            <a:pPr marL="0" indent="0">
              <a:buNone/>
            </a:pPr>
            <a:r>
              <a:rPr lang="en-US" sz="2000" b="1" dirty="0"/>
              <a:t>                  </a:t>
            </a:r>
            <a:r>
              <a:rPr lang="en-US" sz="2000" b="1" dirty="0">
                <a:solidFill>
                  <a:srgbClr val="92D050"/>
                </a:solidFill>
              </a:rPr>
              <a:t>cd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project-name</a:t>
            </a:r>
          </a:p>
          <a:p>
            <a:pPr marL="0" indent="0">
              <a:buNone/>
            </a:pPr>
            <a:endParaRPr lang="en-US" sz="800" b="1" dirty="0"/>
          </a:p>
          <a:p>
            <a:r>
              <a:rPr lang="en-US" sz="2000" b="1" dirty="0"/>
              <a:t>Step 3: Initialize a Git repository</a:t>
            </a:r>
          </a:p>
          <a:p>
            <a:pPr marL="0" indent="0">
              <a:buNone/>
            </a:pPr>
            <a:r>
              <a:rPr lang="en-US" sz="2000" b="1" dirty="0"/>
              <a:t>                  </a:t>
            </a:r>
            <a:r>
              <a:rPr lang="en-US" sz="2000" b="1" dirty="0">
                <a:solidFill>
                  <a:srgbClr val="92D050"/>
                </a:solidFill>
              </a:rPr>
              <a:t>git </a:t>
            </a:r>
            <a:r>
              <a:rPr lang="en-US" sz="2000" b="1" dirty="0" err="1">
                <a:solidFill>
                  <a:srgbClr val="92D050"/>
                </a:solidFill>
              </a:rPr>
              <a:t>init</a:t>
            </a:r>
            <a:endParaRPr lang="en-US" sz="2000" b="1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sz="800" b="1" dirty="0"/>
          </a:p>
          <a:p>
            <a:r>
              <a:rPr lang="en-US" sz="2000" b="1" dirty="0"/>
              <a:t>Step 4: Add your project files</a:t>
            </a:r>
          </a:p>
          <a:p>
            <a:pPr marL="0" indent="0">
              <a:buNone/>
            </a:pPr>
            <a:r>
              <a:rPr lang="en-US" sz="2000" b="1" dirty="0"/>
              <a:t>                  Add your files (HTML, CSS, etc.)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417046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EC92-954B-39E1-62C2-BEF3D0E4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6243484"/>
          </a:xfrm>
        </p:spPr>
        <p:txBody>
          <a:bodyPr>
            <a:noAutofit/>
          </a:bodyPr>
          <a:lstStyle/>
          <a:p>
            <a:r>
              <a:rPr lang="en-US" sz="2000" dirty="0"/>
              <a:t>Step 5: Stage the files for commit</a:t>
            </a:r>
          </a:p>
          <a:p>
            <a:pPr marL="0" indent="0">
              <a:buNone/>
            </a:pPr>
            <a:r>
              <a:rPr lang="en-US" sz="2000" dirty="0"/>
              <a:t>             </a:t>
            </a:r>
            <a:r>
              <a:rPr lang="en-US" sz="2000" dirty="0">
                <a:solidFill>
                  <a:srgbClr val="92D050"/>
                </a:solidFill>
              </a:rPr>
              <a:t>git add 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sz="2000" dirty="0"/>
              <a:t>Step 6: Commit the files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92D050"/>
                </a:solidFill>
              </a:rPr>
              <a:t>git commit -m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2D050"/>
                </a:solidFill>
              </a:rPr>
              <a:t>"</a:t>
            </a:r>
            <a:r>
              <a:rPr lang="en-US" sz="2000" dirty="0">
                <a:solidFill>
                  <a:srgbClr val="0070C0"/>
                </a:solidFill>
              </a:rPr>
              <a:t>Initial commit</a:t>
            </a:r>
            <a:r>
              <a:rPr lang="en-US" sz="2000" dirty="0">
                <a:solidFill>
                  <a:srgbClr val="92D050"/>
                </a:solidFill>
              </a:rPr>
              <a:t>"</a:t>
            </a:r>
          </a:p>
          <a:p>
            <a:endParaRPr lang="en-US" sz="800" dirty="0"/>
          </a:p>
          <a:p>
            <a:r>
              <a:rPr lang="en-US" sz="2000" dirty="0"/>
              <a:t>Step 7: Add the GitHub repository as the remote origin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92D050"/>
                </a:solidFill>
              </a:rPr>
              <a:t>git remote add origin </a:t>
            </a:r>
            <a:r>
              <a:rPr lang="en-US" sz="2000" dirty="0">
                <a:solidFill>
                  <a:srgbClr val="0070C0"/>
                </a:solidFill>
              </a:rPr>
              <a:t>https://github.com/yourname/project-name.git</a:t>
            </a:r>
          </a:p>
          <a:p>
            <a:endParaRPr lang="en-US" sz="800" dirty="0">
              <a:solidFill>
                <a:srgbClr val="0070C0"/>
              </a:solidFill>
            </a:endParaRPr>
          </a:p>
          <a:p>
            <a:r>
              <a:rPr lang="en-US" sz="2000" dirty="0"/>
              <a:t>Step 8: Rename the default branch to 'main’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92D050"/>
                </a:solidFill>
              </a:rPr>
              <a:t>git branch -M </a:t>
            </a:r>
            <a:r>
              <a:rPr lang="en-US" sz="2000" dirty="0">
                <a:solidFill>
                  <a:srgbClr val="0070C0"/>
                </a:solidFill>
              </a:rPr>
              <a:t>main</a:t>
            </a:r>
          </a:p>
          <a:p>
            <a:endParaRPr lang="en-US" sz="800" dirty="0"/>
          </a:p>
          <a:p>
            <a:r>
              <a:rPr lang="en-US" sz="2000" dirty="0"/>
              <a:t>Step 9: Pull changes from GitHub to avoid conflicts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92D050"/>
                </a:solidFill>
              </a:rPr>
              <a:t>git pull origin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main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2D050"/>
                </a:solidFill>
              </a:rPr>
              <a:t>--rebase</a:t>
            </a:r>
          </a:p>
          <a:p>
            <a:endParaRPr lang="en-US" sz="800" dirty="0"/>
          </a:p>
          <a:p>
            <a:r>
              <a:rPr lang="en-US" sz="2000" dirty="0"/>
              <a:t>Step 10: Push your changes to GitHub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92D050"/>
                </a:solidFill>
              </a:rPr>
              <a:t>git push -u origin </a:t>
            </a:r>
            <a:r>
              <a:rPr lang="en-US" sz="2000" dirty="0">
                <a:solidFill>
                  <a:srgbClr val="0070C0"/>
                </a:solidFill>
              </a:rPr>
              <a:t>main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3356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661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Rounded MT Bold</vt:lpstr>
      <vt:lpstr>Calibri</vt:lpstr>
      <vt:lpstr>Calibri Light</vt:lpstr>
      <vt:lpstr>Wingdings</vt:lpstr>
      <vt:lpstr>YAFdJjTk5UU 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Mirashi</dc:creator>
  <cp:lastModifiedBy>Swati Mirashi</cp:lastModifiedBy>
  <cp:revision>2</cp:revision>
  <dcterms:created xsi:type="dcterms:W3CDTF">2025-04-11T20:46:42Z</dcterms:created>
  <dcterms:modified xsi:type="dcterms:W3CDTF">2025-06-22T21:58:30Z</dcterms:modified>
</cp:coreProperties>
</file>