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>
        <p:scale>
          <a:sx n="150" d="100"/>
          <a:sy n="150" d="100"/>
        </p:scale>
        <p:origin x="3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6901E-8C81-684D-A83F-7BB81F070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11"/>
          <a:stretch/>
        </p:blipFill>
        <p:spPr>
          <a:xfrm>
            <a:off x="482600" y="489855"/>
            <a:ext cx="11147070" cy="587828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11471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have we achieved this 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Validation Against Real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Swati – Please fill up the scenario details </a:t>
            </a:r>
          </a:p>
        </p:txBody>
      </p: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67678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399</Words>
  <Application>Microsoft Macintosh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Bhadra, Abhijit</cp:lastModifiedBy>
  <cp:revision>6</cp:revision>
  <dcterms:created xsi:type="dcterms:W3CDTF">2021-11-30T23:50:31Z</dcterms:created>
  <dcterms:modified xsi:type="dcterms:W3CDTF">2021-12-06T23:45:47Z</dcterms:modified>
</cp:coreProperties>
</file>