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4781" y="1240358"/>
            <a:ext cx="628243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AB93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889" y="1240358"/>
            <a:ext cx="634822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69210"/>
            <a:ext cx="9443211" cy="314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88830" y="6029455"/>
            <a:ext cx="509904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47933" y="6029455"/>
            <a:ext cx="195579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692907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240">
            <a:solidFill>
              <a:srgbClr val="AB93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8620" y="1816989"/>
            <a:ext cx="63385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 algn="ctr">
              <a:lnSpc>
                <a:spcPct val="100000"/>
              </a:lnSpc>
              <a:spcBef>
                <a:spcPts val="100"/>
              </a:spcBef>
              <a:tabLst>
                <a:tab pos="5029835" algn="l"/>
              </a:tabLst>
            </a:pPr>
            <a:r>
              <a:rPr sz="4800" spc="-225" dirty="0">
                <a:solidFill>
                  <a:srgbClr val="252525"/>
                </a:solidFill>
                <a:latin typeface="Times New Roman"/>
                <a:cs typeface="Times New Roman"/>
              </a:rPr>
              <a:t>Ma</a:t>
            </a:r>
            <a:r>
              <a:rPr sz="4800" spc="-204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4800" spc="-75" dirty="0">
                <a:solidFill>
                  <a:srgbClr val="252525"/>
                </a:solidFill>
                <a:latin typeface="Times New Roman"/>
                <a:cs typeface="Times New Roman"/>
              </a:rPr>
              <a:t>hin</a:t>
            </a:r>
            <a:r>
              <a:rPr sz="4800" spc="-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4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-135" dirty="0">
                <a:solidFill>
                  <a:srgbClr val="252525"/>
                </a:solidFill>
                <a:latin typeface="Times New Roman"/>
                <a:cs typeface="Times New Roman"/>
              </a:rPr>
              <a:t>Lea</a:t>
            </a:r>
            <a:r>
              <a:rPr sz="480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4800" spc="-100" dirty="0">
                <a:solidFill>
                  <a:srgbClr val="252525"/>
                </a:solidFill>
                <a:latin typeface="Times New Roman"/>
                <a:cs typeface="Times New Roman"/>
              </a:rPr>
              <a:t>nin</a:t>
            </a:r>
            <a:r>
              <a:rPr sz="4800" spc="-110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sz="4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-13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4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-30" dirty="0">
                <a:solidFill>
                  <a:srgbClr val="252525"/>
                </a:solidFill>
                <a:latin typeface="Times New Roman"/>
                <a:cs typeface="Times New Roman"/>
              </a:rPr>
              <a:t>Python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0029" y="3670172"/>
            <a:ext cx="15621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 dirty="0">
                <a:latin typeface="Times New Roman"/>
                <a:cs typeface="Times New Roman"/>
              </a:rPr>
              <a:t>-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981455"/>
            <a:ext cx="10524744" cy="48066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731519"/>
            <a:ext cx="9814560" cy="5238115"/>
            <a:chOff x="1295400" y="731519"/>
            <a:chExt cx="9814560" cy="5238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731519"/>
              <a:ext cx="9797796" cy="1882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2613659"/>
              <a:ext cx="9814560" cy="33558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546" y="1240358"/>
            <a:ext cx="1930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Aptitude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9210"/>
            <a:ext cx="9168765" cy="314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15265" indent="-287020">
              <a:lnSpc>
                <a:spcPct val="100000"/>
              </a:lnSpc>
              <a:spcBef>
                <a:spcPts val="9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Hence,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quite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evident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among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features,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Aptitude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gain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adopted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split.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So,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level,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applied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according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Aptitude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words,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Aptitude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decision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tree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formed.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3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important point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noted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here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Aptitude </a:t>
            </a:r>
            <a:r>
              <a:rPr sz="2200" spc="220" dirty="0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Low,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entropy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0,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indicates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result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irrespective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features.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Hence,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branch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towards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Aptitude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Low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continue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any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further.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0"/>
            <a:ext cx="11361420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267" y="1290827"/>
            <a:ext cx="4192524" cy="38709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14</a:t>
            </a:fld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5983" y="981455"/>
            <a:ext cx="9407525" cy="4668520"/>
            <a:chOff x="1395983" y="981455"/>
            <a:chExt cx="9407525" cy="4668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5247" y="981455"/>
              <a:ext cx="7555992" cy="13883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079" y="2369819"/>
              <a:ext cx="9124188" cy="3279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80" y="0"/>
            <a:ext cx="6537959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10202" y="3427176"/>
            <a:ext cx="14287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400" b="1" spc="-7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5983" y="0"/>
            <a:ext cx="9407525" cy="6858000"/>
            <a:chOff x="1395983" y="0"/>
            <a:chExt cx="9407525" cy="6858000"/>
          </a:xfrm>
        </p:grpSpPr>
        <p:sp>
          <p:nvSpPr>
            <p:cNvPr id="5" name="object 5"/>
            <p:cNvSpPr/>
            <p:nvPr/>
          </p:nvSpPr>
          <p:spPr>
            <a:xfrm>
              <a:off x="1395983" y="2421635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240">
              <a:solidFill>
                <a:srgbClr val="AB93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1" y="0"/>
              <a:ext cx="5980176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317491" y="3363467"/>
            <a:ext cx="242570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2400" b="1" spc="-7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0" y="0"/>
            <a:ext cx="8887968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18</a:t>
            </a:fld>
            <a:endParaRPr spc="-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51259"/>
            <a:ext cx="10162032" cy="53781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19</a:t>
            </a:fld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034" y="1240358"/>
            <a:ext cx="3266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Decision</a:t>
            </a:r>
            <a:r>
              <a:rPr spc="-80" dirty="0"/>
              <a:t> </a:t>
            </a:r>
            <a:r>
              <a:rPr spc="-110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pc="120" dirty="0"/>
              <a:t>2</a:t>
            </a:r>
            <a:r>
              <a:rPr spc="70" dirty="0"/>
              <a:t>/</a:t>
            </a:r>
            <a:r>
              <a:rPr spc="120" dirty="0"/>
              <a:t>6</a:t>
            </a:r>
            <a:r>
              <a:rPr spc="70" dirty="0"/>
              <a:t>/</a:t>
            </a:r>
            <a:r>
              <a:rPr spc="-3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784590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AB936B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Decision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tree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learning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most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widely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adopted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algorithms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classification.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AB936B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indicates,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builds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form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tree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structure.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61048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3888" y="1909572"/>
              <a:ext cx="5468111" cy="28940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297" y="1240358"/>
            <a:ext cx="6675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Decision</a:t>
            </a:r>
            <a:r>
              <a:rPr spc="-25" dirty="0"/>
              <a:t> </a:t>
            </a:r>
            <a:r>
              <a:rPr spc="-110" dirty="0"/>
              <a:t>Tree</a:t>
            </a:r>
            <a:r>
              <a:rPr spc="-30" dirty="0"/>
              <a:t> </a:t>
            </a:r>
            <a:r>
              <a:rPr spc="-40" dirty="0"/>
              <a:t>Implementation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9210"/>
            <a:ext cx="9213850" cy="299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1910" indent="-287020" algn="just">
              <a:lnSpc>
                <a:spcPct val="100000"/>
              </a:lnSpc>
              <a:spcBef>
                <a:spcPts val="9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implementations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decision tree,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most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prominent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ones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being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C5.0,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CART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(Classification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Regression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Tree),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CHAID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(Chi-square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Automatic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Detector)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ID3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(Iterative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Dichotomiser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3)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algorithms.</a:t>
            </a:r>
            <a:endParaRPr sz="22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12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biggest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challenge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decision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tree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algorithm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feature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upon.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130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main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driver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identifying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the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should be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split in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0" dirty="0">
                <a:solidFill>
                  <a:srgbClr val="252525"/>
                </a:solidFill>
                <a:latin typeface="Times New Roman"/>
                <a:cs typeface="Times New Roman"/>
              </a:rPr>
              <a:t>way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the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partitions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created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split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contain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examples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belonging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single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class.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200" spc="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happens,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partitions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considered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pure.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0838" y="1240358"/>
            <a:ext cx="1830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Entrop</a:t>
            </a:r>
            <a:r>
              <a:rPr spc="-36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9408160" cy="1409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796290" indent="-287020">
              <a:lnSpc>
                <a:spcPts val="2380"/>
              </a:lnSpc>
              <a:spcBef>
                <a:spcPts val="390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Entropy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measure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impurity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adopted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algorithms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ID3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C5.0.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ts val="2510"/>
              </a:lnSpc>
              <a:spcBef>
                <a:spcPts val="82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Let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say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sample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training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examples.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Then,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Entropy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(S)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measuring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im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urity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defi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ed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922647"/>
            <a:ext cx="892238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510"/>
              </a:lnSpc>
              <a:spcBef>
                <a:spcPts val="95"/>
              </a:spcBef>
              <a:buClr>
                <a:srgbClr val="AB936B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class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labels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refers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proportion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falling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i-th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class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label.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971" y="4027932"/>
            <a:ext cx="3496055" cy="8671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8421" y="1240358"/>
            <a:ext cx="391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Information</a:t>
            </a:r>
            <a:r>
              <a:rPr spc="-25" dirty="0"/>
              <a:t> </a:t>
            </a:r>
            <a:r>
              <a:rPr spc="-30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994" y="2566161"/>
            <a:ext cx="9458960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30480" indent="-287020">
              <a:lnSpc>
                <a:spcPct val="100000"/>
              </a:lnSpc>
              <a:spcBef>
                <a:spcPts val="100"/>
              </a:spcBef>
              <a:buClr>
                <a:srgbClr val="AB936B"/>
              </a:buClr>
              <a:buSzPct val="114583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gain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calculated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on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basis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decrease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entropy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(S)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according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1175"/>
              </a:spcBef>
              <a:buClr>
                <a:srgbClr val="AB936B"/>
              </a:buClr>
              <a:buSzPct val="114583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Constructing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decision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tree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about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finding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returns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highest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gain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(i.e.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homogeneous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branches).</a:t>
            </a:r>
            <a:endParaRPr sz="2400">
              <a:latin typeface="Times New Roman"/>
              <a:cs typeface="Times New Roman"/>
            </a:endParaRPr>
          </a:p>
          <a:p>
            <a:pPr marL="324485" marR="240665" indent="-287020">
              <a:lnSpc>
                <a:spcPct val="100000"/>
              </a:lnSpc>
              <a:spcBef>
                <a:spcPts val="1175"/>
              </a:spcBef>
              <a:buClr>
                <a:srgbClr val="AB936B"/>
              </a:buClr>
              <a:buSzPct val="114583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gain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for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feature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calculated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difference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entropy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before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(or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bs</a:t>
            </a:r>
            <a:r>
              <a:rPr sz="2400" spc="315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entropy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(S</a:t>
            </a:r>
            <a:r>
              <a:rPr sz="2400" spc="-150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555" y="5359908"/>
            <a:ext cx="5085588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580" y="0"/>
            <a:ext cx="6861048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10972800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981443"/>
            <a:ext cx="11330940" cy="48248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436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Times New Roman</vt:lpstr>
      <vt:lpstr>Office Theme</vt:lpstr>
      <vt:lpstr>PowerPoint Presentation</vt:lpstr>
      <vt:lpstr>Decision Trees</vt:lpstr>
      <vt:lpstr>PowerPoint Presentation</vt:lpstr>
      <vt:lpstr>Decision Tree Implementation</vt:lpstr>
      <vt:lpstr>Entropy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Aptitude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Deep Learning Using Python</dc:title>
  <dc:creator>Asus</dc:creator>
  <cp:lastModifiedBy>swati</cp:lastModifiedBy>
  <cp:revision>2</cp:revision>
  <dcterms:created xsi:type="dcterms:W3CDTF">2024-05-22T04:26:41Z</dcterms:created>
  <dcterms:modified xsi:type="dcterms:W3CDTF">2024-06-01T05:09:10Z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2024-05-22T00:00:00Z</vt:filetime>
  </property>
</Properties>
</file>