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Century Gothic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CenturyGothic-bold.fntdata"/><Relationship Id="rId10" Type="http://schemas.openxmlformats.org/officeDocument/2006/relationships/slide" Target="slides/slide4.xml"/><Relationship Id="rId32" Type="http://schemas.openxmlformats.org/officeDocument/2006/relationships/font" Target="fonts/CenturyGothic-regular.fntdata"/><Relationship Id="rId13" Type="http://schemas.openxmlformats.org/officeDocument/2006/relationships/slide" Target="slides/slide7.xml"/><Relationship Id="rId35" Type="http://schemas.openxmlformats.org/officeDocument/2006/relationships/font" Target="fonts/CenturyGothic-boldItalic.fntdata"/><Relationship Id="rId12" Type="http://schemas.openxmlformats.org/officeDocument/2006/relationships/slide" Target="slides/slide6.xml"/><Relationship Id="rId34" Type="http://schemas.openxmlformats.org/officeDocument/2006/relationships/font" Target="fonts/CenturyGothic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a79cb5f096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a79cb5f096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a79cb5f096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a79cb5f096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a79cb5f096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a79cb5f096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a79cb5f096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a79cb5f096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a79cb5f096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a79cb5f096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a79cb5f096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a79cb5f096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a79cb5f096_2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g1a79cb5f096_2_1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a79cb5f096_2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g1a79cb5f096_2_1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a79cb5f096_2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g1a79cb5f096_2_1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a79cb5f096_2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g1a79cb5f096_2_1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a79cb5f096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a79cb5f096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a79cb5f096_2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1a79cb5f096_2_15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a79cb5f096_2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g1a79cb5f096_2_16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a79cb5f096_2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g1a79cb5f096_2_17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a79cb5f096_2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g1a79cb5f096_2_17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a79cb5f096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a79cb5f09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a79cb5f096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a79cb5f096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a79cb5f096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a79cb5f096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a79cb5f096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a79cb5f096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a79cb5f096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a79cb5f096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a79cb5f096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a79cb5f096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a79cb5f096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a79cb5f096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a79cb5f096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a79cb5f096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a79cb5f096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a79cb5f096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281363"/>
            <a:ext cx="9144000" cy="186213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type="ctrTitle"/>
          </p:nvPr>
        </p:nvSpPr>
        <p:spPr>
          <a:xfrm>
            <a:off x="1028700" y="1352554"/>
            <a:ext cx="7086600" cy="13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entury Gothic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028700" y="2724151"/>
            <a:ext cx="70866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5932171" y="3235746"/>
            <a:ext cx="21831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1028700" y="3242884"/>
            <a:ext cx="480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057900" y="10731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514333" y="3523020"/>
            <a:ext cx="8116500" cy="6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1"/>
          <p:cNvSpPr/>
          <p:nvPr>
            <p:ph idx="2" type="pic"/>
          </p:nvPr>
        </p:nvSpPr>
        <p:spPr>
          <a:xfrm>
            <a:off x="511295" y="706079"/>
            <a:ext cx="8116500" cy="26085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514350" y="4137536"/>
            <a:ext cx="81153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446520" y="4767263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514350" y="4766884"/>
            <a:ext cx="582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72250" y="2857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 showMasterSp="0">
  <p:cSld name="Title and 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79" name="Google Shape;7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281363"/>
            <a:ext cx="9144000" cy="1862138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2"/>
          <p:cNvSpPr txBox="1"/>
          <p:nvPr>
            <p:ph type="title"/>
          </p:nvPr>
        </p:nvSpPr>
        <p:spPr>
          <a:xfrm>
            <a:off x="514350" y="565149"/>
            <a:ext cx="8115300" cy="21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768350" y="2736850"/>
            <a:ext cx="75978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5860839" y="285750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514350" y="284956"/>
            <a:ext cx="524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8146839" y="285750"/>
            <a:ext cx="48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 showMasterSp="0">
  <p:cSld name="Quot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86" name="Google Shape;8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281363"/>
            <a:ext cx="9144000" cy="186213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>
            <p:ph type="title"/>
          </p:nvPr>
        </p:nvSpPr>
        <p:spPr>
          <a:xfrm>
            <a:off x="768350" y="565150"/>
            <a:ext cx="7613700" cy="19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977899" y="2524167"/>
            <a:ext cx="71946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89" name="Google Shape;89;p13"/>
          <p:cNvSpPr txBox="1"/>
          <p:nvPr>
            <p:ph idx="2" type="body"/>
          </p:nvPr>
        </p:nvSpPr>
        <p:spPr>
          <a:xfrm>
            <a:off x="768350" y="2969897"/>
            <a:ext cx="76137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90" name="Google Shape;90;p13"/>
          <p:cNvSpPr txBox="1"/>
          <p:nvPr>
            <p:ph idx="10" type="dt"/>
          </p:nvPr>
        </p:nvSpPr>
        <p:spPr>
          <a:xfrm>
            <a:off x="5860839" y="285750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1" type="ftr"/>
          </p:nvPr>
        </p:nvSpPr>
        <p:spPr>
          <a:xfrm>
            <a:off x="514350" y="284956"/>
            <a:ext cx="524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8146839" y="285750"/>
            <a:ext cx="48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357188" y="700088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</a:pPr>
            <a:r>
              <a:rPr b="0" i="0" lang="en" sz="6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 sz="1100"/>
          </a:p>
        </p:txBody>
      </p:sp>
      <p:sp>
        <p:nvSpPr>
          <p:cNvPr id="94" name="Google Shape;94;p13"/>
          <p:cNvSpPr txBox="1"/>
          <p:nvPr/>
        </p:nvSpPr>
        <p:spPr>
          <a:xfrm>
            <a:off x="8238173" y="2025968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</a:pPr>
            <a:r>
              <a:rPr b="0" i="0" lang="en" sz="6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 showMasterSp="0">
  <p:cSld name="Name Card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96" name="Google Shape;9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281363"/>
            <a:ext cx="9144000" cy="186213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>
            <p:ph type="title"/>
          </p:nvPr>
        </p:nvSpPr>
        <p:spPr>
          <a:xfrm>
            <a:off x="768371" y="843526"/>
            <a:ext cx="7609500" cy="1884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768350" y="2736236"/>
            <a:ext cx="76086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99" name="Google Shape;99;p14"/>
          <p:cNvSpPr txBox="1"/>
          <p:nvPr>
            <p:ph idx="10" type="dt"/>
          </p:nvPr>
        </p:nvSpPr>
        <p:spPr>
          <a:xfrm>
            <a:off x="5860839" y="284162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1" type="ftr"/>
          </p:nvPr>
        </p:nvSpPr>
        <p:spPr>
          <a:xfrm>
            <a:off x="514350" y="284162"/>
            <a:ext cx="524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8146839" y="285750"/>
            <a:ext cx="48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2171700" y="571499"/>
            <a:ext cx="64578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514350" y="1651560"/>
            <a:ext cx="25923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5" name="Google Shape;105;p15"/>
          <p:cNvSpPr txBox="1"/>
          <p:nvPr>
            <p:ph idx="2" type="body"/>
          </p:nvPr>
        </p:nvSpPr>
        <p:spPr>
          <a:xfrm>
            <a:off x="514349" y="2178424"/>
            <a:ext cx="2592300" cy="24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06" name="Google Shape;106;p15"/>
          <p:cNvSpPr txBox="1"/>
          <p:nvPr>
            <p:ph idx="3" type="body"/>
          </p:nvPr>
        </p:nvSpPr>
        <p:spPr>
          <a:xfrm>
            <a:off x="3276600" y="1651000"/>
            <a:ext cx="25923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7" name="Google Shape;107;p15"/>
          <p:cNvSpPr txBox="1"/>
          <p:nvPr>
            <p:ph idx="4" type="body"/>
          </p:nvPr>
        </p:nvSpPr>
        <p:spPr>
          <a:xfrm>
            <a:off x="3275143" y="2178050"/>
            <a:ext cx="2592300" cy="24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08" name="Google Shape;108;p15"/>
          <p:cNvSpPr txBox="1"/>
          <p:nvPr>
            <p:ph idx="5" type="body"/>
          </p:nvPr>
        </p:nvSpPr>
        <p:spPr>
          <a:xfrm>
            <a:off x="6038850" y="1644650"/>
            <a:ext cx="25923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9" name="Google Shape;109;p15"/>
          <p:cNvSpPr txBox="1"/>
          <p:nvPr>
            <p:ph idx="6" type="body"/>
          </p:nvPr>
        </p:nvSpPr>
        <p:spPr>
          <a:xfrm>
            <a:off x="6038851" y="2178424"/>
            <a:ext cx="2592300" cy="24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10" name="Google Shape;110;p15"/>
          <p:cNvSpPr txBox="1"/>
          <p:nvPr>
            <p:ph idx="10" type="dt"/>
          </p:nvPr>
        </p:nvSpPr>
        <p:spPr>
          <a:xfrm>
            <a:off x="6446520" y="4767263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15"/>
          <p:cNvSpPr txBox="1"/>
          <p:nvPr>
            <p:ph idx="11" type="ftr"/>
          </p:nvPr>
        </p:nvSpPr>
        <p:spPr>
          <a:xfrm>
            <a:off x="514350" y="4766884"/>
            <a:ext cx="582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15"/>
          <p:cNvSpPr txBox="1"/>
          <p:nvPr>
            <p:ph idx="12" type="sldNum"/>
          </p:nvPr>
        </p:nvSpPr>
        <p:spPr>
          <a:xfrm>
            <a:off x="6572250" y="2857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2171700" y="571500"/>
            <a:ext cx="64578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516464" y="3143250"/>
            <a:ext cx="25887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6" name="Google Shape;116;p16"/>
          <p:cNvSpPr/>
          <p:nvPr>
            <p:ph idx="2" type="pic"/>
          </p:nvPr>
        </p:nvSpPr>
        <p:spPr>
          <a:xfrm>
            <a:off x="516464" y="1771650"/>
            <a:ext cx="2588700" cy="1143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17" name="Google Shape;117;p16"/>
          <p:cNvSpPr txBox="1"/>
          <p:nvPr>
            <p:ph idx="3" type="body"/>
          </p:nvPr>
        </p:nvSpPr>
        <p:spPr>
          <a:xfrm>
            <a:off x="516464" y="3655323"/>
            <a:ext cx="2588700" cy="10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18" name="Google Shape;118;p16"/>
          <p:cNvSpPr txBox="1"/>
          <p:nvPr>
            <p:ph idx="4" type="body"/>
          </p:nvPr>
        </p:nvSpPr>
        <p:spPr>
          <a:xfrm>
            <a:off x="3280697" y="3143250"/>
            <a:ext cx="25866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9" name="Google Shape;119;p16"/>
          <p:cNvSpPr/>
          <p:nvPr>
            <p:ph idx="5" type="pic"/>
          </p:nvPr>
        </p:nvSpPr>
        <p:spPr>
          <a:xfrm>
            <a:off x="3280697" y="1771650"/>
            <a:ext cx="2586600" cy="1143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0" name="Google Shape;120;p16"/>
          <p:cNvSpPr txBox="1"/>
          <p:nvPr>
            <p:ph idx="6" type="body"/>
          </p:nvPr>
        </p:nvSpPr>
        <p:spPr>
          <a:xfrm>
            <a:off x="3280698" y="3655322"/>
            <a:ext cx="2586600" cy="10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21" name="Google Shape;121;p16"/>
          <p:cNvSpPr txBox="1"/>
          <p:nvPr>
            <p:ph idx="7" type="body"/>
          </p:nvPr>
        </p:nvSpPr>
        <p:spPr>
          <a:xfrm>
            <a:off x="6037298" y="3143250"/>
            <a:ext cx="25923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2" name="Google Shape;122;p16"/>
          <p:cNvSpPr/>
          <p:nvPr>
            <p:ph idx="8" type="pic"/>
          </p:nvPr>
        </p:nvSpPr>
        <p:spPr>
          <a:xfrm>
            <a:off x="6037391" y="1771650"/>
            <a:ext cx="2586000" cy="1143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3" name="Google Shape;123;p16"/>
          <p:cNvSpPr txBox="1"/>
          <p:nvPr>
            <p:ph idx="9" type="body"/>
          </p:nvPr>
        </p:nvSpPr>
        <p:spPr>
          <a:xfrm>
            <a:off x="6037298" y="3655321"/>
            <a:ext cx="2589300" cy="10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24" name="Google Shape;124;p16"/>
          <p:cNvSpPr txBox="1"/>
          <p:nvPr>
            <p:ph idx="10" type="dt"/>
          </p:nvPr>
        </p:nvSpPr>
        <p:spPr>
          <a:xfrm>
            <a:off x="6446520" y="4767263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1" type="ftr"/>
          </p:nvPr>
        </p:nvSpPr>
        <p:spPr>
          <a:xfrm>
            <a:off x="514350" y="4766884"/>
            <a:ext cx="582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16"/>
          <p:cNvSpPr txBox="1"/>
          <p:nvPr>
            <p:ph idx="12" type="sldNum"/>
          </p:nvPr>
        </p:nvSpPr>
        <p:spPr>
          <a:xfrm>
            <a:off x="6572250" y="2857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2171700" y="573280"/>
            <a:ext cx="64581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" type="body"/>
          </p:nvPr>
        </p:nvSpPr>
        <p:spPr>
          <a:xfrm rot="5400000">
            <a:off x="3063000" y="-902731"/>
            <a:ext cx="3018000" cy="81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10" type="dt"/>
          </p:nvPr>
        </p:nvSpPr>
        <p:spPr>
          <a:xfrm>
            <a:off x="6446520" y="4767263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11" type="ftr"/>
          </p:nvPr>
        </p:nvSpPr>
        <p:spPr>
          <a:xfrm>
            <a:off x="514350" y="4766884"/>
            <a:ext cx="582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6572250" y="2857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134" name="Google Shape;13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281363"/>
            <a:ext cx="9144000" cy="186213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>
            <p:ph type="title"/>
          </p:nvPr>
        </p:nvSpPr>
        <p:spPr>
          <a:xfrm rot="5400000">
            <a:off x="6394500" y="1251050"/>
            <a:ext cx="2927400" cy="15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 rot="5400000">
            <a:off x="2381150" y="-1054150"/>
            <a:ext cx="2927400" cy="61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0" type="dt"/>
          </p:nvPr>
        </p:nvSpPr>
        <p:spPr>
          <a:xfrm>
            <a:off x="5860839" y="284956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11" type="ftr"/>
          </p:nvPr>
        </p:nvSpPr>
        <p:spPr>
          <a:xfrm>
            <a:off x="514350" y="285750"/>
            <a:ext cx="524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8146839" y="285750"/>
            <a:ext cx="48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148" name="Google Shape;14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281363"/>
            <a:ext cx="9144000" cy="1862138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0"/>
          <p:cNvSpPr txBox="1"/>
          <p:nvPr>
            <p:ph type="ctrTitle"/>
          </p:nvPr>
        </p:nvSpPr>
        <p:spPr>
          <a:xfrm>
            <a:off x="1028700" y="1352554"/>
            <a:ext cx="7086600" cy="136882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entury Gothic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0" name="Google Shape;150;p20"/>
          <p:cNvSpPr txBox="1"/>
          <p:nvPr>
            <p:ph idx="1" type="subTitle"/>
          </p:nvPr>
        </p:nvSpPr>
        <p:spPr>
          <a:xfrm>
            <a:off x="1028700" y="2724151"/>
            <a:ext cx="70866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51" name="Google Shape;151;p20"/>
          <p:cNvSpPr txBox="1"/>
          <p:nvPr>
            <p:ph idx="10" type="dt"/>
          </p:nvPr>
        </p:nvSpPr>
        <p:spPr>
          <a:xfrm>
            <a:off x="5932171" y="3235746"/>
            <a:ext cx="2183130" cy="2809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2" name="Google Shape;152;p20"/>
          <p:cNvSpPr txBox="1"/>
          <p:nvPr>
            <p:ph idx="11" type="ftr"/>
          </p:nvPr>
        </p:nvSpPr>
        <p:spPr>
          <a:xfrm>
            <a:off x="1028700" y="3242884"/>
            <a:ext cx="4800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3" name="Google Shape;153;p20"/>
          <p:cNvSpPr txBox="1"/>
          <p:nvPr>
            <p:ph idx="12" type="sldNum"/>
          </p:nvPr>
        </p:nvSpPr>
        <p:spPr>
          <a:xfrm>
            <a:off x="6057900" y="107315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514350" y="1143000"/>
            <a:ext cx="30861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6" name="Google Shape;156;p21"/>
          <p:cNvSpPr txBox="1"/>
          <p:nvPr>
            <p:ph idx="1" type="body"/>
          </p:nvPr>
        </p:nvSpPr>
        <p:spPr>
          <a:xfrm>
            <a:off x="3746686" y="560069"/>
            <a:ext cx="4882964" cy="4103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7" name="Google Shape;157;p21"/>
          <p:cNvSpPr txBox="1"/>
          <p:nvPr>
            <p:ph idx="2" type="body"/>
          </p:nvPr>
        </p:nvSpPr>
        <p:spPr>
          <a:xfrm>
            <a:off x="514350" y="2343149"/>
            <a:ext cx="3086100" cy="232086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58" name="Google Shape;158;p21"/>
          <p:cNvSpPr txBox="1"/>
          <p:nvPr>
            <p:ph idx="10" type="dt"/>
          </p:nvPr>
        </p:nvSpPr>
        <p:spPr>
          <a:xfrm>
            <a:off x="6446520" y="4767263"/>
            <a:ext cx="21831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9" name="Google Shape;159;p21"/>
          <p:cNvSpPr txBox="1"/>
          <p:nvPr>
            <p:ph idx="11" type="ftr"/>
          </p:nvPr>
        </p:nvSpPr>
        <p:spPr>
          <a:xfrm>
            <a:off x="514350" y="4766884"/>
            <a:ext cx="58293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0" name="Google Shape;160;p21"/>
          <p:cNvSpPr txBox="1"/>
          <p:nvPr>
            <p:ph idx="12" type="sldNum"/>
          </p:nvPr>
        </p:nvSpPr>
        <p:spPr>
          <a:xfrm>
            <a:off x="6572250" y="28575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514350" y="1143000"/>
            <a:ext cx="30861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3746687" y="560069"/>
            <a:ext cx="4883100" cy="41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2" type="body"/>
          </p:nvPr>
        </p:nvSpPr>
        <p:spPr>
          <a:xfrm>
            <a:off x="514350" y="2343149"/>
            <a:ext cx="3086100" cy="2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6446520" y="4767263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514350" y="4766884"/>
            <a:ext cx="582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6572250" y="2857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2171700" y="573280"/>
            <a:ext cx="6457950" cy="9697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3" name="Google Shape;163;p22"/>
          <p:cNvSpPr txBox="1"/>
          <p:nvPr>
            <p:ph idx="1" type="body"/>
          </p:nvPr>
        </p:nvSpPr>
        <p:spPr>
          <a:xfrm>
            <a:off x="514350" y="1645920"/>
            <a:ext cx="8115300" cy="301809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4" name="Google Shape;164;p22"/>
          <p:cNvSpPr txBox="1"/>
          <p:nvPr>
            <p:ph idx="10" type="dt"/>
          </p:nvPr>
        </p:nvSpPr>
        <p:spPr>
          <a:xfrm>
            <a:off x="6446520" y="4767263"/>
            <a:ext cx="21831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5" name="Google Shape;165;p22"/>
          <p:cNvSpPr txBox="1"/>
          <p:nvPr>
            <p:ph idx="11" type="ftr"/>
          </p:nvPr>
        </p:nvSpPr>
        <p:spPr>
          <a:xfrm>
            <a:off x="514350" y="4766884"/>
            <a:ext cx="58293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6" name="Google Shape;166;p22"/>
          <p:cNvSpPr txBox="1"/>
          <p:nvPr>
            <p:ph idx="12" type="sldNum"/>
          </p:nvPr>
        </p:nvSpPr>
        <p:spPr>
          <a:xfrm>
            <a:off x="6572250" y="28575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168" name="Google Shape;168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281363"/>
            <a:ext cx="9144000" cy="1862138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3"/>
          <p:cNvSpPr txBox="1"/>
          <p:nvPr>
            <p:ph type="title"/>
          </p:nvPr>
        </p:nvSpPr>
        <p:spPr>
          <a:xfrm>
            <a:off x="514350" y="565150"/>
            <a:ext cx="8115299" cy="210145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entury Gothic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0" name="Google Shape;170;p23"/>
          <p:cNvSpPr txBox="1"/>
          <p:nvPr>
            <p:ph idx="1" type="body"/>
          </p:nvPr>
        </p:nvSpPr>
        <p:spPr>
          <a:xfrm>
            <a:off x="768350" y="2731294"/>
            <a:ext cx="7867650" cy="7167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1" name="Google Shape;171;p23"/>
          <p:cNvSpPr txBox="1"/>
          <p:nvPr>
            <p:ph idx="10" type="dt"/>
          </p:nvPr>
        </p:nvSpPr>
        <p:spPr>
          <a:xfrm>
            <a:off x="5860839" y="285750"/>
            <a:ext cx="21831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idx="11" type="ftr"/>
          </p:nvPr>
        </p:nvSpPr>
        <p:spPr>
          <a:xfrm>
            <a:off x="514350" y="285751"/>
            <a:ext cx="5243619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3" name="Google Shape;173;p23"/>
          <p:cNvSpPr txBox="1"/>
          <p:nvPr>
            <p:ph idx="12" type="sldNum"/>
          </p:nvPr>
        </p:nvSpPr>
        <p:spPr>
          <a:xfrm>
            <a:off x="8146839" y="285750"/>
            <a:ext cx="48281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2171700" y="573280"/>
            <a:ext cx="6457950" cy="9697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6" name="Google Shape;176;p24"/>
          <p:cNvSpPr txBox="1"/>
          <p:nvPr>
            <p:ph idx="1" type="body"/>
          </p:nvPr>
        </p:nvSpPr>
        <p:spPr>
          <a:xfrm>
            <a:off x="514350" y="1645919"/>
            <a:ext cx="4000500" cy="301809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7" name="Google Shape;177;p24"/>
          <p:cNvSpPr txBox="1"/>
          <p:nvPr>
            <p:ph idx="2" type="body"/>
          </p:nvPr>
        </p:nvSpPr>
        <p:spPr>
          <a:xfrm>
            <a:off x="4629150" y="1645919"/>
            <a:ext cx="4000500" cy="301809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8" name="Google Shape;178;p24"/>
          <p:cNvSpPr txBox="1"/>
          <p:nvPr>
            <p:ph idx="10" type="dt"/>
          </p:nvPr>
        </p:nvSpPr>
        <p:spPr>
          <a:xfrm>
            <a:off x="6446520" y="4767263"/>
            <a:ext cx="21831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9" name="Google Shape;179;p24"/>
          <p:cNvSpPr txBox="1"/>
          <p:nvPr>
            <p:ph idx="11" type="ftr"/>
          </p:nvPr>
        </p:nvSpPr>
        <p:spPr>
          <a:xfrm>
            <a:off x="514350" y="4766884"/>
            <a:ext cx="58293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0" name="Google Shape;180;p24"/>
          <p:cNvSpPr txBox="1"/>
          <p:nvPr>
            <p:ph idx="12" type="sldNum"/>
          </p:nvPr>
        </p:nvSpPr>
        <p:spPr>
          <a:xfrm>
            <a:off x="6572250" y="28575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type="title"/>
          </p:nvPr>
        </p:nvSpPr>
        <p:spPr>
          <a:xfrm>
            <a:off x="2171700" y="571500"/>
            <a:ext cx="6457950" cy="971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3" name="Google Shape;183;p25"/>
          <p:cNvSpPr txBox="1"/>
          <p:nvPr>
            <p:ph idx="1" type="body"/>
          </p:nvPr>
        </p:nvSpPr>
        <p:spPr>
          <a:xfrm>
            <a:off x="685807" y="1637851"/>
            <a:ext cx="3809993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b="0" sz="21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84" name="Google Shape;184;p25"/>
          <p:cNvSpPr txBox="1"/>
          <p:nvPr>
            <p:ph idx="2" type="body"/>
          </p:nvPr>
        </p:nvSpPr>
        <p:spPr>
          <a:xfrm>
            <a:off x="514350" y="2349499"/>
            <a:ext cx="3983831" cy="231451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5" name="Google Shape;185;p25"/>
          <p:cNvSpPr txBox="1"/>
          <p:nvPr>
            <p:ph idx="3" type="body"/>
          </p:nvPr>
        </p:nvSpPr>
        <p:spPr>
          <a:xfrm>
            <a:off x="4800600" y="1637851"/>
            <a:ext cx="382905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b="0" sz="21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86" name="Google Shape;186;p25"/>
          <p:cNvSpPr txBox="1"/>
          <p:nvPr>
            <p:ph idx="4" type="body"/>
          </p:nvPr>
        </p:nvSpPr>
        <p:spPr>
          <a:xfrm>
            <a:off x="4629150" y="2349499"/>
            <a:ext cx="4000500" cy="231451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7" name="Google Shape;187;p25"/>
          <p:cNvSpPr txBox="1"/>
          <p:nvPr>
            <p:ph idx="10" type="dt"/>
          </p:nvPr>
        </p:nvSpPr>
        <p:spPr>
          <a:xfrm>
            <a:off x="6446520" y="4767263"/>
            <a:ext cx="21831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8" name="Google Shape;188;p25"/>
          <p:cNvSpPr txBox="1"/>
          <p:nvPr>
            <p:ph idx="11" type="ftr"/>
          </p:nvPr>
        </p:nvSpPr>
        <p:spPr>
          <a:xfrm>
            <a:off x="514350" y="4766884"/>
            <a:ext cx="58293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9" name="Google Shape;189;p25"/>
          <p:cNvSpPr txBox="1"/>
          <p:nvPr>
            <p:ph idx="12" type="sldNum"/>
          </p:nvPr>
        </p:nvSpPr>
        <p:spPr>
          <a:xfrm>
            <a:off x="6572250" y="28575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>
            <p:ph type="title"/>
          </p:nvPr>
        </p:nvSpPr>
        <p:spPr>
          <a:xfrm>
            <a:off x="2171700" y="573280"/>
            <a:ext cx="6457950" cy="9697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2" name="Google Shape;192;p26"/>
          <p:cNvSpPr txBox="1"/>
          <p:nvPr>
            <p:ph idx="10" type="dt"/>
          </p:nvPr>
        </p:nvSpPr>
        <p:spPr>
          <a:xfrm>
            <a:off x="6446520" y="4767263"/>
            <a:ext cx="21831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3" name="Google Shape;193;p26"/>
          <p:cNvSpPr txBox="1"/>
          <p:nvPr>
            <p:ph idx="11" type="ftr"/>
          </p:nvPr>
        </p:nvSpPr>
        <p:spPr>
          <a:xfrm>
            <a:off x="514350" y="4766884"/>
            <a:ext cx="58293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4" name="Google Shape;194;p26"/>
          <p:cNvSpPr txBox="1"/>
          <p:nvPr>
            <p:ph idx="12" type="sldNum"/>
          </p:nvPr>
        </p:nvSpPr>
        <p:spPr>
          <a:xfrm>
            <a:off x="6572250" y="28575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idx="10" type="dt"/>
          </p:nvPr>
        </p:nvSpPr>
        <p:spPr>
          <a:xfrm>
            <a:off x="6446520" y="4767263"/>
            <a:ext cx="21831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7" name="Google Shape;197;p27"/>
          <p:cNvSpPr txBox="1"/>
          <p:nvPr>
            <p:ph idx="11" type="ftr"/>
          </p:nvPr>
        </p:nvSpPr>
        <p:spPr>
          <a:xfrm>
            <a:off x="514350" y="4766884"/>
            <a:ext cx="58293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8" name="Google Shape;198;p27"/>
          <p:cNvSpPr txBox="1"/>
          <p:nvPr>
            <p:ph idx="12" type="sldNum"/>
          </p:nvPr>
        </p:nvSpPr>
        <p:spPr>
          <a:xfrm>
            <a:off x="6572250" y="28575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type="title"/>
          </p:nvPr>
        </p:nvSpPr>
        <p:spPr>
          <a:xfrm>
            <a:off x="514350" y="1143000"/>
            <a:ext cx="515493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1" name="Google Shape;201;p28"/>
          <p:cNvSpPr/>
          <p:nvPr>
            <p:ph idx="2" type="pic"/>
          </p:nvPr>
        </p:nvSpPr>
        <p:spPr>
          <a:xfrm>
            <a:off x="5895929" y="563431"/>
            <a:ext cx="2733721" cy="4100582"/>
          </a:xfrm>
          <a:prstGeom prst="rect">
            <a:avLst/>
          </a:prstGeom>
          <a:noFill/>
          <a:ln>
            <a:noFill/>
          </a:ln>
        </p:spPr>
      </p:sp>
      <p:sp>
        <p:nvSpPr>
          <p:cNvPr id="202" name="Google Shape;202;p28"/>
          <p:cNvSpPr txBox="1"/>
          <p:nvPr>
            <p:ph idx="1" type="body"/>
          </p:nvPr>
        </p:nvSpPr>
        <p:spPr>
          <a:xfrm>
            <a:off x="514350" y="2343149"/>
            <a:ext cx="5154930" cy="232086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203" name="Google Shape;203;p28"/>
          <p:cNvSpPr txBox="1"/>
          <p:nvPr>
            <p:ph idx="10" type="dt"/>
          </p:nvPr>
        </p:nvSpPr>
        <p:spPr>
          <a:xfrm>
            <a:off x="6446520" y="4767263"/>
            <a:ext cx="21831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4" name="Google Shape;204;p28"/>
          <p:cNvSpPr txBox="1"/>
          <p:nvPr>
            <p:ph idx="11" type="ftr"/>
          </p:nvPr>
        </p:nvSpPr>
        <p:spPr>
          <a:xfrm>
            <a:off x="514350" y="4766884"/>
            <a:ext cx="58293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5" name="Google Shape;205;p28"/>
          <p:cNvSpPr txBox="1"/>
          <p:nvPr>
            <p:ph idx="12" type="sldNum"/>
          </p:nvPr>
        </p:nvSpPr>
        <p:spPr>
          <a:xfrm>
            <a:off x="6572250" y="28575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title"/>
          </p:nvPr>
        </p:nvSpPr>
        <p:spPr>
          <a:xfrm>
            <a:off x="514333" y="3523020"/>
            <a:ext cx="8116526" cy="61451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8" name="Google Shape;208;p29"/>
          <p:cNvSpPr/>
          <p:nvPr>
            <p:ph idx="2" type="pic"/>
          </p:nvPr>
        </p:nvSpPr>
        <p:spPr>
          <a:xfrm>
            <a:off x="511295" y="706079"/>
            <a:ext cx="8116380" cy="2608621"/>
          </a:xfrm>
          <a:prstGeom prst="rect">
            <a:avLst/>
          </a:prstGeom>
          <a:noFill/>
          <a:ln>
            <a:noFill/>
          </a:ln>
        </p:spPr>
      </p:sp>
      <p:sp>
        <p:nvSpPr>
          <p:cNvPr id="209" name="Google Shape;209;p29"/>
          <p:cNvSpPr txBox="1"/>
          <p:nvPr>
            <p:ph idx="1" type="body"/>
          </p:nvPr>
        </p:nvSpPr>
        <p:spPr>
          <a:xfrm>
            <a:off x="514350" y="4137536"/>
            <a:ext cx="8115300" cy="52647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210" name="Google Shape;210;p29"/>
          <p:cNvSpPr txBox="1"/>
          <p:nvPr>
            <p:ph idx="10" type="dt"/>
          </p:nvPr>
        </p:nvSpPr>
        <p:spPr>
          <a:xfrm>
            <a:off x="6446520" y="4767263"/>
            <a:ext cx="21831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1" name="Google Shape;211;p29"/>
          <p:cNvSpPr txBox="1"/>
          <p:nvPr>
            <p:ph idx="11" type="ftr"/>
          </p:nvPr>
        </p:nvSpPr>
        <p:spPr>
          <a:xfrm>
            <a:off x="514350" y="4766884"/>
            <a:ext cx="58293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2" name="Google Shape;212;p29"/>
          <p:cNvSpPr txBox="1"/>
          <p:nvPr>
            <p:ph idx="12" type="sldNum"/>
          </p:nvPr>
        </p:nvSpPr>
        <p:spPr>
          <a:xfrm>
            <a:off x="6572250" y="28575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 showMasterSp="0">
  <p:cSld name="Title and Caption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214" name="Google Shape;214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281363"/>
            <a:ext cx="9144000" cy="1862138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0"/>
          <p:cNvSpPr txBox="1"/>
          <p:nvPr>
            <p:ph type="title"/>
          </p:nvPr>
        </p:nvSpPr>
        <p:spPr>
          <a:xfrm>
            <a:off x="514350" y="565149"/>
            <a:ext cx="8115300" cy="210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6" name="Google Shape;216;p30"/>
          <p:cNvSpPr txBox="1"/>
          <p:nvPr>
            <p:ph idx="1" type="body"/>
          </p:nvPr>
        </p:nvSpPr>
        <p:spPr>
          <a:xfrm>
            <a:off x="768350" y="2736850"/>
            <a:ext cx="7597887" cy="7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217" name="Google Shape;217;p30"/>
          <p:cNvSpPr txBox="1"/>
          <p:nvPr>
            <p:ph idx="10" type="dt"/>
          </p:nvPr>
        </p:nvSpPr>
        <p:spPr>
          <a:xfrm>
            <a:off x="5860839" y="285750"/>
            <a:ext cx="21831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8" name="Google Shape;218;p30"/>
          <p:cNvSpPr txBox="1"/>
          <p:nvPr>
            <p:ph idx="11" type="ftr"/>
          </p:nvPr>
        </p:nvSpPr>
        <p:spPr>
          <a:xfrm>
            <a:off x="514350" y="284956"/>
            <a:ext cx="52436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9" name="Google Shape;219;p30"/>
          <p:cNvSpPr txBox="1"/>
          <p:nvPr>
            <p:ph idx="12" type="sldNum"/>
          </p:nvPr>
        </p:nvSpPr>
        <p:spPr>
          <a:xfrm>
            <a:off x="8146839" y="285750"/>
            <a:ext cx="48281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 showMasterSp="0">
  <p:cSld name="Quote with Caption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221" name="Google Shape;221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281363"/>
            <a:ext cx="9144000" cy="1862138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1"/>
          <p:cNvSpPr txBox="1"/>
          <p:nvPr>
            <p:ph type="title"/>
          </p:nvPr>
        </p:nvSpPr>
        <p:spPr>
          <a:xfrm>
            <a:off x="768350" y="565150"/>
            <a:ext cx="7613650" cy="19533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3" name="Google Shape;223;p31"/>
          <p:cNvSpPr txBox="1"/>
          <p:nvPr>
            <p:ph idx="1" type="body"/>
          </p:nvPr>
        </p:nvSpPr>
        <p:spPr>
          <a:xfrm>
            <a:off x="977899" y="2524167"/>
            <a:ext cx="7194552" cy="3333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224" name="Google Shape;224;p31"/>
          <p:cNvSpPr txBox="1"/>
          <p:nvPr>
            <p:ph idx="2" type="body"/>
          </p:nvPr>
        </p:nvSpPr>
        <p:spPr>
          <a:xfrm>
            <a:off x="768350" y="2969897"/>
            <a:ext cx="7613650" cy="50990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225" name="Google Shape;225;p31"/>
          <p:cNvSpPr txBox="1"/>
          <p:nvPr>
            <p:ph idx="10" type="dt"/>
          </p:nvPr>
        </p:nvSpPr>
        <p:spPr>
          <a:xfrm>
            <a:off x="5860839" y="285750"/>
            <a:ext cx="21831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6" name="Google Shape;226;p31"/>
          <p:cNvSpPr txBox="1"/>
          <p:nvPr>
            <p:ph idx="11" type="ftr"/>
          </p:nvPr>
        </p:nvSpPr>
        <p:spPr>
          <a:xfrm>
            <a:off x="514350" y="284956"/>
            <a:ext cx="52436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7" name="Google Shape;227;p31"/>
          <p:cNvSpPr txBox="1"/>
          <p:nvPr>
            <p:ph idx="12" type="sldNum"/>
          </p:nvPr>
        </p:nvSpPr>
        <p:spPr>
          <a:xfrm>
            <a:off x="8146839" y="285750"/>
            <a:ext cx="48281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p31"/>
          <p:cNvSpPr txBox="1"/>
          <p:nvPr/>
        </p:nvSpPr>
        <p:spPr>
          <a:xfrm>
            <a:off x="357188" y="700088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</a:pPr>
            <a:r>
              <a:rPr b="0" i="0" lang="en" sz="6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 sz="1100"/>
          </a:p>
        </p:txBody>
      </p:sp>
      <p:sp>
        <p:nvSpPr>
          <p:cNvPr id="229" name="Google Shape;229;p31"/>
          <p:cNvSpPr txBox="1"/>
          <p:nvPr/>
        </p:nvSpPr>
        <p:spPr>
          <a:xfrm>
            <a:off x="8238173" y="2025968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</a:pPr>
            <a:r>
              <a:rPr b="0" i="0" lang="en" sz="6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2171700" y="573280"/>
            <a:ext cx="64581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514350" y="1645920"/>
            <a:ext cx="8115300" cy="30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6446520" y="4767263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514350" y="4766884"/>
            <a:ext cx="582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6572250" y="2857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 showMasterSp="0">
  <p:cSld name="Name Card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231" name="Google Shape;231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281363"/>
            <a:ext cx="9144000" cy="1862138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2"/>
          <p:cNvSpPr txBox="1"/>
          <p:nvPr>
            <p:ph type="title"/>
          </p:nvPr>
        </p:nvSpPr>
        <p:spPr>
          <a:xfrm>
            <a:off x="768371" y="843526"/>
            <a:ext cx="7609640" cy="188387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3" name="Google Shape;233;p32"/>
          <p:cNvSpPr txBox="1"/>
          <p:nvPr>
            <p:ph idx="1" type="body"/>
          </p:nvPr>
        </p:nvSpPr>
        <p:spPr>
          <a:xfrm>
            <a:off x="768350" y="2736236"/>
            <a:ext cx="7608491" cy="74991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234" name="Google Shape;234;p32"/>
          <p:cNvSpPr txBox="1"/>
          <p:nvPr>
            <p:ph idx="10" type="dt"/>
          </p:nvPr>
        </p:nvSpPr>
        <p:spPr>
          <a:xfrm>
            <a:off x="5860839" y="284162"/>
            <a:ext cx="21831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5" name="Google Shape;235;p32"/>
          <p:cNvSpPr txBox="1"/>
          <p:nvPr>
            <p:ph idx="11" type="ftr"/>
          </p:nvPr>
        </p:nvSpPr>
        <p:spPr>
          <a:xfrm>
            <a:off x="514350" y="284162"/>
            <a:ext cx="52436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6" name="Google Shape;236;p32"/>
          <p:cNvSpPr txBox="1"/>
          <p:nvPr>
            <p:ph idx="12" type="sldNum"/>
          </p:nvPr>
        </p:nvSpPr>
        <p:spPr>
          <a:xfrm>
            <a:off x="8146839" y="285750"/>
            <a:ext cx="48281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/>
          <p:nvPr>
            <p:ph type="title"/>
          </p:nvPr>
        </p:nvSpPr>
        <p:spPr>
          <a:xfrm>
            <a:off x="2171700" y="571499"/>
            <a:ext cx="6457949" cy="9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9" name="Google Shape;239;p33"/>
          <p:cNvSpPr txBox="1"/>
          <p:nvPr>
            <p:ph idx="1" type="body"/>
          </p:nvPr>
        </p:nvSpPr>
        <p:spPr>
          <a:xfrm>
            <a:off x="514350" y="1651560"/>
            <a:ext cx="2592324" cy="46299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40" name="Google Shape;240;p33"/>
          <p:cNvSpPr txBox="1"/>
          <p:nvPr>
            <p:ph idx="2" type="body"/>
          </p:nvPr>
        </p:nvSpPr>
        <p:spPr>
          <a:xfrm>
            <a:off x="514349" y="2178424"/>
            <a:ext cx="2592324" cy="2485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241" name="Google Shape;241;p33"/>
          <p:cNvSpPr txBox="1"/>
          <p:nvPr>
            <p:ph idx="3" type="body"/>
          </p:nvPr>
        </p:nvSpPr>
        <p:spPr>
          <a:xfrm>
            <a:off x="3276600" y="1651000"/>
            <a:ext cx="2592324" cy="4699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42" name="Google Shape;242;p33"/>
          <p:cNvSpPr txBox="1"/>
          <p:nvPr>
            <p:ph idx="4" type="body"/>
          </p:nvPr>
        </p:nvSpPr>
        <p:spPr>
          <a:xfrm>
            <a:off x="3275143" y="2178050"/>
            <a:ext cx="2592324" cy="248596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243" name="Google Shape;243;p33"/>
          <p:cNvSpPr txBox="1"/>
          <p:nvPr>
            <p:ph idx="5" type="body"/>
          </p:nvPr>
        </p:nvSpPr>
        <p:spPr>
          <a:xfrm>
            <a:off x="6038850" y="1644649"/>
            <a:ext cx="2592324" cy="4699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44" name="Google Shape;244;p33"/>
          <p:cNvSpPr txBox="1"/>
          <p:nvPr>
            <p:ph idx="6" type="body"/>
          </p:nvPr>
        </p:nvSpPr>
        <p:spPr>
          <a:xfrm>
            <a:off x="6038851" y="2178424"/>
            <a:ext cx="2592324" cy="2485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245" name="Google Shape;245;p33"/>
          <p:cNvSpPr txBox="1"/>
          <p:nvPr>
            <p:ph idx="10" type="dt"/>
          </p:nvPr>
        </p:nvSpPr>
        <p:spPr>
          <a:xfrm>
            <a:off x="6446520" y="4767263"/>
            <a:ext cx="21831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6" name="Google Shape;246;p33"/>
          <p:cNvSpPr txBox="1"/>
          <p:nvPr>
            <p:ph idx="11" type="ftr"/>
          </p:nvPr>
        </p:nvSpPr>
        <p:spPr>
          <a:xfrm>
            <a:off x="514350" y="4766884"/>
            <a:ext cx="58293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7" name="Google Shape;247;p33"/>
          <p:cNvSpPr txBox="1"/>
          <p:nvPr>
            <p:ph idx="12" type="sldNum"/>
          </p:nvPr>
        </p:nvSpPr>
        <p:spPr>
          <a:xfrm>
            <a:off x="6572250" y="28575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4"/>
          <p:cNvSpPr txBox="1"/>
          <p:nvPr>
            <p:ph type="title"/>
          </p:nvPr>
        </p:nvSpPr>
        <p:spPr>
          <a:xfrm>
            <a:off x="2171700" y="571500"/>
            <a:ext cx="6457949" cy="971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0" name="Google Shape;250;p34"/>
          <p:cNvSpPr txBox="1"/>
          <p:nvPr>
            <p:ph idx="1" type="body"/>
          </p:nvPr>
        </p:nvSpPr>
        <p:spPr>
          <a:xfrm>
            <a:off x="516463" y="3143250"/>
            <a:ext cx="2588687" cy="51207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51" name="Google Shape;251;p34"/>
          <p:cNvSpPr/>
          <p:nvPr>
            <p:ph idx="2" type="pic"/>
          </p:nvPr>
        </p:nvSpPr>
        <p:spPr>
          <a:xfrm>
            <a:off x="516463" y="1771650"/>
            <a:ext cx="2588687" cy="1143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252" name="Google Shape;252;p34"/>
          <p:cNvSpPr txBox="1"/>
          <p:nvPr>
            <p:ph idx="3" type="body"/>
          </p:nvPr>
        </p:nvSpPr>
        <p:spPr>
          <a:xfrm>
            <a:off x="516463" y="3655323"/>
            <a:ext cx="2588687" cy="100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253" name="Google Shape;253;p34"/>
          <p:cNvSpPr txBox="1"/>
          <p:nvPr>
            <p:ph idx="4" type="body"/>
          </p:nvPr>
        </p:nvSpPr>
        <p:spPr>
          <a:xfrm>
            <a:off x="3280697" y="3143250"/>
            <a:ext cx="2586701" cy="51207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54" name="Google Shape;254;p34"/>
          <p:cNvSpPr/>
          <p:nvPr>
            <p:ph idx="5" type="pic"/>
          </p:nvPr>
        </p:nvSpPr>
        <p:spPr>
          <a:xfrm>
            <a:off x="3280697" y="1771650"/>
            <a:ext cx="2586702" cy="1143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255" name="Google Shape;255;p34"/>
          <p:cNvSpPr txBox="1"/>
          <p:nvPr>
            <p:ph idx="6" type="body"/>
          </p:nvPr>
        </p:nvSpPr>
        <p:spPr>
          <a:xfrm>
            <a:off x="3280698" y="3655322"/>
            <a:ext cx="2586701" cy="100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256" name="Google Shape;256;p34"/>
          <p:cNvSpPr txBox="1"/>
          <p:nvPr>
            <p:ph idx="7" type="body"/>
          </p:nvPr>
        </p:nvSpPr>
        <p:spPr>
          <a:xfrm>
            <a:off x="6037298" y="3143250"/>
            <a:ext cx="2592352" cy="51207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57" name="Google Shape;257;p34"/>
          <p:cNvSpPr/>
          <p:nvPr>
            <p:ph idx="8" type="pic"/>
          </p:nvPr>
        </p:nvSpPr>
        <p:spPr>
          <a:xfrm>
            <a:off x="6037391" y="1771650"/>
            <a:ext cx="2585908" cy="1143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258" name="Google Shape;258;p34"/>
          <p:cNvSpPr txBox="1"/>
          <p:nvPr>
            <p:ph idx="9" type="body"/>
          </p:nvPr>
        </p:nvSpPr>
        <p:spPr>
          <a:xfrm>
            <a:off x="6037298" y="3655321"/>
            <a:ext cx="2589334" cy="100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259" name="Google Shape;259;p34"/>
          <p:cNvSpPr txBox="1"/>
          <p:nvPr>
            <p:ph idx="10" type="dt"/>
          </p:nvPr>
        </p:nvSpPr>
        <p:spPr>
          <a:xfrm>
            <a:off x="6446520" y="4767263"/>
            <a:ext cx="21831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0" name="Google Shape;260;p34"/>
          <p:cNvSpPr txBox="1"/>
          <p:nvPr>
            <p:ph idx="11" type="ftr"/>
          </p:nvPr>
        </p:nvSpPr>
        <p:spPr>
          <a:xfrm>
            <a:off x="514350" y="4766884"/>
            <a:ext cx="58293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1" name="Google Shape;261;p34"/>
          <p:cNvSpPr txBox="1"/>
          <p:nvPr>
            <p:ph idx="12" type="sldNum"/>
          </p:nvPr>
        </p:nvSpPr>
        <p:spPr>
          <a:xfrm>
            <a:off x="6572250" y="28575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/>
          <p:nvPr>
            <p:ph type="title"/>
          </p:nvPr>
        </p:nvSpPr>
        <p:spPr>
          <a:xfrm>
            <a:off x="2171700" y="573280"/>
            <a:ext cx="6457950" cy="9697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4" name="Google Shape;264;p35"/>
          <p:cNvSpPr txBox="1"/>
          <p:nvPr>
            <p:ph idx="1" type="body"/>
          </p:nvPr>
        </p:nvSpPr>
        <p:spPr>
          <a:xfrm rot="5400000">
            <a:off x="3062953" y="-902684"/>
            <a:ext cx="3018094" cy="81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5" name="Google Shape;265;p35"/>
          <p:cNvSpPr txBox="1"/>
          <p:nvPr>
            <p:ph idx="10" type="dt"/>
          </p:nvPr>
        </p:nvSpPr>
        <p:spPr>
          <a:xfrm>
            <a:off x="6446520" y="4767263"/>
            <a:ext cx="21831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6" name="Google Shape;266;p35"/>
          <p:cNvSpPr txBox="1"/>
          <p:nvPr>
            <p:ph idx="11" type="ftr"/>
          </p:nvPr>
        </p:nvSpPr>
        <p:spPr>
          <a:xfrm>
            <a:off x="514350" y="4766884"/>
            <a:ext cx="58293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7" name="Google Shape;267;p35"/>
          <p:cNvSpPr txBox="1"/>
          <p:nvPr>
            <p:ph idx="12" type="sldNum"/>
          </p:nvPr>
        </p:nvSpPr>
        <p:spPr>
          <a:xfrm>
            <a:off x="6572250" y="28575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269" name="Google Shape;269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281363"/>
            <a:ext cx="9144000" cy="1862138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6"/>
          <p:cNvSpPr txBox="1"/>
          <p:nvPr>
            <p:ph type="title"/>
          </p:nvPr>
        </p:nvSpPr>
        <p:spPr>
          <a:xfrm rot="5400000">
            <a:off x="6394450" y="1250949"/>
            <a:ext cx="2927350" cy="154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1" name="Google Shape;271;p36"/>
          <p:cNvSpPr txBox="1"/>
          <p:nvPr>
            <p:ph idx="1" type="body"/>
          </p:nvPr>
        </p:nvSpPr>
        <p:spPr>
          <a:xfrm rot="5400000">
            <a:off x="2381250" y="-1054100"/>
            <a:ext cx="2927350" cy="615315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2" name="Google Shape;272;p36"/>
          <p:cNvSpPr txBox="1"/>
          <p:nvPr>
            <p:ph idx="10" type="dt"/>
          </p:nvPr>
        </p:nvSpPr>
        <p:spPr>
          <a:xfrm>
            <a:off x="5860839" y="284956"/>
            <a:ext cx="21831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3" name="Google Shape;273;p36"/>
          <p:cNvSpPr txBox="1"/>
          <p:nvPr>
            <p:ph idx="11" type="ftr"/>
          </p:nvPr>
        </p:nvSpPr>
        <p:spPr>
          <a:xfrm>
            <a:off x="514350" y="285750"/>
            <a:ext cx="52436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4" name="Google Shape;274;p36"/>
          <p:cNvSpPr txBox="1"/>
          <p:nvPr>
            <p:ph idx="12" type="sldNum"/>
          </p:nvPr>
        </p:nvSpPr>
        <p:spPr>
          <a:xfrm>
            <a:off x="8146839" y="285750"/>
            <a:ext cx="48281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33" name="Google Shape;3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281363"/>
            <a:ext cx="9144000" cy="1862138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/>
          <p:nvPr>
            <p:ph type="title"/>
          </p:nvPr>
        </p:nvSpPr>
        <p:spPr>
          <a:xfrm>
            <a:off x="514350" y="565150"/>
            <a:ext cx="8115300" cy="2101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entury Gothic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768350" y="2731294"/>
            <a:ext cx="78678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5860839" y="285750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514350" y="285751"/>
            <a:ext cx="52437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146839" y="285750"/>
            <a:ext cx="48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2171700" y="573280"/>
            <a:ext cx="64581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514350" y="1645919"/>
            <a:ext cx="4000500" cy="30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2" type="body"/>
          </p:nvPr>
        </p:nvSpPr>
        <p:spPr>
          <a:xfrm>
            <a:off x="4629150" y="1645919"/>
            <a:ext cx="4000500" cy="30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6446520" y="4767263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514350" y="4766884"/>
            <a:ext cx="582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6572250" y="2857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2171700" y="571500"/>
            <a:ext cx="64581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685807" y="1637852"/>
            <a:ext cx="38100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b="0" sz="21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514350" y="2349499"/>
            <a:ext cx="39837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3" type="body"/>
          </p:nvPr>
        </p:nvSpPr>
        <p:spPr>
          <a:xfrm>
            <a:off x="4800600" y="1637852"/>
            <a:ext cx="38289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b="0" sz="21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1" name="Google Shape;51;p7"/>
          <p:cNvSpPr txBox="1"/>
          <p:nvPr>
            <p:ph idx="4" type="body"/>
          </p:nvPr>
        </p:nvSpPr>
        <p:spPr>
          <a:xfrm>
            <a:off x="4629150" y="2349499"/>
            <a:ext cx="40005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6446520" y="4767263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514350" y="4766884"/>
            <a:ext cx="582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6572250" y="2857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2171700" y="573280"/>
            <a:ext cx="64581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6446520" y="4767263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514350" y="4766884"/>
            <a:ext cx="582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6572250" y="2857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idx="10" type="dt"/>
          </p:nvPr>
        </p:nvSpPr>
        <p:spPr>
          <a:xfrm>
            <a:off x="6446520" y="4767263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514350" y="4766884"/>
            <a:ext cx="582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6572250" y="2857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514350" y="1143000"/>
            <a:ext cx="51549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0"/>
          <p:cNvSpPr/>
          <p:nvPr>
            <p:ph idx="2" type="pic"/>
          </p:nvPr>
        </p:nvSpPr>
        <p:spPr>
          <a:xfrm>
            <a:off x="5895929" y="563431"/>
            <a:ext cx="2733600" cy="41007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514350" y="2343149"/>
            <a:ext cx="5154900" cy="2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6446520" y="4767263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514350" y="4766884"/>
            <a:ext cx="582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6572250" y="2857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TOP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108108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2171700" y="573280"/>
            <a:ext cx="64581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entury Gothic"/>
              <a:buNone/>
              <a:defRPr b="0" i="0" sz="3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514350" y="1645920"/>
            <a:ext cx="8115300" cy="30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365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6446520" y="4767263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514350" y="4766884"/>
            <a:ext cx="582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6572250" y="2857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TOP.png" id="141" name="Google Shape;141;p1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1081087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 txBox="1"/>
          <p:nvPr>
            <p:ph type="title"/>
          </p:nvPr>
        </p:nvSpPr>
        <p:spPr>
          <a:xfrm>
            <a:off x="2171700" y="573280"/>
            <a:ext cx="6457950" cy="9697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entury Gothic"/>
              <a:buNone/>
              <a:defRPr b="0" i="0" sz="3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43" name="Google Shape;143;p19"/>
          <p:cNvSpPr txBox="1"/>
          <p:nvPr>
            <p:ph idx="1" type="body"/>
          </p:nvPr>
        </p:nvSpPr>
        <p:spPr>
          <a:xfrm>
            <a:off x="514350" y="1645920"/>
            <a:ext cx="8115300" cy="301809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365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4" name="Google Shape;144;p19"/>
          <p:cNvSpPr txBox="1"/>
          <p:nvPr>
            <p:ph idx="10" type="dt"/>
          </p:nvPr>
        </p:nvSpPr>
        <p:spPr>
          <a:xfrm>
            <a:off x="6446520" y="4767263"/>
            <a:ext cx="21831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5" name="Google Shape;145;p19"/>
          <p:cNvSpPr txBox="1"/>
          <p:nvPr>
            <p:ph idx="11" type="ftr"/>
          </p:nvPr>
        </p:nvSpPr>
        <p:spPr>
          <a:xfrm>
            <a:off x="514350" y="4766884"/>
            <a:ext cx="58293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6" name="Google Shape;146;p19"/>
          <p:cNvSpPr txBox="1"/>
          <p:nvPr>
            <p:ph idx="12" type="sldNum"/>
          </p:nvPr>
        </p:nvSpPr>
        <p:spPr>
          <a:xfrm>
            <a:off x="6572250" y="28575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7"/>
          <p:cNvSpPr txBox="1"/>
          <p:nvPr>
            <p:ph type="ctrTitle"/>
          </p:nvPr>
        </p:nvSpPr>
        <p:spPr>
          <a:xfrm>
            <a:off x="1028700" y="1352554"/>
            <a:ext cx="7086600" cy="1368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7"/>
          <p:cNvSpPr txBox="1"/>
          <p:nvPr>
            <p:ph idx="1" type="subTitle"/>
          </p:nvPr>
        </p:nvSpPr>
        <p:spPr>
          <a:xfrm>
            <a:off x="1028700" y="2724151"/>
            <a:ext cx="7086600" cy="51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6"/>
          <p:cNvSpPr txBox="1"/>
          <p:nvPr>
            <p:ph type="title"/>
          </p:nvPr>
        </p:nvSpPr>
        <p:spPr>
          <a:xfrm>
            <a:off x="2171550" y="126480"/>
            <a:ext cx="6458100" cy="969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Users Data Preprocessing</a:t>
            </a:r>
            <a:endParaRPr b="1"/>
          </a:p>
        </p:txBody>
      </p:sp>
      <p:sp>
        <p:nvSpPr>
          <p:cNvPr id="336" name="Google Shape;336;p46"/>
          <p:cNvSpPr txBox="1"/>
          <p:nvPr>
            <p:ph idx="1" type="body"/>
          </p:nvPr>
        </p:nvSpPr>
        <p:spPr>
          <a:xfrm>
            <a:off x="514350" y="1645920"/>
            <a:ext cx="8115300" cy="3018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7" name="Google Shape;33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525" y="1405725"/>
            <a:ext cx="3820001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4800" y="2289950"/>
            <a:ext cx="4074675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50" y="708150"/>
            <a:ext cx="3018550" cy="1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47"/>
          <p:cNvSpPr txBox="1"/>
          <p:nvPr/>
        </p:nvSpPr>
        <p:spPr>
          <a:xfrm>
            <a:off x="501275" y="283325"/>
            <a:ext cx="260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Null Values</a:t>
            </a:r>
            <a:endParaRPr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45" name="Google Shape;345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2475" y="1111350"/>
            <a:ext cx="5543550" cy="34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50651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48"/>
          <p:cNvSpPr txBox="1"/>
          <p:nvPr/>
        </p:nvSpPr>
        <p:spPr>
          <a:xfrm>
            <a:off x="1198700" y="2397400"/>
            <a:ext cx="6538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Replacing the string by int values.</a:t>
            </a:r>
            <a:endParaRPr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Drop the Age values which were lesser than 5 and greater than 105</a:t>
            </a:r>
            <a:endParaRPr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9"/>
          <p:cNvSpPr txBox="1"/>
          <p:nvPr/>
        </p:nvSpPr>
        <p:spPr>
          <a:xfrm>
            <a:off x="4304400" y="719225"/>
            <a:ext cx="398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Ratings Data Preprocessing</a:t>
            </a:r>
            <a:endParaRPr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57" name="Google Shape;35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5" y="1010300"/>
            <a:ext cx="4324375" cy="25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906425"/>
            <a:ext cx="4438701" cy="2170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00" y="0"/>
            <a:ext cx="8403701" cy="494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3031596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51"/>
          <p:cNvSpPr txBox="1"/>
          <p:nvPr/>
        </p:nvSpPr>
        <p:spPr>
          <a:xfrm>
            <a:off x="871775" y="3563400"/>
            <a:ext cx="732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Separated Location Column column of Users Database in the City,State and Country</a:t>
            </a:r>
            <a:endParaRPr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2"/>
          <p:cNvSpPr txBox="1"/>
          <p:nvPr>
            <p:ph type="ctrTitle"/>
          </p:nvPr>
        </p:nvSpPr>
        <p:spPr>
          <a:xfrm>
            <a:off x="1028699" y="1352554"/>
            <a:ext cx="7779124" cy="136882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  <a:buNone/>
            </a:pPr>
            <a:r>
              <a:rPr lang="en"/>
              <a:t>BOOK </a:t>
            </a:r>
            <a:br>
              <a:rPr lang="en"/>
            </a:br>
            <a:r>
              <a:rPr lang="en"/>
              <a:t>RECOMMENDATION</a:t>
            </a:r>
            <a:br>
              <a:rPr lang="en"/>
            </a:br>
            <a:r>
              <a:rPr lang="en"/>
              <a:t>SYSTEM</a:t>
            </a:r>
            <a:endParaRPr/>
          </a:p>
        </p:txBody>
      </p:sp>
      <p:sp>
        <p:nvSpPr>
          <p:cNvPr id="375" name="Google Shape;375;p52"/>
          <p:cNvSpPr txBox="1"/>
          <p:nvPr>
            <p:ph idx="1" type="subTitle"/>
          </p:nvPr>
        </p:nvSpPr>
        <p:spPr>
          <a:xfrm>
            <a:off x="1028700" y="2724148"/>
            <a:ext cx="7086600" cy="21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rPr lang="en"/>
              <a:t>---By Group 6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t/>
            </a:r>
            <a:endParaRPr b="1"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rPr lang="en"/>
              <a:t>Akshay B. R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rPr lang="en"/>
              <a:t>Sumedh Avinash Chavan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rPr lang="en"/>
              <a:t>Satish Nandu Patil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rPr lang="en"/>
              <a:t>Swatipriya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rPr lang="en"/>
              <a:t>Aneesh Kumar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rPr lang="en"/>
              <a:t>Mohan Vishnu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9344" y="431074"/>
            <a:ext cx="5046345" cy="394335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53"/>
          <p:cNvSpPr txBox="1"/>
          <p:nvPr>
            <p:ph type="title"/>
          </p:nvPr>
        </p:nvSpPr>
        <p:spPr>
          <a:xfrm>
            <a:off x="390253" y="431074"/>
            <a:ext cx="30861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</a:pPr>
            <a:r>
              <a:rPr lang="en"/>
              <a:t>MOST NO OF BOOKS PUBLISHED BY AN AUTHOR</a:t>
            </a:r>
            <a:endParaRPr/>
          </a:p>
        </p:txBody>
      </p:sp>
      <p:sp>
        <p:nvSpPr>
          <p:cNvPr id="382" name="Google Shape;382;p53"/>
          <p:cNvSpPr txBox="1"/>
          <p:nvPr>
            <p:ph idx="2" type="body"/>
          </p:nvPr>
        </p:nvSpPr>
        <p:spPr>
          <a:xfrm>
            <a:off x="390253" y="1866355"/>
            <a:ext cx="3086100" cy="232086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"/>
              <a:t>Agatha Christie book author has published most no of book in the give dataset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"/>
              <a:t>Terry Pratchett is published least no of book out of top 15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4"/>
          <p:cNvSpPr txBox="1"/>
          <p:nvPr>
            <p:ph type="title"/>
          </p:nvPr>
        </p:nvSpPr>
        <p:spPr>
          <a:xfrm>
            <a:off x="514350" y="797732"/>
            <a:ext cx="30861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</a:pPr>
            <a:r>
              <a:rPr lang="en"/>
              <a:t>MOST NO OF BOOKS PUBLISHED BY A PUBLISHER</a:t>
            </a:r>
            <a:endParaRPr/>
          </a:p>
        </p:txBody>
      </p:sp>
      <p:pic>
        <p:nvPicPr>
          <p:cNvPr id="388" name="Google Shape;388;p5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6897" y="758543"/>
            <a:ext cx="4882753" cy="3706186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54"/>
          <p:cNvSpPr txBox="1"/>
          <p:nvPr>
            <p:ph idx="2" type="body"/>
          </p:nvPr>
        </p:nvSpPr>
        <p:spPr>
          <a:xfrm>
            <a:off x="514350" y="2143865"/>
            <a:ext cx="3086100" cy="232086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"/>
              <a:t>Hariequin has published most no of book in the given dataset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"/>
              <a:t>Random House Inc has published least no of book in the given dataset out of top 15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5"/>
          <p:cNvSpPr txBox="1"/>
          <p:nvPr>
            <p:ph type="title"/>
          </p:nvPr>
        </p:nvSpPr>
        <p:spPr>
          <a:xfrm>
            <a:off x="542108" y="692331"/>
            <a:ext cx="30861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</a:pPr>
            <a:r>
              <a:rPr lang="en"/>
              <a:t>BOOK RATING	</a:t>
            </a:r>
            <a:endParaRPr/>
          </a:p>
        </p:txBody>
      </p:sp>
      <p:pic>
        <p:nvPicPr>
          <p:cNvPr id="395" name="Google Shape;395;p5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0895" y="555172"/>
            <a:ext cx="4513065" cy="3873137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55"/>
          <p:cNvSpPr txBox="1"/>
          <p:nvPr>
            <p:ph idx="2" type="body"/>
          </p:nvPr>
        </p:nvSpPr>
        <p:spPr>
          <a:xfrm>
            <a:off x="542108" y="2107444"/>
            <a:ext cx="3086100" cy="232086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"/>
              <a:t>As there are two types of rating :</a:t>
            </a:r>
            <a:endParaRPr/>
          </a:p>
          <a:p>
            <a:pPr indent="-254000" lvl="0" marL="254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lphaLcPeriod"/>
            </a:pPr>
            <a:r>
              <a:rPr lang="en"/>
              <a:t>Implict Rating (includes 0)</a:t>
            </a:r>
            <a:endParaRPr/>
          </a:p>
          <a:p>
            <a:pPr indent="-254000" lvl="0" marL="254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lphaLcPeriod"/>
            </a:pPr>
            <a:r>
              <a:rPr lang="en"/>
              <a:t>Explict Rating (exclude 0)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"/>
              <a:t>Hence the 8 is the most no of rating is given to the book in the given dataset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8"/>
          <p:cNvSpPr txBox="1"/>
          <p:nvPr>
            <p:ph type="ctrTitle"/>
          </p:nvPr>
        </p:nvSpPr>
        <p:spPr>
          <a:xfrm>
            <a:off x="1028700" y="1352554"/>
            <a:ext cx="7086600" cy="1368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8"/>
          <p:cNvSpPr txBox="1"/>
          <p:nvPr>
            <p:ph idx="1" type="subTitle"/>
          </p:nvPr>
        </p:nvSpPr>
        <p:spPr>
          <a:xfrm>
            <a:off x="1028700" y="2724151"/>
            <a:ext cx="7086600" cy="51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6"/>
          <p:cNvSpPr txBox="1"/>
          <p:nvPr>
            <p:ph type="title"/>
          </p:nvPr>
        </p:nvSpPr>
        <p:spPr>
          <a:xfrm>
            <a:off x="514350" y="665678"/>
            <a:ext cx="30861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</a:pPr>
            <a:r>
              <a:rPr lang="en"/>
              <a:t>AGE DISTRIBUTION	</a:t>
            </a:r>
            <a:endParaRPr/>
          </a:p>
        </p:txBody>
      </p:sp>
      <p:sp>
        <p:nvSpPr>
          <p:cNvPr id="402" name="Google Shape;402;p56"/>
          <p:cNvSpPr txBox="1"/>
          <p:nvPr>
            <p:ph idx="2" type="body"/>
          </p:nvPr>
        </p:nvSpPr>
        <p:spPr>
          <a:xfrm>
            <a:off x="514350" y="2049235"/>
            <a:ext cx="3086100" cy="232086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"/>
              <a:t>25 to 30 age group read the most no of books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"/>
              <a:t>And 80 to 90 age group has read least no of books</a:t>
            </a:r>
            <a:endParaRPr/>
          </a:p>
        </p:txBody>
      </p:sp>
      <p:pic>
        <p:nvPicPr>
          <p:cNvPr id="403" name="Google Shape;403;p5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6553" y="617101"/>
            <a:ext cx="4663440" cy="3989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7"/>
          <p:cNvSpPr txBox="1"/>
          <p:nvPr>
            <p:ph type="title"/>
          </p:nvPr>
        </p:nvSpPr>
        <p:spPr>
          <a:xfrm>
            <a:off x="514350" y="796834"/>
            <a:ext cx="30861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</a:pPr>
            <a:r>
              <a:rPr lang="en"/>
              <a:t>TOP RATED AUTHOR</a:t>
            </a:r>
            <a:br>
              <a:rPr lang="en"/>
            </a:br>
            <a:endParaRPr/>
          </a:p>
        </p:txBody>
      </p:sp>
      <p:pic>
        <p:nvPicPr>
          <p:cNvPr id="409" name="Google Shape;409;p5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6897" y="796834"/>
            <a:ext cx="5214223" cy="379476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57"/>
          <p:cNvSpPr txBox="1"/>
          <p:nvPr>
            <p:ph idx="2" type="body"/>
          </p:nvPr>
        </p:nvSpPr>
        <p:spPr>
          <a:xfrm>
            <a:off x="514350" y="2186396"/>
            <a:ext cx="3086100" cy="232086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"/>
              <a:t>Author Stephen King book has been most rated book in the given database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"/>
              <a:t>Janet Evanovich is the least rated book in the given database out of top 10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8"/>
          <p:cNvSpPr txBox="1"/>
          <p:nvPr>
            <p:ph type="title"/>
          </p:nvPr>
        </p:nvSpPr>
        <p:spPr>
          <a:xfrm>
            <a:off x="514350" y="1031966"/>
            <a:ext cx="30861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</a:pPr>
            <a:r>
              <a:rPr lang="en"/>
              <a:t>NO OF READERS FROM STATE OF USA</a:t>
            </a:r>
            <a:endParaRPr/>
          </a:p>
        </p:txBody>
      </p:sp>
      <p:pic>
        <p:nvPicPr>
          <p:cNvPr id="416" name="Google Shape;416;p5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6897" y="1031966"/>
            <a:ext cx="5338320" cy="2527663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58"/>
          <p:cNvSpPr txBox="1"/>
          <p:nvPr>
            <p:ph idx="2" type="body"/>
          </p:nvPr>
        </p:nvSpPr>
        <p:spPr>
          <a:xfrm>
            <a:off x="514350" y="2343149"/>
            <a:ext cx="3086100" cy="232086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"/>
              <a:t>California state of USA has most no of readers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"/>
              <a:t>New Jersey of USA has the least no of readers out of top 10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9"/>
          <p:cNvSpPr txBox="1"/>
          <p:nvPr>
            <p:ph type="title"/>
          </p:nvPr>
        </p:nvSpPr>
        <p:spPr>
          <a:xfrm>
            <a:off x="514350" y="1143000"/>
            <a:ext cx="30861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</a:pPr>
            <a:r>
              <a:rPr lang="en"/>
              <a:t>TOP YEARS WITH THE MOST BOOKS PUBLISHED</a:t>
            </a:r>
            <a:endParaRPr/>
          </a:p>
        </p:txBody>
      </p:sp>
      <p:pic>
        <p:nvPicPr>
          <p:cNvPr id="423" name="Google Shape;423;p5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2301" y="1308616"/>
            <a:ext cx="4131945" cy="260604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59"/>
          <p:cNvSpPr txBox="1"/>
          <p:nvPr>
            <p:ph idx="2" type="body"/>
          </p:nvPr>
        </p:nvSpPr>
        <p:spPr>
          <a:xfrm>
            <a:off x="514350" y="2343149"/>
            <a:ext cx="3086100" cy="232086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"/>
              <a:t>2002 Is the year with most no of book published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0"/>
          <p:cNvSpPr txBox="1"/>
          <p:nvPr/>
        </p:nvSpPr>
        <p:spPr>
          <a:xfrm>
            <a:off x="2669825" y="392300"/>
            <a:ext cx="592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Collaborative Filtering</a:t>
            </a:r>
            <a:endParaRPr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1"/>
          <p:cNvSpPr txBox="1"/>
          <p:nvPr>
            <p:ph type="title"/>
          </p:nvPr>
        </p:nvSpPr>
        <p:spPr>
          <a:xfrm>
            <a:off x="2171700" y="573280"/>
            <a:ext cx="6458100" cy="969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61"/>
          <p:cNvSpPr txBox="1"/>
          <p:nvPr>
            <p:ph idx="1" type="body"/>
          </p:nvPr>
        </p:nvSpPr>
        <p:spPr>
          <a:xfrm>
            <a:off x="514350" y="1645919"/>
            <a:ext cx="4000500" cy="3018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61"/>
          <p:cNvSpPr txBox="1"/>
          <p:nvPr>
            <p:ph idx="2" type="body"/>
          </p:nvPr>
        </p:nvSpPr>
        <p:spPr>
          <a:xfrm>
            <a:off x="4629150" y="1645919"/>
            <a:ext cx="4000500" cy="3018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9"/>
          <p:cNvSpPr txBox="1"/>
          <p:nvPr>
            <p:ph type="title"/>
          </p:nvPr>
        </p:nvSpPr>
        <p:spPr>
          <a:xfrm>
            <a:off x="2171700" y="573280"/>
            <a:ext cx="6458100" cy="969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Book Recommendation System</a:t>
            </a:r>
            <a:endParaRPr b="1"/>
          </a:p>
        </p:txBody>
      </p:sp>
      <p:sp>
        <p:nvSpPr>
          <p:cNvPr id="292" name="Google Shape;292;p39"/>
          <p:cNvSpPr txBox="1"/>
          <p:nvPr>
            <p:ph idx="1" type="body"/>
          </p:nvPr>
        </p:nvSpPr>
        <p:spPr>
          <a:xfrm>
            <a:off x="514350" y="1645920"/>
            <a:ext cx="8115300" cy="3018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The Purpose of the Book Recommendation System is to predict buyer’s interest and recommend books to them accordingly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0"/>
          <p:cNvSpPr txBox="1"/>
          <p:nvPr>
            <p:ph type="title"/>
          </p:nvPr>
        </p:nvSpPr>
        <p:spPr>
          <a:xfrm>
            <a:off x="2171700" y="573280"/>
            <a:ext cx="6458100" cy="969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 Statement</a:t>
            </a:r>
            <a:endParaRPr b="1"/>
          </a:p>
        </p:txBody>
      </p:sp>
      <p:sp>
        <p:nvSpPr>
          <p:cNvPr id="298" name="Google Shape;298;p40"/>
          <p:cNvSpPr txBox="1"/>
          <p:nvPr>
            <p:ph idx="1" type="body"/>
          </p:nvPr>
        </p:nvSpPr>
        <p:spPr>
          <a:xfrm>
            <a:off x="514350" y="1645920"/>
            <a:ext cx="8115300" cy="3018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1"/>
          <p:cNvSpPr txBox="1"/>
          <p:nvPr>
            <p:ph type="title"/>
          </p:nvPr>
        </p:nvSpPr>
        <p:spPr>
          <a:xfrm>
            <a:off x="2171700" y="573280"/>
            <a:ext cx="6458100" cy="969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Summary</a:t>
            </a:r>
            <a:endParaRPr b="1"/>
          </a:p>
        </p:txBody>
      </p:sp>
      <p:sp>
        <p:nvSpPr>
          <p:cNvPr id="304" name="Google Shape;304;p41"/>
          <p:cNvSpPr txBox="1"/>
          <p:nvPr>
            <p:ph idx="1" type="body"/>
          </p:nvPr>
        </p:nvSpPr>
        <p:spPr>
          <a:xfrm>
            <a:off x="514350" y="1645920"/>
            <a:ext cx="8115300" cy="3018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The Dataset is comprised of three csv files :</a:t>
            </a:r>
            <a:endParaRPr b="1"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Users.csv</a:t>
            </a:r>
            <a:endParaRPr b="1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User-ID, Location, Age</a:t>
            </a:r>
            <a:endParaRPr b="1"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Books.csv</a:t>
            </a:r>
            <a:endParaRPr b="1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ISBN, Book-Title, Book-Author, Year-Of-Publication, Publisher, Image-URL-S, Image-URL-M, Image-URL-L</a:t>
            </a:r>
            <a:endParaRPr b="1"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Ratings.csv</a:t>
            </a:r>
            <a:endParaRPr b="1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User-ID, ISBN, Book-Rating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2"/>
          <p:cNvSpPr txBox="1"/>
          <p:nvPr>
            <p:ph type="title"/>
          </p:nvPr>
        </p:nvSpPr>
        <p:spPr>
          <a:xfrm>
            <a:off x="2171700" y="573280"/>
            <a:ext cx="6458100" cy="969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Books Data Preprocessing</a:t>
            </a:r>
            <a:endParaRPr b="1"/>
          </a:p>
        </p:txBody>
      </p:sp>
      <p:sp>
        <p:nvSpPr>
          <p:cNvPr id="310" name="Google Shape;310;p42"/>
          <p:cNvSpPr txBox="1"/>
          <p:nvPr>
            <p:ph idx="1" type="body"/>
          </p:nvPr>
        </p:nvSpPr>
        <p:spPr>
          <a:xfrm>
            <a:off x="514350" y="1645920"/>
            <a:ext cx="8115300" cy="3018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1" name="Google Shape;31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600" y="1655350"/>
            <a:ext cx="8115301" cy="25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130051" cy="273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1" y="2353800"/>
            <a:ext cx="4219575" cy="225742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43"/>
          <p:cNvSpPr txBox="1"/>
          <p:nvPr/>
        </p:nvSpPr>
        <p:spPr>
          <a:xfrm>
            <a:off x="4685825" y="4685825"/>
            <a:ext cx="390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Null Values in Books Dataset</a:t>
            </a:r>
            <a:endParaRPr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5375"/>
            <a:ext cx="8839201" cy="4146158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4"/>
          <p:cNvSpPr txBox="1"/>
          <p:nvPr/>
        </p:nvSpPr>
        <p:spPr>
          <a:xfrm>
            <a:off x="828200" y="4380700"/>
            <a:ext cx="640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Drop Duplicate </a:t>
            </a:r>
            <a:endParaRPr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285525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5"/>
          <p:cNvSpPr txBox="1"/>
          <p:nvPr/>
        </p:nvSpPr>
        <p:spPr>
          <a:xfrm>
            <a:off x="1089725" y="3203800"/>
            <a:ext cx="6734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Replace the string value with int </a:t>
            </a:r>
            <a:endParaRPr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Drop the Year of Publication value which were less than 1 and which were greater than 2023</a:t>
            </a:r>
            <a:endParaRPr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apor Trail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apor Trail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