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5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7408" y="1074682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Instructions: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7408" y="1567934"/>
            <a:ext cx="801319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submission folder consists of 5 files: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files: </a:t>
            </a:r>
            <a:r>
              <a:rPr lang="en-US" dirty="0" err="1" smtClean="0"/>
              <a:t>netflix_title</a:t>
            </a:r>
            <a:r>
              <a:rPr lang="en-US" dirty="0" smtClean="0"/>
              <a:t>, </a:t>
            </a:r>
            <a:r>
              <a:rPr lang="en-US" dirty="0" err="1" smtClean="0"/>
              <a:t>IMBb</a:t>
            </a:r>
            <a:r>
              <a:rPr lang="en-US" dirty="0" smtClean="0"/>
              <a:t> ratings and IMDb movies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Jupiter notebook: </a:t>
            </a:r>
            <a:r>
              <a:rPr lang="en-US" smtClean="0"/>
              <a:t>Recommender.ipynb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Python file for dashboard: dashboard.py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run the notebook: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the working directory (</a:t>
            </a:r>
            <a:r>
              <a:rPr lang="en-US" dirty="0" err="1" smtClean="0"/>
              <a:t>wd</a:t>
            </a:r>
            <a:r>
              <a:rPr lang="en-US" dirty="0" smtClean="0"/>
              <a:t>) at the top of code to location on local drive where submission folder is saved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in Jupiter notebooks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run dashboard: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Change the working directory (</a:t>
            </a:r>
            <a:r>
              <a:rPr lang="en-US" dirty="0" err="1"/>
              <a:t>wd</a:t>
            </a:r>
            <a:r>
              <a:rPr lang="en-US" dirty="0"/>
              <a:t>) at the top of code to location on local drive where submission folder is </a:t>
            </a:r>
            <a:r>
              <a:rPr lang="en-US" dirty="0" smtClean="0"/>
              <a:t>saved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Run in terminal using command : </a:t>
            </a:r>
            <a:r>
              <a:rPr lang="en-US" dirty="0" err="1" smtClean="0"/>
              <a:t>streamlit</a:t>
            </a:r>
            <a:r>
              <a:rPr lang="en-US" dirty="0" smtClean="0"/>
              <a:t> run dashboard.py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Thank you!</a:t>
            </a:r>
          </a:p>
          <a:p>
            <a:r>
              <a:rPr lang="en-US" dirty="0" smtClean="0"/>
              <a:t>Swati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912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Sharma</dc:creator>
  <cp:lastModifiedBy>Abhinav Sharma</cp:lastModifiedBy>
  <cp:revision>3</cp:revision>
  <dcterms:created xsi:type="dcterms:W3CDTF">2006-08-16T00:00:00Z</dcterms:created>
  <dcterms:modified xsi:type="dcterms:W3CDTF">2020-12-11T18:56:02Z</dcterms:modified>
</cp:coreProperties>
</file>