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61" d="100"/>
          <a:sy n="61" d="100"/>
        </p:scale>
        <p:origin x="-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63C0-7852-9E4B-B2AE-8F1EF064A66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B23D-CF87-B54B-8ABD-807959CA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4" y="1047461"/>
            <a:ext cx="7772400" cy="1470025"/>
          </a:xfrm>
        </p:spPr>
        <p:txBody>
          <a:bodyPr/>
          <a:lstStyle/>
          <a:p>
            <a:r>
              <a:rPr lang="en-US" dirty="0" smtClean="0"/>
              <a:t>Mobile Testing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Management</a:t>
            </a:r>
          </a:p>
          <a:p>
            <a:r>
              <a:rPr lang="en-US" dirty="0" smtClean="0"/>
              <a:t>Test Design</a:t>
            </a:r>
          </a:p>
          <a:p>
            <a:r>
              <a:rPr lang="en-US" dirty="0" smtClean="0"/>
              <a:t>Test Execution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Agile QA</a:t>
            </a:r>
          </a:p>
          <a:p>
            <a:r>
              <a:rPr lang="en-US" dirty="0" smtClean="0"/>
              <a:t>High level Diagrams (Architecture)</a:t>
            </a:r>
          </a:p>
          <a:p>
            <a:r>
              <a:rPr lang="en-US" dirty="0" smtClean="0"/>
              <a:t>Devices</a:t>
            </a:r>
          </a:p>
          <a:p>
            <a:r>
              <a:rPr lang="en-US" dirty="0" smtClean="0"/>
              <a:t>Requirements – Stories - Tasks</a:t>
            </a:r>
            <a:endParaRPr lang="en-US" dirty="0" smtClean="0"/>
          </a:p>
          <a:p>
            <a:r>
              <a:rPr lang="en-US" dirty="0" smtClean="0"/>
              <a:t>Release Strategy</a:t>
            </a:r>
          </a:p>
          <a:p>
            <a:r>
              <a:rPr lang="en-US" dirty="0" smtClean="0"/>
              <a:t>How do you know you are ready to release to live </a:t>
            </a:r>
            <a:r>
              <a:rPr lang="en-US" dirty="0" err="1" smtClean="0"/>
              <a:t>env</a:t>
            </a:r>
            <a:r>
              <a:rPr lang="en-US" dirty="0" smtClean="0"/>
              <a:t>…?</a:t>
            </a:r>
          </a:p>
          <a:p>
            <a:r>
              <a:rPr lang="en-US" dirty="0" smtClean="0"/>
              <a:t>Beta Testing – to select group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client – entire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 UI Layer, functionality</a:t>
            </a:r>
          </a:p>
          <a:p>
            <a:r>
              <a:rPr lang="en-US" dirty="0" smtClean="0"/>
              <a:t>Testing business features</a:t>
            </a:r>
          </a:p>
          <a:p>
            <a:r>
              <a:rPr lang="en-US" dirty="0" smtClean="0"/>
              <a:t>Managing different versions in 3 environment, 4 partner carrier, platforms</a:t>
            </a:r>
          </a:p>
          <a:p>
            <a:r>
              <a:rPr lang="en-US" dirty="0" smtClean="0"/>
              <a:t>Integrated with Web Portal – content, device records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integrations, </a:t>
            </a:r>
            <a:r>
              <a:rPr lang="en-US" dirty="0" err="1" smtClean="0"/>
              <a:t>HelpShift</a:t>
            </a:r>
            <a:r>
              <a:rPr lang="en-US" dirty="0" smtClean="0"/>
              <a:t>, </a:t>
            </a:r>
            <a:r>
              <a:rPr lang="en-US" dirty="0" err="1" smtClean="0"/>
              <a:t>mParticle</a:t>
            </a:r>
            <a:endParaRPr lang="en-US" dirty="0" smtClean="0"/>
          </a:p>
          <a:p>
            <a:r>
              <a:rPr lang="en-US" dirty="0" smtClean="0"/>
              <a:t>Marketing Tools pushes in app notifications – App Boy; specific release type (prod)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 Criteria to </a:t>
            </a:r>
            <a:r>
              <a:rPr lang="en-US" dirty="0" smtClean="0"/>
              <a:t>Production – define this</a:t>
            </a:r>
            <a:endParaRPr lang="en-US" dirty="0" smtClean="0"/>
          </a:p>
          <a:p>
            <a:r>
              <a:rPr lang="en-US" dirty="0" smtClean="0"/>
              <a:t>In Sprint testing</a:t>
            </a:r>
          </a:p>
          <a:p>
            <a:pPr lvl="1"/>
            <a:r>
              <a:rPr lang="en-US" dirty="0" smtClean="0"/>
              <a:t>Exploratory Testing</a:t>
            </a:r>
          </a:p>
          <a:p>
            <a:pPr lvl="1"/>
            <a:r>
              <a:rPr lang="en-US" dirty="0" smtClean="0"/>
              <a:t>Regression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Backend Testing – Server side deploys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Testing</a:t>
            </a:r>
          </a:p>
          <a:p>
            <a:r>
              <a:rPr lang="en-US" dirty="0" smtClean="0"/>
              <a:t>Coupled with Release Strategy</a:t>
            </a:r>
            <a:endParaRPr lang="en-US" dirty="0" smtClean="0"/>
          </a:p>
          <a:p>
            <a:r>
              <a:rPr lang="en-US" dirty="0"/>
              <a:t>Pre-Launch </a:t>
            </a:r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Submission process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Caching Strategy</a:t>
            </a:r>
          </a:p>
          <a:p>
            <a:pPr lvl="1"/>
            <a:r>
              <a:rPr lang="en-US" dirty="0" smtClean="0"/>
              <a:t>UI/UX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Network (</a:t>
            </a:r>
            <a:r>
              <a:rPr lang="en-US" dirty="0" err="1" smtClean="0"/>
              <a:t>Wifi</a:t>
            </a:r>
            <a:r>
              <a:rPr lang="en-US" dirty="0" smtClean="0"/>
              <a:t>, Cellular, transition states)</a:t>
            </a:r>
          </a:p>
          <a:p>
            <a:pPr lvl="1"/>
            <a:r>
              <a:rPr lang="en-US" dirty="0" smtClean="0"/>
              <a:t>Error Messages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API testing (tool) – </a:t>
            </a:r>
            <a:r>
              <a:rPr lang="en-US" dirty="0" err="1" smtClean="0"/>
              <a:t>Runscope</a:t>
            </a:r>
            <a:r>
              <a:rPr lang="en-US" dirty="0" smtClean="0"/>
              <a:t>, Postman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Integration Testing – On Partner’s </a:t>
            </a:r>
            <a:r>
              <a:rPr lang="en-US" dirty="0" smtClean="0"/>
              <a:t>network</a:t>
            </a:r>
          </a:p>
          <a:p>
            <a:endParaRPr lang="en-US" dirty="0" smtClean="0"/>
          </a:p>
          <a:p>
            <a:r>
              <a:rPr lang="en-US" dirty="0" smtClean="0"/>
              <a:t>Testing Tasks and Effort – make visible by tracking in Jira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0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Aligning QA to business goals</a:t>
            </a:r>
          </a:p>
          <a:p>
            <a:r>
              <a:rPr lang="en-US" dirty="0" smtClean="0"/>
              <a:t>Quality </a:t>
            </a:r>
            <a:r>
              <a:rPr lang="en-US" smtClean="0"/>
              <a:t>in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N Confluence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Confluence, create In-Sprint Report</a:t>
            </a:r>
          </a:p>
          <a:p>
            <a:pPr lvl="1"/>
            <a:r>
              <a:rPr lang="en-US" dirty="0" smtClean="0"/>
              <a:t>List of New Features</a:t>
            </a:r>
          </a:p>
          <a:p>
            <a:pPr lvl="1"/>
            <a:r>
              <a:rPr lang="en-US" dirty="0" smtClean="0"/>
              <a:t>List of Bug Fixes</a:t>
            </a:r>
          </a:p>
          <a:p>
            <a:pPr lvl="1"/>
            <a:r>
              <a:rPr lang="en-US" dirty="0" smtClean="0"/>
              <a:t>Backend changes</a:t>
            </a:r>
          </a:p>
          <a:p>
            <a:pPr lvl="1"/>
            <a:r>
              <a:rPr lang="en-US" dirty="0" smtClean="0"/>
              <a:t>Carrier-Specific changes that are customer-facing</a:t>
            </a:r>
          </a:p>
          <a:p>
            <a:pPr lvl="1"/>
            <a:r>
              <a:rPr lang="en-US" dirty="0" smtClean="0"/>
              <a:t>Known issues and workarounds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Create it after Sprint is completed from </a:t>
            </a:r>
            <a:r>
              <a:rPr lang="en-US" dirty="0" err="1" smtClean="0"/>
              <a:t>devs</a:t>
            </a:r>
            <a:endParaRPr lang="en-US" dirty="0" smtClean="0"/>
          </a:p>
          <a:p>
            <a:pPr marL="514350" indent="-457200"/>
            <a:r>
              <a:rPr lang="en-US" dirty="0" smtClean="0"/>
              <a:t>Have Customer Support Lead access it – to get a ‘head up’ about potential issues that customer may report</a:t>
            </a:r>
          </a:p>
          <a:p>
            <a:pPr marL="51435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8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254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Mobile Testing Best Practices</vt:lpstr>
      <vt:lpstr>Mobile Best Practices</vt:lpstr>
      <vt:lpstr>Mobile client – entire scope</vt:lpstr>
      <vt:lpstr>Test Strategy</vt:lpstr>
      <vt:lpstr>Test Strategy</vt:lpstr>
      <vt:lpstr>PowerPoint Presentation</vt:lpstr>
      <vt:lpstr>Jira N Confluence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Best Practices</dc:title>
  <dc:creator>Swati</dc:creator>
  <cp:lastModifiedBy>Swati</cp:lastModifiedBy>
  <cp:revision>17</cp:revision>
  <dcterms:created xsi:type="dcterms:W3CDTF">2016-06-28T17:34:22Z</dcterms:created>
  <dcterms:modified xsi:type="dcterms:W3CDTF">2016-11-15T01:33:38Z</dcterms:modified>
</cp:coreProperties>
</file>