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3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41C0-ABE4-498F-B9A4-9C2018E1156E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AEE4-EAFA-45A1-B74D-E13BFB6B2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QA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Swati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QA’s Role in Agile </a:t>
            </a:r>
            <a:r>
              <a:rPr lang="en-US" dirty="0" err="1" smtClean="0"/>
              <a:t>Env</a:t>
            </a:r>
            <a:r>
              <a:rPr lang="en-US" dirty="0" smtClean="0"/>
              <a:t>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Depends on culture, type of Agile, squad, product, size of company</a:t>
            </a:r>
          </a:p>
          <a:p>
            <a:r>
              <a:rPr lang="en-US" dirty="0" smtClean="0"/>
              <a:t>QA is testing software releases to find bugs</a:t>
            </a:r>
          </a:p>
          <a:p>
            <a:r>
              <a:rPr lang="en-US" dirty="0" smtClean="0"/>
              <a:t>QA </a:t>
            </a:r>
            <a:r>
              <a:rPr lang="en-US" dirty="0"/>
              <a:t>is responsible for quality across the squad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Quality?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BP#1: Define </a:t>
            </a:r>
            <a:r>
              <a:rPr lang="en-US" dirty="0" smtClean="0">
                <a:solidFill>
                  <a:schemeClr val="tx2"/>
                </a:solidFill>
              </a:rPr>
              <a:t>‘Quality’ with </a:t>
            </a:r>
            <a:r>
              <a:rPr lang="en-US" dirty="0" smtClean="0">
                <a:solidFill>
                  <a:schemeClr val="tx2"/>
                </a:solidFill>
              </a:rPr>
              <a:t>the squad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Pain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that QA deal with:</a:t>
            </a:r>
          </a:p>
          <a:p>
            <a:endParaRPr lang="en-US" dirty="0" smtClean="0"/>
          </a:p>
          <a:p>
            <a:r>
              <a:rPr lang="en-US" dirty="0" smtClean="0"/>
              <a:t>New features at last minute</a:t>
            </a:r>
          </a:p>
          <a:p>
            <a:r>
              <a:rPr lang="en-US" dirty="0" smtClean="0"/>
              <a:t>Not enough time to test</a:t>
            </a:r>
          </a:p>
          <a:p>
            <a:r>
              <a:rPr lang="en-US" dirty="0" smtClean="0"/>
              <a:t>Buggy products</a:t>
            </a:r>
          </a:p>
          <a:p>
            <a:r>
              <a:rPr lang="en-US" dirty="0" smtClean="0"/>
              <a:t>No clear goals for QA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feature requirements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6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QA’s Role in an Agile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Detection Role</a:t>
            </a:r>
          </a:p>
          <a:p>
            <a:pPr lvl="1"/>
            <a:r>
              <a:rPr lang="en-US" sz="2400" dirty="0" smtClean="0"/>
              <a:t>By Test Execution - writing </a:t>
            </a:r>
            <a:r>
              <a:rPr lang="en-US" sz="2400" dirty="0" smtClean="0"/>
              <a:t>test cases, scenarios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BP#2 - Creating </a:t>
            </a:r>
            <a:r>
              <a:rPr lang="en-US" sz="2400" dirty="0" smtClean="0">
                <a:solidFill>
                  <a:schemeClr val="tx2"/>
                </a:solidFill>
              </a:rPr>
              <a:t>a playbook </a:t>
            </a:r>
            <a:r>
              <a:rPr lang="en-US" sz="2400" dirty="0" smtClean="0">
                <a:solidFill>
                  <a:schemeClr val="tx2"/>
                </a:solidFill>
              </a:rPr>
              <a:t>(‘what’ </a:t>
            </a:r>
            <a:r>
              <a:rPr lang="en-US" sz="2400" dirty="0" smtClean="0">
                <a:solidFill>
                  <a:schemeClr val="tx2"/>
                </a:solidFill>
              </a:rPr>
              <a:t>is being tested not </a:t>
            </a:r>
            <a:r>
              <a:rPr lang="en-US" sz="2400" dirty="0" smtClean="0">
                <a:solidFill>
                  <a:schemeClr val="tx2"/>
                </a:solidFill>
              </a:rPr>
              <a:t>‘how’)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BP#3 - Test </a:t>
            </a:r>
            <a:r>
              <a:rPr lang="en-US" sz="2400" dirty="0" smtClean="0">
                <a:solidFill>
                  <a:schemeClr val="tx2"/>
                </a:solidFill>
              </a:rPr>
              <a:t>Sessions (Exploratory Testing with Squad)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Prevention Role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BP#4 - Custom </a:t>
            </a:r>
            <a:r>
              <a:rPr lang="en-US" sz="2400" dirty="0" smtClean="0">
                <a:solidFill>
                  <a:schemeClr val="tx2"/>
                </a:solidFill>
              </a:rPr>
              <a:t>Jira Dashboards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BP#5 - High </a:t>
            </a:r>
            <a:r>
              <a:rPr lang="en-US" sz="2400" dirty="0" smtClean="0">
                <a:solidFill>
                  <a:schemeClr val="tx2"/>
                </a:solidFill>
              </a:rPr>
              <a:t>Level Specs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BP#6 - Retrospectives </a:t>
            </a:r>
            <a:r>
              <a:rPr lang="en-US" sz="2400" dirty="0" smtClean="0">
                <a:solidFill>
                  <a:schemeClr val="tx2"/>
                </a:solidFill>
              </a:rPr>
              <a:t>on Release (i.e. major backend changes)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BP #7 - Estimation </a:t>
            </a:r>
            <a:r>
              <a:rPr lang="en-US" sz="2400" dirty="0" smtClean="0">
                <a:solidFill>
                  <a:schemeClr val="tx2"/>
                </a:solidFill>
              </a:rPr>
              <a:t>of testing efforts on major releases (i.e. backend changes)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1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QA  </a:t>
            </a:r>
            <a:r>
              <a:rPr lang="en-US" dirty="0" smtClean="0"/>
              <a:t>Role – Best Practices (Managing and Reporting)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smtClean="0"/>
              <a:t>developers create a </a:t>
            </a:r>
            <a:r>
              <a:rPr lang="en-US" dirty="0" smtClean="0"/>
              <a:t>way to work </a:t>
            </a:r>
            <a:r>
              <a:rPr lang="en-US" dirty="0" smtClean="0"/>
              <a:t>together to report bugs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BP#8 - In </a:t>
            </a:r>
            <a:r>
              <a:rPr lang="en-US" dirty="0" smtClean="0">
                <a:solidFill>
                  <a:schemeClr val="tx2"/>
                </a:solidFill>
              </a:rPr>
              <a:t>Daily Standups, give QA updates on platforms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BP#9 - In </a:t>
            </a:r>
            <a:r>
              <a:rPr lang="en-US" dirty="0" smtClean="0">
                <a:solidFill>
                  <a:schemeClr val="tx2"/>
                </a:solidFill>
              </a:rPr>
              <a:t>Weekly Sprint Planning, present bugs or issues to work on for the week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BP#10 - Visualize </a:t>
            </a:r>
            <a:r>
              <a:rPr lang="en-US" dirty="0" smtClean="0">
                <a:solidFill>
                  <a:schemeClr val="tx2"/>
                </a:solidFill>
              </a:rPr>
              <a:t>milestones for Release Cycle ( feature freeze, code freeze)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94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– Manual and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BP#11 – Define automation strategy: master list of scenarios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Indicate what’s being tested manually</a:t>
            </a:r>
            <a:endParaRPr lang="en-US" dirty="0" smtClean="0"/>
          </a:p>
          <a:p>
            <a:pPr lvl="1"/>
            <a:r>
              <a:rPr lang="en-US" dirty="0" smtClean="0"/>
              <a:t>What’s being tested with Automation</a:t>
            </a:r>
            <a:endParaRPr lang="en-US" dirty="0" smtClean="0"/>
          </a:p>
          <a:p>
            <a:r>
              <a:rPr lang="en-US" dirty="0" smtClean="0"/>
              <a:t>Depending on team - w</a:t>
            </a:r>
            <a:r>
              <a:rPr lang="en-US" dirty="0" smtClean="0"/>
              <a:t>ork </a:t>
            </a:r>
            <a:r>
              <a:rPr lang="en-US" dirty="0" smtClean="0"/>
              <a:t>with </a:t>
            </a:r>
            <a:r>
              <a:rPr lang="en-US" dirty="0" smtClean="0"/>
              <a:t>Test </a:t>
            </a:r>
            <a:r>
              <a:rPr lang="en-US" dirty="0" err="1" smtClean="0"/>
              <a:t>Automators</a:t>
            </a:r>
            <a:r>
              <a:rPr lang="en-US" dirty="0" smtClean="0"/>
              <a:t> </a:t>
            </a:r>
            <a:r>
              <a:rPr lang="en-US" dirty="0" smtClean="0"/>
              <a:t>to design automated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3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QA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BP#1: Define ‘Quality’ with the squad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BP#2 </a:t>
            </a:r>
            <a:r>
              <a:rPr lang="en-US" sz="2400" dirty="0">
                <a:solidFill>
                  <a:schemeClr val="tx2"/>
                </a:solidFill>
              </a:rPr>
              <a:t>- Creating a playbook (‘what’ is being tested not ‘how</a:t>
            </a:r>
            <a:r>
              <a:rPr lang="en-US" sz="2400" dirty="0" smtClean="0">
                <a:solidFill>
                  <a:schemeClr val="tx2"/>
                </a:solidFill>
              </a:rPr>
              <a:t>’)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BP#3 </a:t>
            </a:r>
            <a:r>
              <a:rPr lang="en-US" sz="2400" dirty="0">
                <a:solidFill>
                  <a:schemeClr val="tx2"/>
                </a:solidFill>
              </a:rPr>
              <a:t>- Test Sessions (Exploratory Testing with </a:t>
            </a:r>
            <a:r>
              <a:rPr lang="en-US" sz="2400" dirty="0" smtClean="0">
                <a:solidFill>
                  <a:schemeClr val="tx2"/>
                </a:solidFill>
              </a:rPr>
              <a:t>Squad)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BP#4 </a:t>
            </a:r>
            <a:r>
              <a:rPr lang="en-US" sz="2400" dirty="0">
                <a:solidFill>
                  <a:schemeClr val="tx2"/>
                </a:solidFill>
              </a:rPr>
              <a:t>- Custom Jira </a:t>
            </a:r>
            <a:r>
              <a:rPr lang="en-US" sz="2400" dirty="0" smtClean="0">
                <a:solidFill>
                  <a:schemeClr val="tx2"/>
                </a:solidFill>
              </a:rPr>
              <a:t>Dashboards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BP#5 </a:t>
            </a:r>
            <a:r>
              <a:rPr lang="en-US" sz="2400" dirty="0">
                <a:solidFill>
                  <a:schemeClr val="tx2"/>
                </a:solidFill>
              </a:rPr>
              <a:t>- High Level </a:t>
            </a:r>
            <a:r>
              <a:rPr lang="en-US" sz="2400" dirty="0" smtClean="0">
                <a:solidFill>
                  <a:schemeClr val="tx2"/>
                </a:solidFill>
              </a:rPr>
              <a:t>Specs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BP#6 </a:t>
            </a:r>
            <a:r>
              <a:rPr lang="en-US" sz="2400" dirty="0">
                <a:solidFill>
                  <a:schemeClr val="tx2"/>
                </a:solidFill>
              </a:rPr>
              <a:t>- Retrospectives on Release (i.e. major backend </a:t>
            </a:r>
            <a:r>
              <a:rPr lang="en-US" sz="2400" dirty="0" smtClean="0">
                <a:solidFill>
                  <a:schemeClr val="tx2"/>
                </a:solidFill>
              </a:rPr>
              <a:t>changes)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BP </a:t>
            </a:r>
            <a:r>
              <a:rPr lang="en-US" sz="2400" dirty="0">
                <a:solidFill>
                  <a:schemeClr val="tx2"/>
                </a:solidFill>
              </a:rPr>
              <a:t>#7 - Estimation of testing efforts on major releases (i.e. backend changes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BP#8 - In Daily Standups, give QA updates on platforms</a:t>
            </a:r>
          </a:p>
          <a:p>
            <a:r>
              <a:rPr lang="en-US" sz="2400" dirty="0">
                <a:solidFill>
                  <a:schemeClr val="tx2"/>
                </a:solidFill>
              </a:rPr>
              <a:t>BP#9 - In Weekly Sprint Planning, present bugs or issues to work on for the week</a:t>
            </a:r>
          </a:p>
          <a:p>
            <a:r>
              <a:rPr lang="en-US" sz="2400" dirty="0">
                <a:solidFill>
                  <a:schemeClr val="tx2"/>
                </a:solidFill>
              </a:rPr>
              <a:t>BP#10 - Visualize milestones for Release Cycle ( feature freeze, code freeze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BP#11 – Define automation strategy: master list of scenarios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4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399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Agile QA Best Practices</vt:lpstr>
      <vt:lpstr>What is QA’s Role in Agile Env.?</vt:lpstr>
      <vt:lpstr>QA Pain Points</vt:lpstr>
      <vt:lpstr>QA’s Role in an Agile Env</vt:lpstr>
      <vt:lpstr>QA  Role – Best Practices (Managing and Reporting)</vt:lpstr>
      <vt:lpstr>QA – Manual and Automation</vt:lpstr>
      <vt:lpstr>Agile QA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QA Best Practices</dc:title>
  <dc:creator>Swati</dc:creator>
  <cp:lastModifiedBy>Swati</cp:lastModifiedBy>
  <cp:revision>39</cp:revision>
  <dcterms:created xsi:type="dcterms:W3CDTF">2015-04-23T10:13:41Z</dcterms:created>
  <dcterms:modified xsi:type="dcterms:W3CDTF">2015-04-28T11:57:15Z</dcterms:modified>
</cp:coreProperties>
</file>