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4" r:id="rId5"/>
    <p:sldId id="259" r:id="rId6"/>
    <p:sldId id="261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 Kamble" initials="PK" lastIdx="3" clrIdx="0">
    <p:extLst>
      <p:ext uri="{19B8F6BF-5375-455C-9EA6-DF929625EA0E}">
        <p15:presenceInfo xmlns:p15="http://schemas.microsoft.com/office/powerpoint/2012/main" userId="c8b3967d6df88f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8T19:08:16.428" idx="3">
    <p:pos x="1035" y="1086"/>
    <p:text>We can have a Dropdown list of categories(Birds/flowers/sports)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5557-E6F8-4AE5-A26B-AF976FFED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E11A-52AB-41F3-BFE6-F7AE713A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A27F-0112-40A9-83CD-967482BB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BB8A-78A2-4A33-8B91-D2B9A927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FA14-B49B-4812-A516-4543D3D1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711-F362-4671-A70D-EABDEFBA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4A8F0-FFE8-4D5D-A6DE-408825A5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48AA-02F5-4401-94C1-695DF619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CDAF-9A5F-47DC-9391-56096322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5A2E-6F0E-4069-AFC5-2A9BB032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EC3D1-37E8-46A1-BA55-8651E51D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B365E-D9EC-464C-8488-B9A0FD695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1503-7753-4749-801D-75B5C9FD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4A63-56CA-4777-A6B9-9754C918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2B45-970A-416F-9452-D04C48B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F89-AA55-42DC-937F-4FCB23E8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347B-F9B2-4567-9D05-5C4B5805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8A68-FCBB-452A-9091-9ABD7147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E445-8B0A-4146-943A-A6C343E8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D486-B63F-47B9-9CA9-E7C9BCA5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D00C-E764-4EFE-B903-F9BBC3D9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7D68-9E96-4F2D-BC8B-948FBA2B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6EDF-46DD-4A41-A080-1134008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526A-21AD-406E-AC99-04FCF03A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6F47-8F62-49F3-93F8-6186F85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FC67-B380-43C5-9FFC-8205CFDA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672B-7EB4-4D0F-BB64-C39C814E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29E20-EC9E-460D-A586-F044FE50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7C49-FD97-4118-94BE-D048C8C1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E76A2-200F-412C-B9BE-F6DA880F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BD303-3337-459B-8773-24D0614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AF36-376A-4F31-8DC2-9B7B20FA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824B-A6D1-43BC-ACE4-44BB0FA8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D12D-0D05-4EE9-BF30-4F66949B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279F3-8623-4990-A4A8-EA0DA11D0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ED09-0B0D-4678-8456-07CCC799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3EF0-138D-4CDB-BE24-46BF800A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C94FB-2D50-4FAF-A004-161B6A12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981D1-9AE0-4399-A2AB-E4BEE205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FDA7-5A53-470C-8A8F-6047F1D4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FBB05-6D01-4576-A853-AC52B279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2B45-18A3-4DF9-AF7E-5F183064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1D64E-B48A-42B7-A2D8-7B57BAB3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1B038-1ACA-43FB-8D50-A03F9627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E5BBA-E62A-47C1-8ED6-8CFC7AB1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119D-A4ED-4482-BA9B-2EF38FF6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2997-9C34-4542-B128-9FF1C28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C353-7AFB-442D-926A-4C1CD534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C2E2B-7968-40B7-A857-E0826325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AB04-4E1C-4F1F-9235-AD099F7A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755D-F093-4D57-A604-D2602A51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71D67-55E3-45C8-BC4B-E8265A42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2040-A3D6-4E4C-AD6B-3C7B71B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5D47A-36D9-4D3D-83EF-5ADE26EF1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4F880-055B-41C2-ADCD-4B868E4C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78FD9-1AFB-4F50-9A34-CBDE39A5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ACB6-BC16-4595-A176-8A19A0AA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C508-9899-4082-B069-EE65321C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225C7-B07A-4E17-A8F6-4D58D4A6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907E-FA4F-498F-924B-FAA25F88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FEF5-6D72-4142-B371-B4386F61A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7978-17E0-4441-B40D-01E64ED5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B040-8433-43A1-8188-E1DB98797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76D7A8-F9B1-42FD-B516-A739C51FD961}"/>
              </a:ext>
            </a:extLst>
          </p:cNvPr>
          <p:cNvSpPr txBox="1"/>
          <p:nvPr/>
        </p:nvSpPr>
        <p:spPr>
          <a:xfrm>
            <a:off x="4692161" y="254977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77FCE-9D46-4B3E-B8AA-21C95F129AAC}"/>
              </a:ext>
            </a:extLst>
          </p:cNvPr>
          <p:cNvSpPr txBox="1"/>
          <p:nvPr/>
        </p:nvSpPr>
        <p:spPr>
          <a:xfrm>
            <a:off x="2804746" y="1749641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474-3AA9-46EC-9F63-7469D64745DD}"/>
              </a:ext>
            </a:extLst>
          </p:cNvPr>
          <p:cNvSpPr txBox="1"/>
          <p:nvPr/>
        </p:nvSpPr>
        <p:spPr>
          <a:xfrm>
            <a:off x="2804746" y="2259623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EFCF3-7733-48D8-A5AB-1EE954C38629}"/>
              </a:ext>
            </a:extLst>
          </p:cNvPr>
          <p:cNvSpPr/>
          <p:nvPr/>
        </p:nvSpPr>
        <p:spPr>
          <a:xfrm>
            <a:off x="4689230" y="2329961"/>
            <a:ext cx="1820007" cy="29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A0C22-9065-4766-9C13-24D81CF86C7A}"/>
              </a:ext>
            </a:extLst>
          </p:cNvPr>
          <p:cNvSpPr/>
          <p:nvPr/>
        </p:nvSpPr>
        <p:spPr>
          <a:xfrm>
            <a:off x="4689231" y="1735015"/>
            <a:ext cx="1820007" cy="29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BD2C4-F5F2-4BF9-B33C-3AE4FDE6392C}"/>
              </a:ext>
            </a:extLst>
          </p:cNvPr>
          <p:cNvSpPr/>
          <p:nvPr/>
        </p:nvSpPr>
        <p:spPr>
          <a:xfrm>
            <a:off x="4689230" y="3050931"/>
            <a:ext cx="1324708" cy="4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8898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010B8-C12F-4451-B616-CEA9D5246173}"/>
              </a:ext>
            </a:extLst>
          </p:cNvPr>
          <p:cNvSpPr/>
          <p:nvPr/>
        </p:nvSpPr>
        <p:spPr>
          <a:xfrm>
            <a:off x="10503017" y="1074007"/>
            <a:ext cx="939565" cy="2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20632" y="1425701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Search/Explore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F1C18-2222-4258-8C31-A0ABB806235B}"/>
              </a:ext>
            </a:extLst>
          </p:cNvPr>
          <p:cNvSpPr/>
          <p:nvPr/>
        </p:nvSpPr>
        <p:spPr>
          <a:xfrm>
            <a:off x="2338754" y="130696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ED2C0F-332F-47B8-AECC-F38CE6E37A0F}"/>
              </a:ext>
            </a:extLst>
          </p:cNvPr>
          <p:cNvSpPr/>
          <p:nvPr/>
        </p:nvSpPr>
        <p:spPr>
          <a:xfrm>
            <a:off x="6510656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69C37F-2726-4DC9-8B02-9D04F1118CFF}"/>
              </a:ext>
            </a:extLst>
          </p:cNvPr>
          <p:cNvSpPr/>
          <p:nvPr/>
        </p:nvSpPr>
        <p:spPr>
          <a:xfrm>
            <a:off x="4430809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Landscape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848A0A-C2B6-480A-887E-B046498D2693}"/>
              </a:ext>
            </a:extLst>
          </p:cNvPr>
          <p:cNvSpPr/>
          <p:nvPr/>
        </p:nvSpPr>
        <p:spPr>
          <a:xfrm>
            <a:off x="2437383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D19E14-27A2-4EF5-829B-9976A0BF65C4}"/>
              </a:ext>
            </a:extLst>
          </p:cNvPr>
          <p:cNvSpPr/>
          <p:nvPr/>
        </p:nvSpPr>
        <p:spPr>
          <a:xfrm>
            <a:off x="2400415" y="2735485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Wedding 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542A2-3824-442D-91E9-C09781E0400E}"/>
              </a:ext>
            </a:extLst>
          </p:cNvPr>
          <p:cNvSpPr/>
          <p:nvPr/>
        </p:nvSpPr>
        <p:spPr>
          <a:xfrm>
            <a:off x="4441426" y="273992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Fashion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AFDE4C-0BDC-420F-9610-63EEDF589FFF}"/>
              </a:ext>
            </a:extLst>
          </p:cNvPr>
          <p:cNvSpPr/>
          <p:nvPr/>
        </p:nvSpPr>
        <p:spPr>
          <a:xfrm>
            <a:off x="6510656" y="2740109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322D3C-F0DD-4CAC-91D5-A33A576F83FB}"/>
              </a:ext>
            </a:extLst>
          </p:cNvPr>
          <p:cNvSpPr/>
          <p:nvPr/>
        </p:nvSpPr>
        <p:spPr>
          <a:xfrm>
            <a:off x="8539203" y="2731317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AD6D8-1FB1-47DB-89E5-22E4DBBB4750}"/>
              </a:ext>
            </a:extLst>
          </p:cNvPr>
          <p:cNvSpPr/>
          <p:nvPr/>
        </p:nvSpPr>
        <p:spPr>
          <a:xfrm>
            <a:off x="8539203" y="130696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6DB715-0609-4F20-AAAB-7AD7C55E7729}"/>
              </a:ext>
            </a:extLst>
          </p:cNvPr>
          <p:cNvSpPr/>
          <p:nvPr/>
        </p:nvSpPr>
        <p:spPr>
          <a:xfrm>
            <a:off x="6471108" y="130696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10B5B-1F2E-4B96-AE97-8BA15A5EC289}"/>
              </a:ext>
            </a:extLst>
          </p:cNvPr>
          <p:cNvSpPr/>
          <p:nvPr/>
        </p:nvSpPr>
        <p:spPr>
          <a:xfrm>
            <a:off x="4416642" y="130696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1AEA7C-7215-4DB8-B5AD-921FA8CB6460}"/>
              </a:ext>
            </a:extLst>
          </p:cNvPr>
          <p:cNvSpPr/>
          <p:nvPr/>
        </p:nvSpPr>
        <p:spPr>
          <a:xfrm>
            <a:off x="8508477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8539203" y="5943600"/>
            <a:ext cx="23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ABAB34-2630-4B82-99AA-7A8D5EFB193A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551C2B-A3A7-4177-9B1A-79221EB7EB08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172C58-E06E-4638-9FF8-BF2CA61F7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08156"/>
              </p:ext>
            </p:extLst>
          </p:nvPr>
        </p:nvGraphicFramePr>
        <p:xfrm>
          <a:off x="612942" y="1878707"/>
          <a:ext cx="1299589" cy="82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89">
                  <a:extLst>
                    <a:ext uri="{9D8B030D-6E8A-4147-A177-3AD203B41FA5}">
                      <a16:colId xmlns:a16="http://schemas.microsoft.com/office/drawing/2014/main" val="3532663758"/>
                    </a:ext>
                  </a:extLst>
                </a:gridCol>
              </a:tblGrid>
              <a:tr h="413554">
                <a:tc>
                  <a:txBody>
                    <a:bodyPr/>
                    <a:lstStyle/>
                    <a:p>
                      <a:r>
                        <a:rPr lang="en-US" dirty="0"/>
                        <a:t>Birds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46"/>
                  </a:ext>
                </a:extLst>
              </a:tr>
              <a:tr h="413554"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730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6563F9A-D6BC-4E1A-B2E7-A74957FC7ADF}"/>
              </a:ext>
            </a:extLst>
          </p:cNvPr>
          <p:cNvSpPr/>
          <p:nvPr/>
        </p:nvSpPr>
        <p:spPr>
          <a:xfrm>
            <a:off x="1378755" y="1087445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26292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010B8-C12F-4451-B616-CEA9D5246173}"/>
              </a:ext>
            </a:extLst>
          </p:cNvPr>
          <p:cNvSpPr/>
          <p:nvPr/>
        </p:nvSpPr>
        <p:spPr>
          <a:xfrm>
            <a:off x="10503017" y="1074007"/>
            <a:ext cx="939565" cy="2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F1C18-2222-4258-8C31-A0ABB806235B}"/>
              </a:ext>
            </a:extLst>
          </p:cNvPr>
          <p:cNvSpPr/>
          <p:nvPr/>
        </p:nvSpPr>
        <p:spPr>
          <a:xfrm>
            <a:off x="2185310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AD6D8-1FB1-47DB-89E5-22E4DBBB4750}"/>
              </a:ext>
            </a:extLst>
          </p:cNvPr>
          <p:cNvSpPr/>
          <p:nvPr/>
        </p:nvSpPr>
        <p:spPr>
          <a:xfrm>
            <a:off x="9558688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6DB715-0609-4F20-AAAB-7AD7C55E7729}"/>
              </a:ext>
            </a:extLst>
          </p:cNvPr>
          <p:cNvSpPr/>
          <p:nvPr/>
        </p:nvSpPr>
        <p:spPr>
          <a:xfrm>
            <a:off x="7100896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10B5B-1F2E-4B96-AE97-8BA15A5EC289}"/>
              </a:ext>
            </a:extLst>
          </p:cNvPr>
          <p:cNvSpPr/>
          <p:nvPr/>
        </p:nvSpPr>
        <p:spPr>
          <a:xfrm>
            <a:off x="4643103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7895496" y="5926017"/>
            <a:ext cx="294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user entered category images in the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BA8335-240D-4E08-9FFE-13AFE66650C3}"/>
              </a:ext>
            </a:extLst>
          </p:cNvPr>
          <p:cNvSpPr/>
          <p:nvPr/>
        </p:nvSpPr>
        <p:spPr>
          <a:xfrm>
            <a:off x="2206310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146F0F-2A40-4F53-BED6-248D5AB8DBBE}"/>
              </a:ext>
            </a:extLst>
          </p:cNvPr>
          <p:cNvSpPr/>
          <p:nvPr/>
        </p:nvSpPr>
        <p:spPr>
          <a:xfrm>
            <a:off x="9579688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312A3-3C0F-426E-920A-698A40FFF69D}"/>
              </a:ext>
            </a:extLst>
          </p:cNvPr>
          <p:cNvSpPr/>
          <p:nvPr/>
        </p:nvSpPr>
        <p:spPr>
          <a:xfrm>
            <a:off x="7121896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27AC42-F5A7-48EC-B868-E9D7755279EA}"/>
              </a:ext>
            </a:extLst>
          </p:cNvPr>
          <p:cNvSpPr/>
          <p:nvPr/>
        </p:nvSpPr>
        <p:spPr>
          <a:xfrm>
            <a:off x="4664103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F0E98-A72F-4F27-B6A4-08A82FB9C4EC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1954EF1-340E-4D26-B433-689099136757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4D8DCF-7F8F-409E-AE91-F142AE154927}"/>
              </a:ext>
            </a:extLst>
          </p:cNvPr>
          <p:cNvSpPr/>
          <p:nvPr/>
        </p:nvSpPr>
        <p:spPr>
          <a:xfrm>
            <a:off x="1417927" y="1189422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12E511-E73E-477D-BC8D-CF0448BD0694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749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010B8-C12F-4451-B616-CEA9D5246173}"/>
              </a:ext>
            </a:extLst>
          </p:cNvPr>
          <p:cNvSpPr/>
          <p:nvPr/>
        </p:nvSpPr>
        <p:spPr>
          <a:xfrm>
            <a:off x="10503017" y="1074007"/>
            <a:ext cx="939565" cy="2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F1C18-2222-4258-8C31-A0ABB806235B}"/>
              </a:ext>
            </a:extLst>
          </p:cNvPr>
          <p:cNvSpPr/>
          <p:nvPr/>
        </p:nvSpPr>
        <p:spPr>
          <a:xfrm>
            <a:off x="2185310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AD6D8-1FB1-47DB-89E5-22E4DBBB4750}"/>
              </a:ext>
            </a:extLst>
          </p:cNvPr>
          <p:cNvSpPr/>
          <p:nvPr/>
        </p:nvSpPr>
        <p:spPr>
          <a:xfrm>
            <a:off x="9558688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6DB715-0609-4F20-AAAB-7AD7C55E7729}"/>
              </a:ext>
            </a:extLst>
          </p:cNvPr>
          <p:cNvSpPr/>
          <p:nvPr/>
        </p:nvSpPr>
        <p:spPr>
          <a:xfrm>
            <a:off x="7100896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10B5B-1F2E-4B96-AE97-8BA15A5EC289}"/>
              </a:ext>
            </a:extLst>
          </p:cNvPr>
          <p:cNvSpPr/>
          <p:nvPr/>
        </p:nvSpPr>
        <p:spPr>
          <a:xfrm>
            <a:off x="4643103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7398853" y="5222698"/>
            <a:ext cx="359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can select one or multiple images(according to category)from the </a:t>
            </a:r>
            <a:r>
              <a:rPr lang="en-US" sz="1600" dirty="0" err="1"/>
              <a:t>Gridview</a:t>
            </a:r>
            <a:endParaRPr lang="en-US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BA8335-240D-4E08-9FFE-13AFE66650C3}"/>
              </a:ext>
            </a:extLst>
          </p:cNvPr>
          <p:cNvSpPr/>
          <p:nvPr/>
        </p:nvSpPr>
        <p:spPr>
          <a:xfrm>
            <a:off x="2206310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146F0F-2A40-4F53-BED6-248D5AB8DBBE}"/>
              </a:ext>
            </a:extLst>
          </p:cNvPr>
          <p:cNvSpPr/>
          <p:nvPr/>
        </p:nvSpPr>
        <p:spPr>
          <a:xfrm>
            <a:off x="9579688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312A3-3C0F-426E-920A-698A40FFF69D}"/>
              </a:ext>
            </a:extLst>
          </p:cNvPr>
          <p:cNvSpPr/>
          <p:nvPr/>
        </p:nvSpPr>
        <p:spPr>
          <a:xfrm>
            <a:off x="7121896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27AC42-F5A7-48EC-B868-E9D7755279EA}"/>
              </a:ext>
            </a:extLst>
          </p:cNvPr>
          <p:cNvSpPr/>
          <p:nvPr/>
        </p:nvSpPr>
        <p:spPr>
          <a:xfrm>
            <a:off x="4664103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F0E98-A72F-4F27-B6A4-08A82FB9C4EC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1954EF1-340E-4D26-B433-689099136757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A8AC3-A84E-4A09-BDB8-F2926D0FF12B}"/>
              </a:ext>
            </a:extLst>
          </p:cNvPr>
          <p:cNvSpPr/>
          <p:nvPr/>
        </p:nvSpPr>
        <p:spPr>
          <a:xfrm>
            <a:off x="1417927" y="1097027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30D44-8BCB-4F37-A657-DAB40FEC1432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62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user if he/she wants to create new album or add selected images to existing albums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5339E-F9EB-4DA8-9128-D6D8FA0F6842}"/>
              </a:ext>
            </a:extLst>
          </p:cNvPr>
          <p:cNvSpPr/>
          <p:nvPr/>
        </p:nvSpPr>
        <p:spPr>
          <a:xfrm>
            <a:off x="4418305" y="1342268"/>
            <a:ext cx="4303651" cy="413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FA81D-240F-4652-B6DA-5429DCD9596E}"/>
              </a:ext>
            </a:extLst>
          </p:cNvPr>
          <p:cNvSpPr txBox="1"/>
          <p:nvPr/>
        </p:nvSpPr>
        <p:spPr>
          <a:xfrm>
            <a:off x="5143500" y="1669410"/>
            <a:ext cx="282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this to new Album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5ABF5F-E126-49A1-AAAA-7E628065D389}"/>
              </a:ext>
            </a:extLst>
          </p:cNvPr>
          <p:cNvSpPr txBox="1"/>
          <p:nvPr/>
        </p:nvSpPr>
        <p:spPr>
          <a:xfrm>
            <a:off x="5240215" y="1977187"/>
            <a:ext cx="1433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Number of images selected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1D3D0-65A3-44B4-9130-B10A17516E40}"/>
              </a:ext>
            </a:extLst>
          </p:cNvPr>
          <p:cNvCxnSpPr/>
          <p:nvPr/>
        </p:nvCxnSpPr>
        <p:spPr>
          <a:xfrm>
            <a:off x="5240215" y="2294792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E3DFE66-C549-4D35-A523-4C3FFEFDAC63}"/>
              </a:ext>
            </a:extLst>
          </p:cNvPr>
          <p:cNvSpPr/>
          <p:nvPr/>
        </p:nvSpPr>
        <p:spPr>
          <a:xfrm>
            <a:off x="5310554" y="2417885"/>
            <a:ext cx="923192" cy="32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Album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04B0A-5730-481E-879D-E7A67F3A5745}"/>
              </a:ext>
            </a:extLst>
          </p:cNvPr>
          <p:cNvCxnSpPr/>
          <p:nvPr/>
        </p:nvCxnSpPr>
        <p:spPr>
          <a:xfrm>
            <a:off x="5240215" y="3288484"/>
            <a:ext cx="29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D5E3F5-5732-4222-9811-38499E22FB54}"/>
              </a:ext>
            </a:extLst>
          </p:cNvPr>
          <p:cNvSpPr txBox="1"/>
          <p:nvPr/>
        </p:nvSpPr>
        <p:spPr>
          <a:xfrm>
            <a:off x="5240215" y="3565350"/>
            <a:ext cx="232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 add to an existing album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B81585-C76B-4DAB-855F-87BA07B46FAB}"/>
              </a:ext>
            </a:extLst>
          </p:cNvPr>
          <p:cNvCxnSpPr>
            <a:cxnSpLocks/>
          </p:cNvCxnSpPr>
          <p:nvPr/>
        </p:nvCxnSpPr>
        <p:spPr>
          <a:xfrm flipV="1">
            <a:off x="1778467" y="2601049"/>
            <a:ext cx="3509038" cy="87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BA238-2C35-453F-9C68-36676D2C6B86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5E74F5-20CD-446A-B3A8-C57A0A0D812B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36BCCED-A7C6-45E9-8ABE-A1B593F46978}"/>
              </a:ext>
            </a:extLst>
          </p:cNvPr>
          <p:cNvSpPr/>
          <p:nvPr/>
        </p:nvSpPr>
        <p:spPr>
          <a:xfrm>
            <a:off x="5372543" y="4114800"/>
            <a:ext cx="1089803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Album1 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B66F3-F1C8-43C5-9542-5DD8D6DECF30}"/>
              </a:ext>
            </a:extLst>
          </p:cNvPr>
          <p:cNvSpPr/>
          <p:nvPr/>
        </p:nvSpPr>
        <p:spPr>
          <a:xfrm>
            <a:off x="6690946" y="4110010"/>
            <a:ext cx="1089803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Album1 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D1B7A6-F888-41AB-B66A-34D0E8CD6755}"/>
              </a:ext>
            </a:extLst>
          </p:cNvPr>
          <p:cNvSpPr/>
          <p:nvPr/>
        </p:nvSpPr>
        <p:spPr>
          <a:xfrm>
            <a:off x="1392930" y="1135470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67C57-2EFE-4B54-A0CD-B65537D1938F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61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creates new album or adds images to existing album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553C71-FF81-4ECD-BDA7-C5FC8E9C6EA3}"/>
              </a:ext>
            </a:extLst>
          </p:cNvPr>
          <p:cNvSpPr/>
          <p:nvPr/>
        </p:nvSpPr>
        <p:spPr>
          <a:xfrm>
            <a:off x="4418305" y="1342268"/>
            <a:ext cx="4414794" cy="458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C4DAAC-DA27-414D-9E2C-85C004A7E879}"/>
              </a:ext>
            </a:extLst>
          </p:cNvPr>
          <p:cNvSpPr txBox="1"/>
          <p:nvPr/>
        </p:nvSpPr>
        <p:spPr>
          <a:xfrm>
            <a:off x="5143500" y="1669410"/>
            <a:ext cx="282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this to new Album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70F3AE-C5CF-4E5F-81A3-EC2FD70C409B}"/>
              </a:ext>
            </a:extLst>
          </p:cNvPr>
          <p:cNvSpPr txBox="1"/>
          <p:nvPr/>
        </p:nvSpPr>
        <p:spPr>
          <a:xfrm>
            <a:off x="5240215" y="1977187"/>
            <a:ext cx="1433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Number of images selected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683B14-7F73-443E-9DE9-C242487E01AA}"/>
              </a:ext>
            </a:extLst>
          </p:cNvPr>
          <p:cNvCxnSpPr/>
          <p:nvPr/>
        </p:nvCxnSpPr>
        <p:spPr>
          <a:xfrm>
            <a:off x="5240215" y="2294792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A76E8B1-497F-4FEE-AA95-00000B0B67B0}"/>
              </a:ext>
            </a:extLst>
          </p:cNvPr>
          <p:cNvSpPr/>
          <p:nvPr/>
        </p:nvSpPr>
        <p:spPr>
          <a:xfrm>
            <a:off x="5293321" y="4227558"/>
            <a:ext cx="1095571" cy="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Album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FAE050-D4BE-413F-83E6-99C263105938}"/>
              </a:ext>
            </a:extLst>
          </p:cNvPr>
          <p:cNvCxnSpPr/>
          <p:nvPr/>
        </p:nvCxnSpPr>
        <p:spPr>
          <a:xfrm>
            <a:off x="5134628" y="4580302"/>
            <a:ext cx="29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683016-3377-43B9-8379-03ADB229C41D}"/>
              </a:ext>
            </a:extLst>
          </p:cNvPr>
          <p:cNvSpPr txBox="1"/>
          <p:nvPr/>
        </p:nvSpPr>
        <p:spPr>
          <a:xfrm>
            <a:off x="5512777" y="4590256"/>
            <a:ext cx="232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 add to an existing album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226970-9546-43DC-995C-04381D4819BF}"/>
              </a:ext>
            </a:extLst>
          </p:cNvPr>
          <p:cNvSpPr/>
          <p:nvPr/>
        </p:nvSpPr>
        <p:spPr>
          <a:xfrm>
            <a:off x="5324537" y="5040228"/>
            <a:ext cx="1089803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Album1 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CC6DC-85B0-4834-AF3A-B74F91557D74}"/>
              </a:ext>
            </a:extLst>
          </p:cNvPr>
          <p:cNvSpPr/>
          <p:nvPr/>
        </p:nvSpPr>
        <p:spPr>
          <a:xfrm>
            <a:off x="7017330" y="4191951"/>
            <a:ext cx="1019463" cy="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A58B51-0E4F-4F4E-B421-924BAC427793}"/>
              </a:ext>
            </a:extLst>
          </p:cNvPr>
          <p:cNvSpPr/>
          <p:nvPr/>
        </p:nvSpPr>
        <p:spPr>
          <a:xfrm>
            <a:off x="5402837" y="2466114"/>
            <a:ext cx="2408648" cy="36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943D9-93F0-40CD-A483-D1E2CAEA00ED}"/>
              </a:ext>
            </a:extLst>
          </p:cNvPr>
          <p:cNvSpPr txBox="1"/>
          <p:nvPr/>
        </p:nvSpPr>
        <p:spPr>
          <a:xfrm>
            <a:off x="5168916" y="2228030"/>
            <a:ext cx="2242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 your album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98A680-C23E-42E8-879F-62DD8C8100C2}"/>
              </a:ext>
            </a:extLst>
          </p:cNvPr>
          <p:cNvSpPr/>
          <p:nvPr/>
        </p:nvSpPr>
        <p:spPr>
          <a:xfrm>
            <a:off x="6841222" y="5025873"/>
            <a:ext cx="1089803" cy="63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Album2 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4A5627-CAE9-47A3-AB2A-B5966CD6FD64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9E4114-2B23-4121-99D1-5CB20C0762D9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3CB714-2566-48E8-B447-3145DECE01E5}"/>
              </a:ext>
            </a:extLst>
          </p:cNvPr>
          <p:cNvSpPr/>
          <p:nvPr/>
        </p:nvSpPr>
        <p:spPr>
          <a:xfrm>
            <a:off x="1392930" y="1276070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FA663-22EC-4C1D-A5B6-FB16EC16682E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F900B-E6B4-4183-A970-B7E35A98DD1C}"/>
              </a:ext>
            </a:extLst>
          </p:cNvPr>
          <p:cNvSpPr/>
          <p:nvPr/>
        </p:nvSpPr>
        <p:spPr>
          <a:xfrm>
            <a:off x="5393998" y="3390694"/>
            <a:ext cx="2408648" cy="745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AD602-90DB-4C18-B3D7-D30C9FC85C42}"/>
              </a:ext>
            </a:extLst>
          </p:cNvPr>
          <p:cNvSpPr txBox="1"/>
          <p:nvPr/>
        </p:nvSpPr>
        <p:spPr>
          <a:xfrm>
            <a:off x="5324537" y="3139333"/>
            <a:ext cx="217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description about album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25AB4-F554-484A-9F8F-4540ABD44105}"/>
              </a:ext>
            </a:extLst>
          </p:cNvPr>
          <p:cNvSpPr txBox="1"/>
          <p:nvPr/>
        </p:nvSpPr>
        <p:spPr>
          <a:xfrm>
            <a:off x="5512777" y="3557016"/>
            <a:ext cx="21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(We can add Date, location, time this album was created)</a:t>
            </a:r>
          </a:p>
        </p:txBody>
      </p:sp>
    </p:spTree>
    <p:extLst>
      <p:ext uri="{BB962C8B-B14F-4D97-AF65-F5344CB8AC3E}">
        <p14:creationId xmlns:p14="http://schemas.microsoft.com/office/powerpoint/2010/main" val="270696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albums created by 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5339E-F9EB-4DA8-9128-D6D8FA0F6842}"/>
              </a:ext>
            </a:extLst>
          </p:cNvPr>
          <p:cNvSpPr/>
          <p:nvPr/>
        </p:nvSpPr>
        <p:spPr>
          <a:xfrm>
            <a:off x="2316945" y="1225009"/>
            <a:ext cx="8880774" cy="456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EFC4D-4B6E-4FF8-B765-D305F5889530}"/>
              </a:ext>
            </a:extLst>
          </p:cNvPr>
          <p:cNvSpPr/>
          <p:nvPr/>
        </p:nvSpPr>
        <p:spPr>
          <a:xfrm>
            <a:off x="3217985" y="1701243"/>
            <a:ext cx="2233246" cy="136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95212D-E866-418E-BB7D-124CA93A1637}"/>
              </a:ext>
            </a:extLst>
          </p:cNvPr>
          <p:cNvSpPr/>
          <p:nvPr/>
        </p:nvSpPr>
        <p:spPr>
          <a:xfrm>
            <a:off x="8390174" y="1701243"/>
            <a:ext cx="2233246" cy="136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78119-D036-41A3-BF2E-368A642BA75F}"/>
              </a:ext>
            </a:extLst>
          </p:cNvPr>
          <p:cNvSpPr/>
          <p:nvPr/>
        </p:nvSpPr>
        <p:spPr>
          <a:xfrm>
            <a:off x="5804080" y="1701243"/>
            <a:ext cx="2233246" cy="136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705C0-6A95-4D6C-9C95-36DC73EC9C09}"/>
              </a:ext>
            </a:extLst>
          </p:cNvPr>
          <p:cNvSpPr txBox="1"/>
          <p:nvPr/>
        </p:nvSpPr>
        <p:spPr>
          <a:xfrm>
            <a:off x="3675185" y="3288484"/>
            <a:ext cx="11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Album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17111-F423-408C-9BF2-481F3B20C0D2}"/>
              </a:ext>
            </a:extLst>
          </p:cNvPr>
          <p:cNvSpPr txBox="1"/>
          <p:nvPr/>
        </p:nvSpPr>
        <p:spPr>
          <a:xfrm>
            <a:off x="6275510" y="3292921"/>
            <a:ext cx="1452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Album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7E1E3-6611-4283-B3E7-991F00B22001}"/>
              </a:ext>
            </a:extLst>
          </p:cNvPr>
          <p:cNvSpPr txBox="1"/>
          <p:nvPr/>
        </p:nvSpPr>
        <p:spPr>
          <a:xfrm>
            <a:off x="6458495" y="330368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Album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926298-9F22-4DF7-BBD5-7F9CBB26869F}"/>
              </a:ext>
            </a:extLst>
          </p:cNvPr>
          <p:cNvCxnSpPr/>
          <p:nvPr/>
        </p:nvCxnSpPr>
        <p:spPr>
          <a:xfrm flipV="1">
            <a:off x="1937851" y="2751589"/>
            <a:ext cx="1280134" cy="119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8DA7C-59C4-4301-8A89-01E99BA3F649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722120-F822-4C98-834C-CF1889E78D0B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6C86444-DF75-40F7-BD12-10B696A2AD33}"/>
              </a:ext>
            </a:extLst>
          </p:cNvPr>
          <p:cNvSpPr/>
          <p:nvPr/>
        </p:nvSpPr>
        <p:spPr>
          <a:xfrm>
            <a:off x="1392930" y="1142145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76C7B-04F9-4AAB-86F7-2609637B8735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05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Images in each Album and set cover photo from one of the images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5339E-F9EB-4DA8-9128-D6D8FA0F6842}"/>
              </a:ext>
            </a:extLst>
          </p:cNvPr>
          <p:cNvSpPr/>
          <p:nvPr/>
        </p:nvSpPr>
        <p:spPr>
          <a:xfrm>
            <a:off x="2316945" y="1225009"/>
            <a:ext cx="8880774" cy="456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C845B-3171-4C6C-B967-C15D695FE817}"/>
              </a:ext>
            </a:extLst>
          </p:cNvPr>
          <p:cNvSpPr/>
          <p:nvPr/>
        </p:nvSpPr>
        <p:spPr>
          <a:xfrm>
            <a:off x="2546996" y="2574706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7CF0B-30E0-4A77-92D6-FE0C0D9D3102}"/>
              </a:ext>
            </a:extLst>
          </p:cNvPr>
          <p:cNvSpPr/>
          <p:nvPr/>
        </p:nvSpPr>
        <p:spPr>
          <a:xfrm>
            <a:off x="2593731" y="4131874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EFF119-03D9-48B8-8EA5-69D2DC89BC37}"/>
              </a:ext>
            </a:extLst>
          </p:cNvPr>
          <p:cNvSpPr/>
          <p:nvPr/>
        </p:nvSpPr>
        <p:spPr>
          <a:xfrm>
            <a:off x="4478345" y="4156003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799271-BD9E-4073-860A-F763145691BB}"/>
              </a:ext>
            </a:extLst>
          </p:cNvPr>
          <p:cNvSpPr/>
          <p:nvPr/>
        </p:nvSpPr>
        <p:spPr>
          <a:xfrm>
            <a:off x="4478345" y="2574706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0B24B-D610-4A66-BF1B-C91D33309CA4}"/>
              </a:ext>
            </a:extLst>
          </p:cNvPr>
          <p:cNvSpPr/>
          <p:nvPr/>
        </p:nvSpPr>
        <p:spPr>
          <a:xfrm>
            <a:off x="2461846" y="1424354"/>
            <a:ext cx="1591408" cy="271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Album1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E7479-00D0-4EE9-9375-1727F3825006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 flipV="1">
            <a:off x="1937851" y="3508804"/>
            <a:ext cx="379094" cy="51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113989-0D92-4FF7-BBB8-0CA508C13736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CB293-80DA-4E8C-95B1-1DE7A83C4E02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453C2E-59B1-4A17-8461-5DEDF19327EF}"/>
              </a:ext>
            </a:extLst>
          </p:cNvPr>
          <p:cNvSpPr/>
          <p:nvPr/>
        </p:nvSpPr>
        <p:spPr>
          <a:xfrm>
            <a:off x="1392930" y="1208066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53F676-E517-4085-9B54-9DB9167AE4F6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39451-CF9C-4268-A124-00EF5442E6F2}"/>
              </a:ext>
            </a:extLst>
          </p:cNvPr>
          <p:cNvSpPr/>
          <p:nvPr/>
        </p:nvSpPr>
        <p:spPr>
          <a:xfrm>
            <a:off x="6245352" y="1424354"/>
            <a:ext cx="3145536" cy="34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Description about Album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38F15-95A4-4DAA-8E24-15133DE0CD18}"/>
              </a:ext>
            </a:extLst>
          </p:cNvPr>
          <p:cNvSpPr/>
          <p:nvPr/>
        </p:nvSpPr>
        <p:spPr>
          <a:xfrm>
            <a:off x="6245352" y="2029968"/>
            <a:ext cx="3145536" cy="171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0E64D0-0847-4D88-B804-7C5B9378C6D0}"/>
              </a:ext>
            </a:extLst>
          </p:cNvPr>
          <p:cNvSpPr txBox="1"/>
          <p:nvPr/>
        </p:nvSpPr>
        <p:spPr>
          <a:xfrm>
            <a:off x="6409694" y="2212848"/>
            <a:ext cx="2752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(We can display Date, location, time this album was created)</a:t>
            </a:r>
          </a:p>
        </p:txBody>
      </p:sp>
    </p:spTree>
    <p:extLst>
      <p:ext uri="{BB962C8B-B14F-4D97-AF65-F5344CB8AC3E}">
        <p14:creationId xmlns:p14="http://schemas.microsoft.com/office/powerpoint/2010/main" val="140186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all photos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5339E-F9EB-4DA8-9128-D6D8FA0F6842}"/>
              </a:ext>
            </a:extLst>
          </p:cNvPr>
          <p:cNvSpPr/>
          <p:nvPr/>
        </p:nvSpPr>
        <p:spPr>
          <a:xfrm>
            <a:off x="2316945" y="1225009"/>
            <a:ext cx="8880774" cy="456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C845B-3171-4C6C-B967-C15D695FE817}"/>
              </a:ext>
            </a:extLst>
          </p:cNvPr>
          <p:cNvSpPr/>
          <p:nvPr/>
        </p:nvSpPr>
        <p:spPr>
          <a:xfrm>
            <a:off x="2734889" y="1855175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0B24B-D610-4A66-BF1B-C91D33309CA4}"/>
              </a:ext>
            </a:extLst>
          </p:cNvPr>
          <p:cNvSpPr/>
          <p:nvPr/>
        </p:nvSpPr>
        <p:spPr>
          <a:xfrm>
            <a:off x="2621449" y="1410696"/>
            <a:ext cx="1591408" cy="267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Album1 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113989-0D92-4FF7-BBB8-0CA508C13736}"/>
              </a:ext>
            </a:extLst>
          </p:cNvPr>
          <p:cNvSpPr/>
          <p:nvPr/>
        </p:nvSpPr>
        <p:spPr>
          <a:xfrm>
            <a:off x="645952" y="5020408"/>
            <a:ext cx="1287904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My Photos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CB293-80DA-4E8C-95B1-1DE7A83C4E02}"/>
              </a:ext>
            </a:extLst>
          </p:cNvPr>
          <p:cNvCxnSpPr>
            <a:cxnSpLocks/>
          </p:cNvCxnSpPr>
          <p:nvPr/>
        </p:nvCxnSpPr>
        <p:spPr>
          <a:xfrm>
            <a:off x="645952" y="3120921"/>
            <a:ext cx="128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9B33DB3-5F24-4017-84AC-B5C4D28E79D6}"/>
              </a:ext>
            </a:extLst>
          </p:cNvPr>
          <p:cNvSpPr/>
          <p:nvPr/>
        </p:nvSpPr>
        <p:spPr>
          <a:xfrm>
            <a:off x="2718854" y="2738787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D8426C-FB96-4AA5-8BF1-30B6AB0B73D8}"/>
              </a:ext>
            </a:extLst>
          </p:cNvPr>
          <p:cNvSpPr/>
          <p:nvPr/>
        </p:nvSpPr>
        <p:spPr>
          <a:xfrm>
            <a:off x="8950319" y="1847567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3F5609-1191-42A0-AD85-E528C6AFC1BF}"/>
              </a:ext>
            </a:extLst>
          </p:cNvPr>
          <p:cNvSpPr/>
          <p:nvPr/>
        </p:nvSpPr>
        <p:spPr>
          <a:xfrm>
            <a:off x="2711529" y="3713398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BB114A-C8FF-4BB9-B276-2D428004E9C8}"/>
              </a:ext>
            </a:extLst>
          </p:cNvPr>
          <p:cNvSpPr/>
          <p:nvPr/>
        </p:nvSpPr>
        <p:spPr>
          <a:xfrm>
            <a:off x="5866850" y="1855175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1802FD-C627-4BA7-A303-AFF7025A6BB9}"/>
              </a:ext>
            </a:extLst>
          </p:cNvPr>
          <p:cNvSpPr/>
          <p:nvPr/>
        </p:nvSpPr>
        <p:spPr>
          <a:xfrm>
            <a:off x="5862242" y="2723326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CD41AC-3602-474A-BBB9-EEEF8B3C5BC0}"/>
              </a:ext>
            </a:extLst>
          </p:cNvPr>
          <p:cNvSpPr/>
          <p:nvPr/>
        </p:nvSpPr>
        <p:spPr>
          <a:xfrm>
            <a:off x="5862242" y="3708265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764BB1-36F6-4D97-B6D1-9DD5C861E1ED}"/>
              </a:ext>
            </a:extLst>
          </p:cNvPr>
          <p:cNvSpPr/>
          <p:nvPr/>
        </p:nvSpPr>
        <p:spPr>
          <a:xfrm>
            <a:off x="8975120" y="3713398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D0932C-66EA-4154-9BAF-5216C6ABFCE9}"/>
              </a:ext>
            </a:extLst>
          </p:cNvPr>
          <p:cNvSpPr/>
          <p:nvPr/>
        </p:nvSpPr>
        <p:spPr>
          <a:xfrm>
            <a:off x="8975120" y="2756029"/>
            <a:ext cx="1169600" cy="54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E84C1D-1E29-4DD1-8AA1-CA34F2AF5DD4}"/>
              </a:ext>
            </a:extLst>
          </p:cNvPr>
          <p:cNvSpPr/>
          <p:nvPr/>
        </p:nvSpPr>
        <p:spPr>
          <a:xfrm>
            <a:off x="5647354" y="1469693"/>
            <a:ext cx="1591408" cy="267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Album2 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EC1F7-A496-4713-B8ED-E940C496DDC0}"/>
              </a:ext>
            </a:extLst>
          </p:cNvPr>
          <p:cNvSpPr/>
          <p:nvPr/>
        </p:nvSpPr>
        <p:spPr>
          <a:xfrm>
            <a:off x="8718062" y="1469693"/>
            <a:ext cx="1591408" cy="267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Album3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857726-F776-4703-B9B6-7FEB07EABE97}"/>
              </a:ext>
            </a:extLst>
          </p:cNvPr>
          <p:cNvCxnSpPr>
            <a:stCxn id="26" idx="3"/>
          </p:cNvCxnSpPr>
          <p:nvPr/>
        </p:nvCxnSpPr>
        <p:spPr>
          <a:xfrm flipV="1">
            <a:off x="1933856" y="4535424"/>
            <a:ext cx="383089" cy="68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B3141BD-27FB-4F1C-9F18-9DE561669107}"/>
              </a:ext>
            </a:extLst>
          </p:cNvPr>
          <p:cNvSpPr/>
          <p:nvPr/>
        </p:nvSpPr>
        <p:spPr>
          <a:xfrm>
            <a:off x="1392930" y="1134338"/>
            <a:ext cx="540926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2A20EF-21F0-4870-B5D8-0C3E608593A1}"/>
              </a:ext>
            </a:extLst>
          </p:cNvPr>
          <p:cNvSpPr txBox="1"/>
          <p:nvPr/>
        </p:nvSpPr>
        <p:spPr>
          <a:xfrm>
            <a:off x="612942" y="550695"/>
            <a:ext cx="132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/>
              <a:t>UserName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061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360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Kamble</dc:creator>
  <cp:lastModifiedBy>Priya Kamble</cp:lastModifiedBy>
  <cp:revision>8</cp:revision>
  <dcterms:created xsi:type="dcterms:W3CDTF">2021-09-29T01:46:29Z</dcterms:created>
  <dcterms:modified xsi:type="dcterms:W3CDTF">2021-09-29T07:36:43Z</dcterms:modified>
</cp:coreProperties>
</file>