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slide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slide added to project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First slide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slide</dc:title>
  <dc:creator>Rahul_DipNgr</dc:creator>
  <cp:lastModifiedBy>Rahul_DipNgr</cp:lastModifiedBy>
  <cp:revision>1</cp:revision>
  <dcterms:created xsi:type="dcterms:W3CDTF">2006-08-16T00:00:00Z</dcterms:created>
  <dcterms:modified xsi:type="dcterms:W3CDTF">2017-06-09T11:44:42Z</dcterms:modified>
</cp:coreProperties>
</file>