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1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5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7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tutorial</a:t>
            </a:r>
            <a:r>
              <a:rPr sz="4000" spc="-4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video</a:t>
            </a:r>
            <a:endParaRPr sz="400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5947" y="5750763"/>
            <a:ext cx="9907905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7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700" spc="-60" dirty="0">
                <a:solidFill>
                  <a:srgbClr val="FFFFFF"/>
                </a:solidFill>
                <a:latin typeface="Calibri"/>
                <a:cs typeface="Calibri"/>
              </a:rPr>
              <a:t>the details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700" spc="-45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lang="en-IN" sz="19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github.com/swativerman1999/</a:t>
            </a:r>
            <a:r>
              <a:rPr lang="en-IN" sz="1900" u="sng" spc="-10" dirty="0" err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Credit_Card_Dashboard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65832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000" spc="-55" dirty="0">
                <a:solidFill>
                  <a:srgbClr val="FFFFFF"/>
                </a:solidFill>
                <a:latin typeface="Calibri"/>
                <a:cs typeface="Calibri"/>
              </a:rPr>
              <a:t>35.03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2362200"/>
            <a:ext cx="48768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lang="en-IN" sz="6000" dirty="0"/>
              <a:t>The End</a:t>
            </a:r>
            <a:endParaRPr sz="6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CD3000D-E1AD-D28C-576E-DC191238663E}"/>
              </a:ext>
            </a:extLst>
          </p:cNvPr>
          <p:cNvSpPr txBox="1">
            <a:spLocks/>
          </p:cNvSpPr>
          <p:nvPr/>
        </p:nvSpPr>
        <p:spPr>
          <a:xfrm>
            <a:off x="8545285" y="5486400"/>
            <a:ext cx="3200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25400">
              <a:spcBef>
                <a:spcPts val="95"/>
              </a:spcBef>
              <a:tabLst>
                <a:tab pos="8700770" algn="l"/>
              </a:tabLst>
            </a:pPr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852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518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53 (31st Dec)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Swati Verman</cp:lastModifiedBy>
  <cp:revision>2</cp:revision>
  <dcterms:created xsi:type="dcterms:W3CDTF">2024-07-28T05:54:05Z</dcterms:created>
  <dcterms:modified xsi:type="dcterms:W3CDTF">2024-07-28T06:25:14Z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2024-07-28T00:00:00Z</vt:filetime>
  </property>
  <property fmtid="{D5CDD505-2E9C-101B-9397-08002B2CF9AE}" pid="5" name="Producer">
    <vt:lpwstr>Microsoft® PowerPoint® 2021</vt:lpwstr>
  </property>
</Properties>
</file>