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01" r:id="rId2"/>
    <p:sldId id="4402" r:id="rId3"/>
    <p:sldId id="4375" r:id="rId4"/>
    <p:sldId id="4403" r:id="rId5"/>
    <p:sldId id="4404" r:id="rId6"/>
    <p:sldId id="4288" r:id="rId7"/>
    <p:sldId id="4405" r:id="rId8"/>
    <p:sldId id="4369" r:id="rId9"/>
    <p:sldId id="4408" r:id="rId10"/>
    <p:sldId id="4409" r:id="rId11"/>
    <p:sldId id="4410" r:id="rId12"/>
    <p:sldId id="4411" r:id="rId13"/>
    <p:sldId id="4412" r:id="rId14"/>
    <p:sldId id="4413" r:id="rId15"/>
    <p:sldId id="4414" r:id="rId16"/>
    <p:sldId id="4415" r:id="rId17"/>
    <p:sldId id="4418" r:id="rId18"/>
    <p:sldId id="4419" r:id="rId19"/>
    <p:sldId id="4421" r:id="rId20"/>
    <p:sldId id="442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9-1E4C-A46D-7A3743BA7A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59-1E4C-A46D-7A3743BA7A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59-1E4C-A46D-7A3743BA7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19565040"/>
        <c:axId val="1319566672"/>
      </c:barChart>
      <c:catAx>
        <c:axId val="131956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19566672"/>
        <c:crosses val="autoZero"/>
        <c:auto val="1"/>
        <c:lblAlgn val="ctr"/>
        <c:lblOffset val="100"/>
        <c:noMultiLvlLbl val="0"/>
      </c:catAx>
      <c:valAx>
        <c:axId val="131956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1956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24543" y="-555171"/>
            <a:ext cx="11077304" cy="13082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26571"/>
            <a:ext cx="12597946" cy="14467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4410" y="-375558"/>
            <a:ext cx="7691927" cy="14467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B708F17-1F5F-114A-A968-FAEAF93981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660943" y="1897160"/>
            <a:ext cx="4805354" cy="4805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8A8440-0287-3641-99AE-4F2C20CB79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660943" y="7013486"/>
            <a:ext cx="4805354" cy="4805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AE6AE8E-9EAA-6246-9D55-D1F9EF4460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527017" y="7013486"/>
            <a:ext cx="4805354" cy="4805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7017" y="1897160"/>
            <a:ext cx="4805354" cy="4805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94807" y="3950206"/>
            <a:ext cx="10445366" cy="631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7472" y="3950207"/>
            <a:ext cx="10445366" cy="631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2398" y="-295223"/>
            <a:ext cx="13171716" cy="7153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847433-0671-D840-BEEF-28D045513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25294" y="7982191"/>
            <a:ext cx="2761299" cy="2663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F7CE350-A220-664F-91FF-9D68304A18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08288" y="4033156"/>
            <a:ext cx="2761299" cy="2663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4563322-57D4-F44F-BF07-7E46F84D39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08288" y="7982191"/>
            <a:ext cx="2761299" cy="2663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825294" y="4033156"/>
            <a:ext cx="2761299" cy="2663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02877" y="-342901"/>
            <a:ext cx="8725664" cy="14483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4C1659-479E-BD40-9557-65E64276F052}"/>
              </a:ext>
            </a:extLst>
          </p:cNvPr>
          <p:cNvGrpSpPr/>
          <p:nvPr/>
        </p:nvGrpSpPr>
        <p:grpSpPr>
          <a:xfrm>
            <a:off x="7918358" y="4347142"/>
            <a:ext cx="8537486" cy="5021706"/>
            <a:chOff x="7918358" y="4323337"/>
            <a:chExt cx="8537486" cy="50217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918358" y="7252162"/>
              <a:ext cx="8537486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ADVISOR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0A004E-4768-0342-B369-6D898C2E1D82}"/>
                </a:ext>
              </a:extLst>
            </p:cNvPr>
            <p:cNvGrpSpPr/>
            <p:nvPr/>
          </p:nvGrpSpPr>
          <p:grpSpPr>
            <a:xfrm>
              <a:off x="10966445" y="4323337"/>
              <a:ext cx="2444756" cy="2437894"/>
              <a:chOff x="4350269" y="4357636"/>
              <a:chExt cx="3079231" cy="307058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6F70ABE-17D2-E740-9585-5A751BA637BB}"/>
                  </a:ext>
                </a:extLst>
              </p:cNvPr>
              <p:cNvGrpSpPr/>
              <p:nvPr/>
            </p:nvGrpSpPr>
            <p:grpSpPr>
              <a:xfrm>
                <a:off x="4350269" y="4357636"/>
                <a:ext cx="3079231" cy="3070589"/>
                <a:chOff x="17431338" y="4292447"/>
                <a:chExt cx="4168916" cy="4157216"/>
              </a:xfrm>
            </p:grpSpPr>
            <p:sp>
              <p:nvSpPr>
                <p:cNvPr id="19" name="L-Shape 18">
                  <a:extLst>
                    <a:ext uri="{FF2B5EF4-FFF2-40B4-BE49-F238E27FC236}">
                      <a16:creationId xmlns:a16="http://schemas.microsoft.com/office/drawing/2014/main" id="{0F90EFBA-60E2-CF46-91B6-94075E2E8329}"/>
                    </a:ext>
                  </a:extLst>
                </p:cNvPr>
                <p:cNvSpPr/>
                <p:nvPr/>
              </p:nvSpPr>
              <p:spPr>
                <a:xfrm>
                  <a:off x="17431338" y="4657282"/>
                  <a:ext cx="3792381" cy="3792381"/>
                </a:xfrm>
                <a:prstGeom prst="corner">
                  <a:avLst>
                    <a:gd name="adj1" fmla="val 9508"/>
                    <a:gd name="adj2" fmla="val 997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L-Shape 20">
                  <a:extLst>
                    <a:ext uri="{FF2B5EF4-FFF2-40B4-BE49-F238E27FC236}">
                      <a16:creationId xmlns:a16="http://schemas.microsoft.com/office/drawing/2014/main" id="{E35801BB-A69F-5348-89D9-600EDF006DEE}"/>
                    </a:ext>
                  </a:extLst>
                </p:cNvPr>
                <p:cNvSpPr/>
                <p:nvPr/>
              </p:nvSpPr>
              <p:spPr>
                <a:xfrm rot="10800000">
                  <a:off x="17807873" y="4292447"/>
                  <a:ext cx="3792381" cy="3792381"/>
                </a:xfrm>
                <a:prstGeom prst="corner">
                  <a:avLst>
                    <a:gd name="adj1" fmla="val 9508"/>
                    <a:gd name="adj2" fmla="val 997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45D1C3-FF0E-DA41-A852-B6AC0D2F2D3F}"/>
                  </a:ext>
                </a:extLst>
              </p:cNvPr>
              <p:cNvGrpSpPr/>
              <p:nvPr/>
            </p:nvGrpSpPr>
            <p:grpSpPr>
              <a:xfrm>
                <a:off x="5041594" y="5165651"/>
                <a:ext cx="1693138" cy="1490958"/>
                <a:chOff x="5244860" y="4796287"/>
                <a:chExt cx="2292309" cy="1535502"/>
              </a:xfrm>
              <a:solidFill>
                <a:schemeClr val="accent2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ECCDD26-9858-4F48-AE26-1A3CBC1EC1CC}"/>
                    </a:ext>
                  </a:extLst>
                </p:cNvPr>
                <p:cNvSpPr/>
                <p:nvPr/>
              </p:nvSpPr>
              <p:spPr>
                <a:xfrm>
                  <a:off x="5244860" y="5400135"/>
                  <a:ext cx="628099" cy="931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3B85891-742D-2541-B9D0-E313D08CD08F}"/>
                    </a:ext>
                  </a:extLst>
                </p:cNvPr>
                <p:cNvSpPr/>
                <p:nvPr/>
              </p:nvSpPr>
              <p:spPr>
                <a:xfrm>
                  <a:off x="6076965" y="4796287"/>
                  <a:ext cx="628099" cy="15355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82D8A89-994E-0543-ABE2-D42DF52BCE2B}"/>
                    </a:ext>
                  </a:extLst>
                </p:cNvPr>
                <p:cNvSpPr/>
                <p:nvPr/>
              </p:nvSpPr>
              <p:spPr>
                <a:xfrm>
                  <a:off x="6909070" y="5141343"/>
                  <a:ext cx="628099" cy="11904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52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88C4EE-088D-9446-BF65-437D6917D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739826"/>
              </p:ext>
            </p:extLst>
          </p:nvPr>
        </p:nvGraphicFramePr>
        <p:xfrm>
          <a:off x="1675412" y="1435178"/>
          <a:ext cx="9802668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2B34026-B0CF-9143-81FC-CF28E14152CD}"/>
              </a:ext>
            </a:extLst>
          </p:cNvPr>
          <p:cNvSpPr/>
          <p:nvPr/>
        </p:nvSpPr>
        <p:spPr>
          <a:xfrm rot="10800000" flipV="1">
            <a:off x="13447405" y="-1"/>
            <a:ext cx="1038242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A6ECAB-9EF1-C240-8D4B-8C4BB221A60A}"/>
              </a:ext>
            </a:extLst>
          </p:cNvPr>
          <p:cNvSpPr txBox="1"/>
          <p:nvPr/>
        </p:nvSpPr>
        <p:spPr>
          <a:xfrm>
            <a:off x="14978019" y="5288339"/>
            <a:ext cx="732119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68A3-988B-DD4E-9A0B-C6C2393B7F91}"/>
              </a:ext>
            </a:extLst>
          </p:cNvPr>
          <p:cNvSpPr/>
          <p:nvPr/>
        </p:nvSpPr>
        <p:spPr>
          <a:xfrm rot="10800000" flipV="1">
            <a:off x="23829825" y="1"/>
            <a:ext cx="54782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3BB601F-A5A5-D44D-A76C-66AB5FBC70A1}"/>
              </a:ext>
            </a:extLst>
          </p:cNvPr>
          <p:cNvSpPr/>
          <p:nvPr/>
        </p:nvSpPr>
        <p:spPr>
          <a:xfrm rot="10800000" flipV="1">
            <a:off x="23175068" y="2"/>
            <a:ext cx="1202576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6FABB-A7B0-894E-AF5D-06D45C0DDFB4}"/>
              </a:ext>
            </a:extLst>
          </p:cNvPr>
          <p:cNvGrpSpPr/>
          <p:nvPr/>
        </p:nvGrpSpPr>
        <p:grpSpPr>
          <a:xfrm>
            <a:off x="11513140" y="2438401"/>
            <a:ext cx="8855106" cy="8848576"/>
            <a:chOff x="2309010" y="3387588"/>
            <a:chExt cx="7396998" cy="7391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EE364D-A9BA-2F47-A5A0-E89DACDA7F7E}"/>
                </a:ext>
              </a:extLst>
            </p:cNvPr>
            <p:cNvGrpSpPr/>
            <p:nvPr/>
          </p:nvGrpSpPr>
          <p:grpSpPr>
            <a:xfrm>
              <a:off x="2309010" y="3387588"/>
              <a:ext cx="7396998" cy="7391545"/>
              <a:chOff x="1873189" y="3277841"/>
              <a:chExt cx="8047917" cy="8041986"/>
            </a:xfrm>
          </p:grpSpPr>
          <p:sp>
            <p:nvSpPr>
              <p:cNvPr id="13" name="Shape 978">
                <a:extLst>
                  <a:ext uri="{FF2B5EF4-FFF2-40B4-BE49-F238E27FC236}">
                    <a16:creationId xmlns:a16="http://schemas.microsoft.com/office/drawing/2014/main" id="{6E8C8226-EBFA-C54E-914E-A3D937E28BFB}"/>
                  </a:ext>
                </a:extLst>
              </p:cNvPr>
              <p:cNvSpPr/>
              <p:nvPr/>
            </p:nvSpPr>
            <p:spPr>
              <a:xfrm>
                <a:off x="2083144" y="3483472"/>
                <a:ext cx="7304505" cy="730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5400" b="1">
                  <a:solidFill>
                    <a:schemeClr val="lt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E1C5D7E-2FB9-B84E-95D9-B5F60AD0E7E0}"/>
                  </a:ext>
                </a:extLst>
              </p:cNvPr>
              <p:cNvGrpSpPr/>
              <p:nvPr/>
            </p:nvGrpSpPr>
            <p:grpSpPr>
              <a:xfrm>
                <a:off x="1889309" y="3277841"/>
                <a:ext cx="8028674" cy="8041986"/>
                <a:chOff x="12913933" y="-1215198"/>
                <a:chExt cx="3983478" cy="3990083"/>
              </a:xfrm>
            </p:grpSpPr>
            <p:sp>
              <p:nvSpPr>
                <p:cNvPr id="17" name="Shape 493">
                  <a:extLst>
                    <a:ext uri="{FF2B5EF4-FFF2-40B4-BE49-F238E27FC236}">
                      <a16:creationId xmlns:a16="http://schemas.microsoft.com/office/drawing/2014/main" id="{F1DCC458-4A92-7F40-8B2D-0CBE21A8955E}"/>
                    </a:ext>
                  </a:extLst>
                </p:cNvPr>
                <p:cNvSpPr/>
                <p:nvPr/>
              </p:nvSpPr>
              <p:spPr>
                <a:xfrm>
                  <a:off x="12913933" y="-1208593"/>
                  <a:ext cx="3983478" cy="398347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5715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389" tIns="45682" rIns="91389" bIns="45682" anchor="ctr" anchorCtr="0">
                  <a:noAutofit/>
                </a:bodyPr>
                <a:lstStyle/>
                <a:p>
                  <a:pPr algn="ctr"/>
                  <a:endParaRPr sz="5400" b="1">
                    <a:solidFill>
                      <a:schemeClr val="lt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  <a:sym typeface="Calibri"/>
                  </a:endParaRPr>
                </a:p>
              </p:txBody>
            </p:sp>
            <p:sp>
              <p:nvSpPr>
                <p:cNvPr id="18" name="Shape 515">
                  <a:extLst>
                    <a:ext uri="{FF2B5EF4-FFF2-40B4-BE49-F238E27FC236}">
                      <a16:creationId xmlns:a16="http://schemas.microsoft.com/office/drawing/2014/main" id="{6D9326E2-EF77-AE4C-A82E-E751E0178A12}"/>
                    </a:ext>
                  </a:extLst>
                </p:cNvPr>
                <p:cNvSpPr/>
                <p:nvPr/>
              </p:nvSpPr>
              <p:spPr>
                <a:xfrm>
                  <a:off x="12913933" y="-1215198"/>
                  <a:ext cx="3983478" cy="3983478"/>
                </a:xfrm>
                <a:prstGeom prst="arc">
                  <a:avLst>
                    <a:gd name="adj1" fmla="val 20399141"/>
                    <a:gd name="adj2" fmla="val 7814741"/>
                  </a:avLst>
                </a:prstGeom>
                <a:solidFill>
                  <a:schemeClr val="accent1"/>
                </a:solidFill>
                <a:ln w="5715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389" tIns="45682" rIns="91389" bIns="45682" anchor="ctr" anchorCtr="0">
                  <a:noAutofit/>
                </a:bodyPr>
                <a:lstStyle/>
                <a:p>
                  <a:pPr algn="ctr"/>
                  <a:endParaRPr sz="5400" b="1">
                    <a:solidFill>
                      <a:schemeClr val="dk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  <a:sym typeface="Calibri"/>
                  </a:endParaRPr>
                </a:p>
              </p:txBody>
            </p:sp>
          </p:grpSp>
          <p:sp>
            <p:nvSpPr>
              <p:cNvPr id="15" name="Shape 515">
                <a:extLst>
                  <a:ext uri="{FF2B5EF4-FFF2-40B4-BE49-F238E27FC236}">
                    <a16:creationId xmlns:a16="http://schemas.microsoft.com/office/drawing/2014/main" id="{13DA63A4-E87B-5C4C-9A00-1AF0E0565B8B}"/>
                  </a:ext>
                </a:extLst>
              </p:cNvPr>
              <p:cNvSpPr/>
              <p:nvPr/>
            </p:nvSpPr>
            <p:spPr>
              <a:xfrm>
                <a:off x="1873189" y="3281300"/>
                <a:ext cx="8028673" cy="8028674"/>
              </a:xfrm>
              <a:prstGeom prst="arc">
                <a:avLst>
                  <a:gd name="adj1" fmla="val 7170073"/>
                  <a:gd name="adj2" fmla="val 9729017"/>
                </a:avLst>
              </a:prstGeom>
              <a:solidFill>
                <a:schemeClr val="accent2"/>
              </a:solidFill>
              <a:ln w="571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5400" b="1">
                  <a:solidFill>
                    <a:schemeClr val="dk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6" name="Shape 515">
                <a:extLst>
                  <a:ext uri="{FF2B5EF4-FFF2-40B4-BE49-F238E27FC236}">
                    <a16:creationId xmlns:a16="http://schemas.microsoft.com/office/drawing/2014/main" id="{C7B9AC50-D551-1A4F-B926-EA4FDE4BD054}"/>
                  </a:ext>
                </a:extLst>
              </p:cNvPr>
              <p:cNvSpPr/>
              <p:nvPr/>
            </p:nvSpPr>
            <p:spPr>
              <a:xfrm>
                <a:off x="1892433" y="3278451"/>
                <a:ext cx="8028673" cy="8028674"/>
              </a:xfrm>
              <a:prstGeom prst="arc">
                <a:avLst>
                  <a:gd name="adj1" fmla="val 9690450"/>
                  <a:gd name="adj2" fmla="val 14989511"/>
                </a:avLst>
              </a:prstGeom>
              <a:solidFill>
                <a:schemeClr val="accent3"/>
              </a:solidFill>
              <a:ln w="5715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5400" b="1">
                  <a:solidFill>
                    <a:schemeClr val="dk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9" name="Shape 1074">
              <a:extLst>
                <a:ext uri="{FF2B5EF4-FFF2-40B4-BE49-F238E27FC236}">
                  <a16:creationId xmlns:a16="http://schemas.microsoft.com/office/drawing/2014/main" id="{DFF0271A-378C-9743-82C3-F9DC81990899}"/>
                </a:ext>
              </a:extLst>
            </p:cNvPr>
            <p:cNvSpPr txBox="1"/>
            <p:nvPr/>
          </p:nvSpPr>
          <p:spPr>
            <a:xfrm>
              <a:off x="6594394" y="8047451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5400" b="1" dirty="0">
                  <a:solidFill>
                    <a:schemeClr val="lt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50%</a:t>
              </a:r>
            </a:p>
          </p:txBody>
        </p:sp>
        <p:sp>
          <p:nvSpPr>
            <p:cNvPr id="10" name="Shape 1075">
              <a:extLst>
                <a:ext uri="{FF2B5EF4-FFF2-40B4-BE49-F238E27FC236}">
                  <a16:creationId xmlns:a16="http://schemas.microsoft.com/office/drawing/2014/main" id="{3424F000-E730-8D43-9660-CB91EE46F5ED}"/>
                </a:ext>
              </a:extLst>
            </p:cNvPr>
            <p:cNvSpPr txBox="1"/>
            <p:nvPr/>
          </p:nvSpPr>
          <p:spPr>
            <a:xfrm>
              <a:off x="2951765" y="8321047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5400" b="1" dirty="0">
                  <a:solidFill>
                    <a:schemeClr val="lt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25%</a:t>
              </a:r>
            </a:p>
          </p:txBody>
        </p:sp>
        <p:sp>
          <p:nvSpPr>
            <p:cNvPr id="11" name="Shape 1076">
              <a:extLst>
                <a:ext uri="{FF2B5EF4-FFF2-40B4-BE49-F238E27FC236}">
                  <a16:creationId xmlns:a16="http://schemas.microsoft.com/office/drawing/2014/main" id="{01443572-25CD-9749-8884-8B14E5FBC29E}"/>
                </a:ext>
              </a:extLst>
            </p:cNvPr>
            <p:cNvSpPr txBox="1"/>
            <p:nvPr/>
          </p:nvSpPr>
          <p:spPr>
            <a:xfrm>
              <a:off x="2769433" y="5723545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5400" b="1" dirty="0">
                  <a:solidFill>
                    <a:schemeClr val="lt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10%</a:t>
              </a:r>
            </a:p>
          </p:txBody>
        </p:sp>
        <p:sp>
          <p:nvSpPr>
            <p:cNvPr id="12" name="Shape 1077">
              <a:extLst>
                <a:ext uri="{FF2B5EF4-FFF2-40B4-BE49-F238E27FC236}">
                  <a16:creationId xmlns:a16="http://schemas.microsoft.com/office/drawing/2014/main" id="{6E1F55F4-6526-AA4B-902C-93F53E36DF83}"/>
                </a:ext>
              </a:extLst>
            </p:cNvPr>
            <p:cNvSpPr txBox="1"/>
            <p:nvPr/>
          </p:nvSpPr>
          <p:spPr>
            <a:xfrm>
              <a:off x="6008877" y="4317411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5400" b="1" dirty="0">
                  <a:solidFill>
                    <a:schemeClr val="lt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15%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DD3A0A-8A32-5C4D-940B-CC6C7519F954}"/>
              </a:ext>
            </a:extLst>
          </p:cNvPr>
          <p:cNvGrpSpPr/>
          <p:nvPr/>
        </p:nvGrpSpPr>
        <p:grpSpPr>
          <a:xfrm>
            <a:off x="1851452" y="3957135"/>
            <a:ext cx="7251496" cy="5786319"/>
            <a:chOff x="1851452" y="3372300"/>
            <a:chExt cx="7251496" cy="57863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0C5BAD-C2DA-3B4E-A037-4A8C34056223}"/>
                </a:ext>
              </a:extLst>
            </p:cNvPr>
            <p:cNvSpPr txBox="1"/>
            <p:nvPr/>
          </p:nvSpPr>
          <p:spPr>
            <a:xfrm>
              <a:off x="1851452" y="3372300"/>
              <a:ext cx="562703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DA97D1-47A2-6C49-926E-B1726385E1CC}"/>
                </a:ext>
              </a:extLst>
            </p:cNvPr>
            <p:cNvSpPr txBox="1"/>
            <p:nvPr/>
          </p:nvSpPr>
          <p:spPr>
            <a:xfrm>
              <a:off x="1851452" y="6850295"/>
              <a:ext cx="72514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1097279" y="0"/>
            <a:ext cx="2328036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8EA91-8299-E441-A511-079CE1EDD697}"/>
              </a:ext>
            </a:extLst>
          </p:cNvPr>
          <p:cNvGrpSpPr/>
          <p:nvPr/>
        </p:nvGrpSpPr>
        <p:grpSpPr>
          <a:xfrm>
            <a:off x="2494087" y="1984086"/>
            <a:ext cx="9356547" cy="9747828"/>
            <a:chOff x="2042973" y="1984086"/>
            <a:chExt cx="9356547" cy="9747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042973" y="1984086"/>
              <a:ext cx="935654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OVERALL PERFORMANCE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03930F-3A2A-9547-92BC-04F9FBE5961F}"/>
                </a:ext>
              </a:extLst>
            </p:cNvPr>
            <p:cNvSpPr txBox="1"/>
            <p:nvPr/>
          </p:nvSpPr>
          <p:spPr>
            <a:xfrm>
              <a:off x="2042973" y="9423590"/>
              <a:ext cx="72514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5B888B-40B9-FF46-9DE0-1C18DE91D73A}"/>
              </a:ext>
            </a:extLst>
          </p:cNvPr>
          <p:cNvGrpSpPr/>
          <p:nvPr/>
        </p:nvGrpSpPr>
        <p:grpSpPr>
          <a:xfrm>
            <a:off x="12527017" y="1897160"/>
            <a:ext cx="9939280" cy="9921680"/>
            <a:chOff x="11399520" y="1097280"/>
            <a:chExt cx="11915334" cy="118942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77B7E5-D2C1-4F46-A143-D3DCFDF11FCD}"/>
                </a:ext>
              </a:extLst>
            </p:cNvPr>
            <p:cNvSpPr/>
            <p:nvPr/>
          </p:nvSpPr>
          <p:spPr>
            <a:xfrm>
              <a:off x="11399520" y="1097280"/>
              <a:ext cx="5760719" cy="5760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EA770AE-FFD9-E549-9FEA-095A90EF44D0}"/>
                </a:ext>
              </a:extLst>
            </p:cNvPr>
            <p:cNvSpPr/>
            <p:nvPr/>
          </p:nvSpPr>
          <p:spPr>
            <a:xfrm>
              <a:off x="17554135" y="1097280"/>
              <a:ext cx="5760719" cy="5760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79D906-099D-504F-B9B2-E88CA9D442FB}"/>
                </a:ext>
              </a:extLst>
            </p:cNvPr>
            <p:cNvSpPr/>
            <p:nvPr/>
          </p:nvSpPr>
          <p:spPr>
            <a:xfrm>
              <a:off x="11399520" y="7230795"/>
              <a:ext cx="5760719" cy="5760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47E6F-313B-7C46-B5FD-B636B44BEF32}"/>
                </a:ext>
              </a:extLst>
            </p:cNvPr>
            <p:cNvSpPr/>
            <p:nvPr/>
          </p:nvSpPr>
          <p:spPr>
            <a:xfrm>
              <a:off x="17554135" y="7230795"/>
              <a:ext cx="5760719" cy="5760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502BC18-2223-8141-82E9-459EAC374E76}"/>
              </a:ext>
            </a:extLst>
          </p:cNvPr>
          <p:cNvSpPr/>
          <p:nvPr/>
        </p:nvSpPr>
        <p:spPr>
          <a:xfrm rot="10800000" flipV="1">
            <a:off x="-1" y="0"/>
            <a:ext cx="109727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07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8119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12D82-6D71-7140-B212-3B0055837B00}"/>
              </a:ext>
            </a:extLst>
          </p:cNvPr>
          <p:cNvSpPr txBox="1"/>
          <p:nvPr/>
        </p:nvSpPr>
        <p:spPr>
          <a:xfrm>
            <a:off x="3804659" y="1197392"/>
            <a:ext cx="1676833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4B4F1142-74E1-D440-81A8-7924F301E1ED}"/>
              </a:ext>
            </a:extLst>
          </p:cNvPr>
          <p:cNvSpPr txBox="1">
            <a:spLocks/>
          </p:cNvSpPr>
          <p:nvPr/>
        </p:nvSpPr>
        <p:spPr>
          <a:xfrm>
            <a:off x="2344778" y="11618050"/>
            <a:ext cx="843075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B9E11B-BC66-EA41-B618-2C936FBED58F}"/>
              </a:ext>
            </a:extLst>
          </p:cNvPr>
          <p:cNvSpPr/>
          <p:nvPr/>
        </p:nvSpPr>
        <p:spPr>
          <a:xfrm>
            <a:off x="3968814" y="10910164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C246ABF3-F145-6E4B-85E6-6CE7CE67D5E8}"/>
              </a:ext>
            </a:extLst>
          </p:cNvPr>
          <p:cNvSpPr txBox="1">
            <a:spLocks/>
          </p:cNvSpPr>
          <p:nvPr/>
        </p:nvSpPr>
        <p:spPr>
          <a:xfrm>
            <a:off x="13602113" y="11618050"/>
            <a:ext cx="843075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084F08-EF0B-FD4D-B608-2D0E0CD0A3DC}"/>
              </a:ext>
            </a:extLst>
          </p:cNvPr>
          <p:cNvSpPr/>
          <p:nvPr/>
        </p:nvSpPr>
        <p:spPr>
          <a:xfrm>
            <a:off x="15226149" y="10910164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683D59F-0C72-434F-81DE-22E212DC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1B4524-720E-8F4D-BE0D-52D198A9E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72288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10" y="0"/>
            <a:ext cx="24377653" cy="1057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354858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AAF471-54F2-664C-BAC7-9248236B8BBF}"/>
              </a:ext>
            </a:extLst>
          </p:cNvPr>
          <p:cNvCxnSpPr>
            <a:cxnSpLocks/>
          </p:cNvCxnSpPr>
          <p:nvPr/>
        </p:nvCxnSpPr>
        <p:spPr>
          <a:xfrm>
            <a:off x="3919820" y="4568260"/>
            <a:ext cx="0" cy="34975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8008C-18F4-E447-92E7-D1C8D6AF34CE}"/>
              </a:ext>
            </a:extLst>
          </p:cNvPr>
          <p:cNvCxnSpPr>
            <a:cxnSpLocks/>
          </p:cNvCxnSpPr>
          <p:nvPr/>
        </p:nvCxnSpPr>
        <p:spPr>
          <a:xfrm>
            <a:off x="9421026" y="4568260"/>
            <a:ext cx="0" cy="34975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6C399-5A85-D145-ABE6-76C5A0F7FE3A}"/>
              </a:ext>
            </a:extLst>
          </p:cNvPr>
          <p:cNvCxnSpPr>
            <a:cxnSpLocks/>
          </p:cNvCxnSpPr>
          <p:nvPr/>
        </p:nvCxnSpPr>
        <p:spPr>
          <a:xfrm>
            <a:off x="14928045" y="4568260"/>
            <a:ext cx="0" cy="34975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60D1B-7179-FF47-9A32-B83544ED15EA}"/>
              </a:ext>
            </a:extLst>
          </p:cNvPr>
          <p:cNvCxnSpPr>
            <a:cxnSpLocks/>
          </p:cNvCxnSpPr>
          <p:nvPr/>
        </p:nvCxnSpPr>
        <p:spPr>
          <a:xfrm>
            <a:off x="20399352" y="4568260"/>
            <a:ext cx="0" cy="34975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80321B4B-AD88-6C42-828C-3CDDF3405284}"/>
              </a:ext>
            </a:extLst>
          </p:cNvPr>
          <p:cNvSpPr/>
          <p:nvPr/>
        </p:nvSpPr>
        <p:spPr>
          <a:xfrm>
            <a:off x="2249155" y="7117699"/>
            <a:ext cx="3443974" cy="3460601"/>
          </a:xfrm>
          <a:prstGeom prst="upArrow">
            <a:avLst>
              <a:gd name="adj1" fmla="val 72059"/>
              <a:gd name="adj2" fmla="val 526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34982E6D-865F-1341-81F6-F65B34C486C7}"/>
              </a:ext>
            </a:extLst>
          </p:cNvPr>
          <p:cNvSpPr/>
          <p:nvPr/>
        </p:nvSpPr>
        <p:spPr>
          <a:xfrm>
            <a:off x="7727605" y="5412723"/>
            <a:ext cx="3443974" cy="5165578"/>
          </a:xfrm>
          <a:prstGeom prst="upArrow">
            <a:avLst>
              <a:gd name="adj1" fmla="val 72059"/>
              <a:gd name="adj2" fmla="val 52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455F49D-7F99-AA4E-A67D-96EC22EEB269}"/>
              </a:ext>
            </a:extLst>
          </p:cNvPr>
          <p:cNvSpPr/>
          <p:nvPr/>
        </p:nvSpPr>
        <p:spPr>
          <a:xfrm>
            <a:off x="13206055" y="7835748"/>
            <a:ext cx="3443974" cy="2742551"/>
          </a:xfrm>
          <a:prstGeom prst="upArrow">
            <a:avLst>
              <a:gd name="adj1" fmla="val 72059"/>
              <a:gd name="adj2" fmla="val 52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9FA2D7B3-2265-5546-A8A9-CA3115C43003}"/>
              </a:ext>
            </a:extLst>
          </p:cNvPr>
          <p:cNvSpPr/>
          <p:nvPr/>
        </p:nvSpPr>
        <p:spPr>
          <a:xfrm>
            <a:off x="18684505" y="5631735"/>
            <a:ext cx="3443974" cy="4946565"/>
          </a:xfrm>
          <a:prstGeom prst="upArrow">
            <a:avLst>
              <a:gd name="adj1" fmla="val 72059"/>
              <a:gd name="adj2" fmla="val 526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6E94F-FE9E-D747-85E6-752A5C999751}"/>
              </a:ext>
            </a:extLst>
          </p:cNvPr>
          <p:cNvSpPr/>
          <p:nvPr/>
        </p:nvSpPr>
        <p:spPr>
          <a:xfrm>
            <a:off x="2558253" y="9702480"/>
            <a:ext cx="282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C579EB-1F07-FF45-9A7C-4C09D115E8A1}"/>
              </a:ext>
            </a:extLst>
          </p:cNvPr>
          <p:cNvSpPr/>
          <p:nvPr/>
        </p:nvSpPr>
        <p:spPr>
          <a:xfrm>
            <a:off x="8036703" y="9702480"/>
            <a:ext cx="282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84242-87DF-9A43-BA0B-8FACC1705F23}"/>
              </a:ext>
            </a:extLst>
          </p:cNvPr>
          <p:cNvSpPr/>
          <p:nvPr/>
        </p:nvSpPr>
        <p:spPr>
          <a:xfrm>
            <a:off x="13515154" y="9702479"/>
            <a:ext cx="282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40%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54980A-CEA1-1949-935C-53D0AF58C0DA}"/>
              </a:ext>
            </a:extLst>
          </p:cNvPr>
          <p:cNvSpPr/>
          <p:nvPr/>
        </p:nvSpPr>
        <p:spPr>
          <a:xfrm>
            <a:off x="18993604" y="9702478"/>
            <a:ext cx="282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85%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97A6BF-D940-0443-B58D-FA14D16088F7}"/>
              </a:ext>
            </a:extLst>
          </p:cNvPr>
          <p:cNvSpPr/>
          <p:nvPr/>
        </p:nvSpPr>
        <p:spPr>
          <a:xfrm>
            <a:off x="1379800" y="116594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9086DA-17B2-1740-8403-AB771E2D0E5B}"/>
              </a:ext>
            </a:extLst>
          </p:cNvPr>
          <p:cNvSpPr/>
          <p:nvPr/>
        </p:nvSpPr>
        <p:spPr>
          <a:xfrm>
            <a:off x="6858250" y="116594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CFDE97-F1B5-714E-8B2C-A83C45F2DEE2}"/>
              </a:ext>
            </a:extLst>
          </p:cNvPr>
          <p:cNvSpPr/>
          <p:nvPr/>
        </p:nvSpPr>
        <p:spPr>
          <a:xfrm>
            <a:off x="12336701" y="116594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9361A3-AD2A-0E4E-994A-38A89BA53DC0}"/>
              </a:ext>
            </a:extLst>
          </p:cNvPr>
          <p:cNvSpPr/>
          <p:nvPr/>
        </p:nvSpPr>
        <p:spPr>
          <a:xfrm>
            <a:off x="17815168" y="116594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94909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354858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CCE41B-84EA-E64D-B9B4-ADF83AD0AA5A}"/>
              </a:ext>
            </a:extLst>
          </p:cNvPr>
          <p:cNvGrpSpPr/>
          <p:nvPr/>
        </p:nvGrpSpPr>
        <p:grpSpPr>
          <a:xfrm>
            <a:off x="1476327" y="4332837"/>
            <a:ext cx="21424996" cy="7571105"/>
            <a:chOff x="1247003" y="4373483"/>
            <a:chExt cx="21424996" cy="757110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338653-3407-8445-AEBC-005718E81308}"/>
                </a:ext>
              </a:extLst>
            </p:cNvPr>
            <p:cNvSpPr/>
            <p:nvPr/>
          </p:nvSpPr>
          <p:spPr>
            <a:xfrm>
              <a:off x="12498248" y="4373483"/>
              <a:ext cx="9838092" cy="1285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4E0013-C1BA-0544-BEFF-F18CB6DE02E6}"/>
                </a:ext>
              </a:extLst>
            </p:cNvPr>
            <p:cNvSpPr/>
            <p:nvPr/>
          </p:nvSpPr>
          <p:spPr>
            <a:xfrm>
              <a:off x="1247003" y="4373483"/>
              <a:ext cx="9838092" cy="1285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E7212C-BED9-764F-B142-02480036ED7D}"/>
                </a:ext>
              </a:extLst>
            </p:cNvPr>
            <p:cNvSpPr txBox="1"/>
            <p:nvPr/>
          </p:nvSpPr>
          <p:spPr>
            <a:xfrm>
              <a:off x="1836281" y="4614235"/>
              <a:ext cx="67061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Black" charset="0"/>
                  <a:cs typeface="Lato Black" charset="0"/>
                </a:rPr>
                <a:t>Write Your Title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A1E1A5-42C2-4D42-871E-4AE70340E42D}"/>
                </a:ext>
              </a:extLst>
            </p:cNvPr>
            <p:cNvSpPr txBox="1"/>
            <p:nvPr/>
          </p:nvSpPr>
          <p:spPr>
            <a:xfrm>
              <a:off x="13005024" y="4614236"/>
              <a:ext cx="68610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Black" charset="0"/>
                  <a:cs typeface="Lato Black" charset="0"/>
                </a:rPr>
                <a:t>Write Your Title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FC7EF222-8CAA-E84C-A5E1-D0A052DA1FCE}"/>
                </a:ext>
              </a:extLst>
            </p:cNvPr>
            <p:cNvSpPr txBox="1">
              <a:spLocks/>
            </p:cNvSpPr>
            <p:nvPr/>
          </p:nvSpPr>
          <p:spPr>
            <a:xfrm>
              <a:off x="1705653" y="7721470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4C4D75-6289-1249-84C3-6ACD7C121A74}"/>
                </a:ext>
              </a:extLst>
            </p:cNvPr>
            <p:cNvCxnSpPr/>
            <p:nvPr/>
          </p:nvCxnSpPr>
          <p:spPr>
            <a:xfrm>
              <a:off x="1836281" y="7474471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8E5191-6DA1-374F-801C-E0437F7A6F77}"/>
                </a:ext>
              </a:extLst>
            </p:cNvPr>
            <p:cNvSpPr txBox="1"/>
            <p:nvPr/>
          </p:nvSpPr>
          <p:spPr>
            <a:xfrm>
              <a:off x="1836281" y="6467119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0DF2F664-58C5-E646-A70D-591FFEC0D68C}"/>
                </a:ext>
              </a:extLst>
            </p:cNvPr>
            <p:cNvSpPr txBox="1">
              <a:spLocks/>
            </p:cNvSpPr>
            <p:nvPr/>
          </p:nvSpPr>
          <p:spPr>
            <a:xfrm>
              <a:off x="1705653" y="10987711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CE550A-6A7A-C445-9F5B-C21B2956D727}"/>
                </a:ext>
              </a:extLst>
            </p:cNvPr>
            <p:cNvCxnSpPr/>
            <p:nvPr/>
          </p:nvCxnSpPr>
          <p:spPr>
            <a:xfrm>
              <a:off x="1836281" y="10740712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1A1F1B-33EC-6847-9AF3-1B39D936BED7}"/>
                </a:ext>
              </a:extLst>
            </p:cNvPr>
            <p:cNvSpPr txBox="1"/>
            <p:nvPr/>
          </p:nvSpPr>
          <p:spPr>
            <a:xfrm>
              <a:off x="1836281" y="9733360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B96AA1A4-899E-F74C-9B5B-34F7B4108273}"/>
                </a:ext>
              </a:extLst>
            </p:cNvPr>
            <p:cNvSpPr txBox="1">
              <a:spLocks/>
            </p:cNvSpPr>
            <p:nvPr/>
          </p:nvSpPr>
          <p:spPr>
            <a:xfrm>
              <a:off x="13012797" y="7721470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AC65EA7-6B5E-E743-A35D-1F8D9BB4DE07}"/>
                </a:ext>
              </a:extLst>
            </p:cNvPr>
            <p:cNvCxnSpPr/>
            <p:nvPr/>
          </p:nvCxnSpPr>
          <p:spPr>
            <a:xfrm>
              <a:off x="13143425" y="7474471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9DED83-58A9-A44C-94C4-93BDCBD8DAFA}"/>
                </a:ext>
              </a:extLst>
            </p:cNvPr>
            <p:cNvSpPr txBox="1"/>
            <p:nvPr/>
          </p:nvSpPr>
          <p:spPr>
            <a:xfrm>
              <a:off x="13143425" y="6467119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C79D6DEF-2770-FD48-A450-6F1D9EF02C09}"/>
                </a:ext>
              </a:extLst>
            </p:cNvPr>
            <p:cNvSpPr txBox="1">
              <a:spLocks/>
            </p:cNvSpPr>
            <p:nvPr/>
          </p:nvSpPr>
          <p:spPr>
            <a:xfrm>
              <a:off x="13012797" y="10987711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BC8E5F-0DD2-0B40-8E97-6B04B842D39F}"/>
                </a:ext>
              </a:extLst>
            </p:cNvPr>
            <p:cNvCxnSpPr/>
            <p:nvPr/>
          </p:nvCxnSpPr>
          <p:spPr>
            <a:xfrm>
              <a:off x="13143425" y="10740712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C2751D-792A-F34C-A7E8-514CA8318C87}"/>
                </a:ext>
              </a:extLst>
            </p:cNvPr>
            <p:cNvSpPr txBox="1"/>
            <p:nvPr/>
          </p:nvSpPr>
          <p:spPr>
            <a:xfrm>
              <a:off x="13143425" y="9733360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B3B13B9-E151-6F42-898B-A4A56FD02A9D}"/>
                </a:ext>
              </a:extLst>
            </p:cNvPr>
            <p:cNvSpPr txBox="1"/>
            <p:nvPr/>
          </p:nvSpPr>
          <p:spPr>
            <a:xfrm>
              <a:off x="9036424" y="6467119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34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53263F5-3210-2D45-B222-3B17AE9EDA10}"/>
                </a:ext>
              </a:extLst>
            </p:cNvPr>
            <p:cNvSpPr txBox="1"/>
            <p:nvPr/>
          </p:nvSpPr>
          <p:spPr>
            <a:xfrm>
              <a:off x="9036424" y="9733360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120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987E4F-B360-8F4B-A4E7-A20CD082BFBA}"/>
                </a:ext>
              </a:extLst>
            </p:cNvPr>
            <p:cNvSpPr txBox="1"/>
            <p:nvPr/>
          </p:nvSpPr>
          <p:spPr>
            <a:xfrm>
              <a:off x="20343568" y="6467119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5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C10202-94E0-1B42-86F9-6BB4EE4A79F6}"/>
                </a:ext>
              </a:extLst>
            </p:cNvPr>
            <p:cNvSpPr txBox="1"/>
            <p:nvPr/>
          </p:nvSpPr>
          <p:spPr>
            <a:xfrm>
              <a:off x="20343568" y="9733360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90</a:t>
              </a:r>
              <a:endParaRPr lang="en-US" sz="6000" b="1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56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1097279" y="0"/>
            <a:ext cx="2328036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8EA91-8299-E441-A511-079CE1EDD697}"/>
              </a:ext>
            </a:extLst>
          </p:cNvPr>
          <p:cNvGrpSpPr/>
          <p:nvPr/>
        </p:nvGrpSpPr>
        <p:grpSpPr>
          <a:xfrm>
            <a:off x="2494087" y="1984086"/>
            <a:ext cx="7767889" cy="9747828"/>
            <a:chOff x="2042973" y="1984086"/>
            <a:chExt cx="7767889" cy="9747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042973" y="1984086"/>
              <a:ext cx="776788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TIMELINE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03930F-3A2A-9547-92BC-04F9FBE5961F}"/>
                </a:ext>
              </a:extLst>
            </p:cNvPr>
            <p:cNvSpPr txBox="1"/>
            <p:nvPr/>
          </p:nvSpPr>
          <p:spPr>
            <a:xfrm>
              <a:off x="2042973" y="9423590"/>
              <a:ext cx="72514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customers.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502BC18-2223-8141-82E9-459EAC374E76}"/>
              </a:ext>
            </a:extLst>
          </p:cNvPr>
          <p:cNvSpPr/>
          <p:nvPr/>
        </p:nvSpPr>
        <p:spPr>
          <a:xfrm rot="10800000" flipV="1">
            <a:off x="-1" y="0"/>
            <a:ext cx="109727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5FCC3-3552-7E42-A444-CE7CA8E912E8}"/>
              </a:ext>
            </a:extLst>
          </p:cNvPr>
          <p:cNvGrpSpPr/>
          <p:nvPr/>
        </p:nvGrpSpPr>
        <p:grpSpPr>
          <a:xfrm>
            <a:off x="12737463" y="1637500"/>
            <a:ext cx="713502" cy="10440999"/>
            <a:chOff x="21170061" y="875615"/>
            <a:chExt cx="713502" cy="10440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BFE137-D71D-C34E-9152-0DFF8F3EBA79}"/>
                </a:ext>
              </a:extLst>
            </p:cNvPr>
            <p:cNvSpPr/>
            <p:nvPr/>
          </p:nvSpPr>
          <p:spPr>
            <a:xfrm rot="16200000" flipV="1">
              <a:off x="16302895" y="5999783"/>
              <a:ext cx="10440999" cy="192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111977-2B09-C94E-A7F3-12867BDC810F}"/>
                </a:ext>
              </a:extLst>
            </p:cNvPr>
            <p:cNvSpPr/>
            <p:nvPr/>
          </p:nvSpPr>
          <p:spPr>
            <a:xfrm rot="5400000">
              <a:off x="21170063" y="1984086"/>
              <a:ext cx="713500" cy="71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F3EA3B-7578-5C40-B087-13A528663E63}"/>
                </a:ext>
              </a:extLst>
            </p:cNvPr>
            <p:cNvSpPr/>
            <p:nvPr/>
          </p:nvSpPr>
          <p:spPr>
            <a:xfrm rot="5400000">
              <a:off x="21170062" y="5743100"/>
              <a:ext cx="713500" cy="71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C795F6-BB48-0041-BABC-209C63AC833D}"/>
                </a:ext>
              </a:extLst>
            </p:cNvPr>
            <p:cNvSpPr/>
            <p:nvPr/>
          </p:nvSpPr>
          <p:spPr>
            <a:xfrm rot="5400000">
              <a:off x="21170061" y="9505309"/>
              <a:ext cx="713500" cy="71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5452FC-7C75-C040-9D1D-BEAE4DA76337}"/>
              </a:ext>
            </a:extLst>
          </p:cNvPr>
          <p:cNvGrpSpPr/>
          <p:nvPr/>
        </p:nvGrpSpPr>
        <p:grpSpPr>
          <a:xfrm>
            <a:off x="14284410" y="2361999"/>
            <a:ext cx="8430754" cy="1481443"/>
            <a:chOff x="2344778" y="10910164"/>
            <a:chExt cx="8430754" cy="1481443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3146DFBA-8A49-5A45-A1C8-832C0A98061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8430754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C2CFD2-8A03-A34C-A860-A19780A8E24E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23F20F-2549-234E-A686-A183F4E7D003}"/>
              </a:ext>
            </a:extLst>
          </p:cNvPr>
          <p:cNvGrpSpPr/>
          <p:nvPr/>
        </p:nvGrpSpPr>
        <p:grpSpPr>
          <a:xfrm>
            <a:off x="14284410" y="6117277"/>
            <a:ext cx="8430754" cy="1481443"/>
            <a:chOff x="2344778" y="10910164"/>
            <a:chExt cx="8430754" cy="1481443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EF95985B-2429-7A42-9304-AD25E30D819F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8430754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6FFB6A-63CC-2E41-ADD1-8B6831B4EA77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58CA2E-3C5E-7044-A9B1-D56557FD5D4A}"/>
              </a:ext>
            </a:extLst>
          </p:cNvPr>
          <p:cNvGrpSpPr/>
          <p:nvPr/>
        </p:nvGrpSpPr>
        <p:grpSpPr>
          <a:xfrm>
            <a:off x="14284410" y="9982659"/>
            <a:ext cx="8430754" cy="1481443"/>
            <a:chOff x="2344778" y="10910164"/>
            <a:chExt cx="8430754" cy="1481443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5D8B428C-C481-A843-B7D8-7AD56674408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8430754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37EE6C-7487-8043-A234-5AE814B587EA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84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C5D6B9C-1BE9-9340-89DC-0A5F25706A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1097278" y="0"/>
            <a:ext cx="10485121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494087" y="1984086"/>
            <a:ext cx="776788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PROS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02BC18-2223-8141-82E9-459EAC374E76}"/>
              </a:ext>
            </a:extLst>
          </p:cNvPr>
          <p:cNvSpPr/>
          <p:nvPr/>
        </p:nvSpPr>
        <p:spPr>
          <a:xfrm rot="10800000" flipV="1">
            <a:off x="-1" y="0"/>
            <a:ext cx="109727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452CD-CD40-0A49-9FDD-E204D2867490}"/>
              </a:ext>
            </a:extLst>
          </p:cNvPr>
          <p:cNvSpPr/>
          <p:nvPr/>
        </p:nvSpPr>
        <p:spPr>
          <a:xfrm rot="10800000" flipV="1">
            <a:off x="11582398" y="6858000"/>
            <a:ext cx="127952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13633450" y="9409838"/>
            <a:ext cx="869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140742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1158239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52E09EAB-371B-6B40-AD22-0FE635320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96810" y="1984086"/>
            <a:ext cx="776788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CONS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452CD-CD40-0A49-9FDD-E204D2867490}"/>
              </a:ext>
            </a:extLst>
          </p:cNvPr>
          <p:cNvSpPr/>
          <p:nvPr/>
        </p:nvSpPr>
        <p:spPr>
          <a:xfrm rot="10800000" flipV="1">
            <a:off x="0" y="6857998"/>
            <a:ext cx="24377648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BA6DA2-AFDA-6D4B-8C92-C81F9EA3EC32}"/>
              </a:ext>
            </a:extLst>
          </p:cNvPr>
          <p:cNvGrpSpPr/>
          <p:nvPr/>
        </p:nvGrpSpPr>
        <p:grpSpPr>
          <a:xfrm>
            <a:off x="13919318" y="9301492"/>
            <a:ext cx="8121410" cy="1934595"/>
            <a:chOff x="8128120" y="19154637"/>
            <a:chExt cx="8121410" cy="19345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2F9130-E225-D24B-83EC-F634F18D9A49}"/>
                </a:ext>
              </a:extLst>
            </p:cNvPr>
            <p:cNvSpPr/>
            <p:nvPr/>
          </p:nvSpPr>
          <p:spPr>
            <a:xfrm>
              <a:off x="8128120" y="19154637"/>
              <a:ext cx="1934595" cy="19345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adroTexto 662">
              <a:extLst>
                <a:ext uri="{FF2B5EF4-FFF2-40B4-BE49-F238E27FC236}">
                  <a16:creationId xmlns:a16="http://schemas.microsoft.com/office/drawing/2014/main" id="{36115BC3-ABE7-694F-B894-19632C3D713D}"/>
                </a:ext>
              </a:extLst>
            </p:cNvPr>
            <p:cNvSpPr txBox="1"/>
            <p:nvPr/>
          </p:nvSpPr>
          <p:spPr>
            <a:xfrm>
              <a:off x="11194941" y="19830344"/>
              <a:ext cx="50545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Write Your Title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C3CE0B-91C8-7244-A1B8-9ADEFDA43B05}"/>
                </a:ext>
              </a:extLst>
            </p:cNvPr>
            <p:cNvGrpSpPr/>
            <p:nvPr/>
          </p:nvGrpSpPr>
          <p:grpSpPr>
            <a:xfrm>
              <a:off x="8684323" y="19632315"/>
              <a:ext cx="919175" cy="886432"/>
              <a:chOff x="5516961" y="4053999"/>
              <a:chExt cx="282587" cy="272521"/>
            </a:xfrm>
            <a:solidFill>
              <a:schemeClr val="bg2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2CBBA5F-1E00-4948-A866-5EDFC18C905C}"/>
                  </a:ext>
                </a:extLst>
              </p:cNvPr>
              <p:cNvSpPr/>
              <p:nvPr/>
            </p:nvSpPr>
            <p:spPr>
              <a:xfrm>
                <a:off x="5516961" y="4053999"/>
                <a:ext cx="19440" cy="2725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4BEEB04-CFEC-9A48-ACD2-FC93E93C5A37}"/>
                  </a:ext>
                </a:extLst>
              </p:cNvPr>
              <p:cNvSpPr/>
              <p:nvPr/>
            </p:nvSpPr>
            <p:spPr>
              <a:xfrm>
                <a:off x="5516961" y="4307078"/>
                <a:ext cx="271082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9B51B31-D594-0F4D-85EC-7CF5A4533663}"/>
                  </a:ext>
                </a:extLst>
              </p:cNvPr>
              <p:cNvSpPr/>
              <p:nvPr/>
            </p:nvSpPr>
            <p:spPr>
              <a:xfrm>
                <a:off x="5553678" y="4105475"/>
                <a:ext cx="235441" cy="1893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D04FE1F-68C5-C845-8BC9-9EF4980381FA}"/>
                  </a:ext>
                </a:extLst>
              </p:cNvPr>
              <p:cNvSpPr/>
              <p:nvPr/>
            </p:nvSpPr>
            <p:spPr>
              <a:xfrm>
                <a:off x="5769308" y="4105476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CB1547C-11BB-6F42-9549-F72BA67EB20C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985A08-7CE1-E34E-9063-D81E0D6B5EBF}"/>
              </a:ext>
            </a:extLst>
          </p:cNvPr>
          <p:cNvGrpSpPr/>
          <p:nvPr/>
        </p:nvGrpSpPr>
        <p:grpSpPr>
          <a:xfrm>
            <a:off x="2621196" y="9319702"/>
            <a:ext cx="8121410" cy="1934595"/>
            <a:chOff x="8128120" y="16035370"/>
            <a:chExt cx="8121410" cy="19345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EB9A49-9360-B049-A4BE-470AB93BF47E}"/>
                </a:ext>
              </a:extLst>
            </p:cNvPr>
            <p:cNvSpPr/>
            <p:nvPr/>
          </p:nvSpPr>
          <p:spPr>
            <a:xfrm>
              <a:off x="8128120" y="16035370"/>
              <a:ext cx="1934595" cy="19345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662">
              <a:extLst>
                <a:ext uri="{FF2B5EF4-FFF2-40B4-BE49-F238E27FC236}">
                  <a16:creationId xmlns:a16="http://schemas.microsoft.com/office/drawing/2014/main" id="{9B218FC8-487F-274F-B987-FC1CA26D1402}"/>
                </a:ext>
              </a:extLst>
            </p:cNvPr>
            <p:cNvSpPr txBox="1"/>
            <p:nvPr/>
          </p:nvSpPr>
          <p:spPr>
            <a:xfrm>
              <a:off x="11194941" y="16568960"/>
              <a:ext cx="50545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Write Your Title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1DC33F-60DB-F444-93F2-8D4E0BEFA219}"/>
                </a:ext>
              </a:extLst>
            </p:cNvPr>
            <p:cNvGrpSpPr/>
            <p:nvPr/>
          </p:nvGrpSpPr>
          <p:grpSpPr>
            <a:xfrm>
              <a:off x="8419518" y="16430197"/>
              <a:ext cx="1152650" cy="1051540"/>
              <a:chOff x="1153010" y="1057698"/>
              <a:chExt cx="471957" cy="430559"/>
            </a:xfrm>
            <a:solidFill>
              <a:schemeClr val="bg2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C5D1333-B591-0544-9F2E-33F537B2A023}"/>
                  </a:ext>
                </a:extLst>
              </p:cNvPr>
              <p:cNvSpPr/>
              <p:nvPr/>
            </p:nvSpPr>
            <p:spPr>
              <a:xfrm>
                <a:off x="1478448" y="1362616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A689987-F9A6-DF4E-AD20-171505AC4E0C}"/>
                  </a:ext>
                </a:extLst>
              </p:cNvPr>
              <p:cNvSpPr/>
              <p:nvPr/>
            </p:nvSpPr>
            <p:spPr>
              <a:xfrm>
                <a:off x="1250928" y="1058058"/>
                <a:ext cx="332999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2465C8-7C99-E445-B7F1-F8ACC52FC4C9}"/>
                  </a:ext>
                </a:extLst>
              </p:cNvPr>
              <p:cNvSpPr/>
              <p:nvPr/>
            </p:nvSpPr>
            <p:spPr>
              <a:xfrm>
                <a:off x="1386648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F65E9A0-A086-6D45-B6D1-D3A430ACC550}"/>
                  </a:ext>
                </a:extLst>
              </p:cNvPr>
              <p:cNvSpPr/>
              <p:nvPr/>
            </p:nvSpPr>
            <p:spPr>
              <a:xfrm>
                <a:off x="1198368" y="1159218"/>
                <a:ext cx="426599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FB5AFB-A996-8145-8912-3C0847CDA1F1}"/>
                  </a:ext>
                </a:extLst>
              </p:cNvPr>
              <p:cNvSpPr/>
              <p:nvPr/>
            </p:nvSpPr>
            <p:spPr>
              <a:xfrm>
                <a:off x="1477728" y="1362616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7B04ED4-8FBF-044B-AEEC-5E4CACE8A730}"/>
                  </a:ext>
                </a:extLst>
              </p:cNvPr>
              <p:cNvSpPr/>
              <p:nvPr/>
            </p:nvSpPr>
            <p:spPr>
              <a:xfrm>
                <a:off x="1250209" y="1057698"/>
                <a:ext cx="332999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523817-0572-7849-80F2-7472457CE3F7}"/>
                  </a:ext>
                </a:extLst>
              </p:cNvPr>
              <p:cNvSpPr/>
              <p:nvPr/>
            </p:nvSpPr>
            <p:spPr>
              <a:xfrm>
                <a:off x="1386289" y="1105217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87DE4E8-B040-D34E-87C7-FA758007E6FE}"/>
                  </a:ext>
                </a:extLst>
              </p:cNvPr>
              <p:cNvSpPr/>
              <p:nvPr/>
            </p:nvSpPr>
            <p:spPr>
              <a:xfrm>
                <a:off x="1153010" y="1242017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95E04DD-D412-6447-AEC7-303AFEAF8FC5}"/>
                  </a:ext>
                </a:extLst>
              </p:cNvPr>
              <p:cNvSpPr/>
              <p:nvPr/>
            </p:nvSpPr>
            <p:spPr>
              <a:xfrm>
                <a:off x="1217811" y="1355417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ED80310-D36C-3F40-8ABA-B486BFA6D045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23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2361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D7CA01-83B2-4E46-B91C-E4FBC087FC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BC5E715-87DB-084A-B374-28B0167339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D31C2323-E1E8-1245-AE94-8CB792BD809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AB5E936-99DD-2E4D-BBF9-0F8EA18DC3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C9B8F-8B5E-8843-BA5D-7D14EEE21E8F}"/>
              </a:ext>
            </a:extLst>
          </p:cNvPr>
          <p:cNvSpPr txBox="1"/>
          <p:nvPr/>
        </p:nvSpPr>
        <p:spPr>
          <a:xfrm>
            <a:off x="2249156" y="1354858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25560F-8B70-E544-A488-018912C9D315}"/>
              </a:ext>
            </a:extLst>
          </p:cNvPr>
          <p:cNvGrpSpPr/>
          <p:nvPr/>
        </p:nvGrpSpPr>
        <p:grpSpPr>
          <a:xfrm>
            <a:off x="4991468" y="4425753"/>
            <a:ext cx="17677894" cy="5913411"/>
            <a:chOff x="4991468" y="5283537"/>
            <a:chExt cx="17677894" cy="591341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499DB5-7515-D547-9F21-357C803EDD38}"/>
                </a:ext>
              </a:extLst>
            </p:cNvPr>
            <p:cNvSpPr txBox="1"/>
            <p:nvPr/>
          </p:nvSpPr>
          <p:spPr>
            <a:xfrm>
              <a:off x="4991469" y="6052714"/>
              <a:ext cx="6542244" cy="119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723FD2-FADC-4749-8C85-F075DB51E7C0}"/>
                </a:ext>
              </a:extLst>
            </p:cNvPr>
            <p:cNvSpPr txBox="1"/>
            <p:nvPr/>
          </p:nvSpPr>
          <p:spPr>
            <a:xfrm>
              <a:off x="4991468" y="5283537"/>
              <a:ext cx="4945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Sarah Swettlen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6C4D76-E492-0B42-BEC0-2AE582DFA501}"/>
                </a:ext>
              </a:extLst>
            </p:cNvPr>
            <p:cNvSpPr txBox="1"/>
            <p:nvPr/>
          </p:nvSpPr>
          <p:spPr>
            <a:xfrm>
              <a:off x="4991469" y="10001749"/>
              <a:ext cx="6542244" cy="119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38C5A7-4AD1-5040-9EC2-4955A7D09829}"/>
                </a:ext>
              </a:extLst>
            </p:cNvPr>
            <p:cNvSpPr txBox="1"/>
            <p:nvPr/>
          </p:nvSpPr>
          <p:spPr>
            <a:xfrm>
              <a:off x="4991468" y="9232572"/>
              <a:ext cx="4945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Walker James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F4863B-B86A-9E44-B3AC-F2D76CA1DF76}"/>
                </a:ext>
              </a:extLst>
            </p:cNvPr>
            <p:cNvSpPr txBox="1"/>
            <p:nvPr/>
          </p:nvSpPr>
          <p:spPr>
            <a:xfrm>
              <a:off x="16127118" y="6052714"/>
              <a:ext cx="6542244" cy="119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7C3337-D1EF-B347-946C-20A3FEF3C3FE}"/>
                </a:ext>
              </a:extLst>
            </p:cNvPr>
            <p:cNvSpPr txBox="1"/>
            <p:nvPr/>
          </p:nvSpPr>
          <p:spPr>
            <a:xfrm>
              <a:off x="16127117" y="5283537"/>
              <a:ext cx="4945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Greg Beaton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D7B4D8-E0F5-904C-852A-8BBD9B5D1785}"/>
                </a:ext>
              </a:extLst>
            </p:cNvPr>
            <p:cNvSpPr txBox="1"/>
            <p:nvPr/>
          </p:nvSpPr>
          <p:spPr>
            <a:xfrm>
              <a:off x="16127118" y="10001749"/>
              <a:ext cx="6542244" cy="119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2DA230-58BC-AF49-BD91-D57302023A8D}"/>
                </a:ext>
              </a:extLst>
            </p:cNvPr>
            <p:cNvSpPr txBox="1"/>
            <p:nvPr/>
          </p:nvSpPr>
          <p:spPr>
            <a:xfrm>
              <a:off x="16127117" y="9232572"/>
              <a:ext cx="4945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Emily Stewart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94C4651-CDCF-5141-AE55-A8992FA93DFB}"/>
              </a:ext>
            </a:extLst>
          </p:cNvPr>
          <p:cNvSpPr/>
          <p:nvPr/>
        </p:nvSpPr>
        <p:spPr>
          <a:xfrm rot="10800000" flipV="1">
            <a:off x="0" y="12323823"/>
            <a:ext cx="24377648" cy="1392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1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4145E4F-16CA-9846-A25F-7D84C2409B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10652760" y="-8"/>
            <a:ext cx="13724888" cy="1252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84D31-2A77-F045-B8EC-7CC3E6851D96}"/>
              </a:ext>
            </a:extLst>
          </p:cNvPr>
          <p:cNvSpPr/>
          <p:nvPr/>
        </p:nvSpPr>
        <p:spPr>
          <a:xfrm rot="10800000" flipV="1">
            <a:off x="-2" y="12527280"/>
            <a:ext cx="24377652" cy="1188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252352-4D96-7A47-911C-092EC5D04064}"/>
              </a:ext>
            </a:extLst>
          </p:cNvPr>
          <p:cNvSpPr/>
          <p:nvPr/>
        </p:nvSpPr>
        <p:spPr>
          <a:xfrm>
            <a:off x="12344080" y="6995160"/>
            <a:ext cx="5232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A2FB-727D-EF4D-8C79-C5E32856BB2A}"/>
              </a:ext>
            </a:extLst>
          </p:cNvPr>
          <p:cNvSpPr txBox="1"/>
          <p:nvPr/>
        </p:nvSpPr>
        <p:spPr>
          <a:xfrm>
            <a:off x="12344080" y="1834705"/>
            <a:ext cx="637349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93859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788D29A-4C3E-7543-B7F6-A625E19EC5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10014857" y="-6"/>
            <a:ext cx="14362792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7DB6C-0EBA-AD4E-B7F0-15339741761A}"/>
              </a:ext>
            </a:extLst>
          </p:cNvPr>
          <p:cNvSpPr txBox="1"/>
          <p:nvPr/>
        </p:nvSpPr>
        <p:spPr>
          <a:xfrm>
            <a:off x="13321068" y="2062969"/>
            <a:ext cx="931499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88F03A-B8B7-B042-A9AF-620A609F50A1}"/>
              </a:ext>
            </a:extLst>
          </p:cNvPr>
          <p:cNvGrpSpPr/>
          <p:nvPr/>
        </p:nvGrpSpPr>
        <p:grpSpPr>
          <a:xfrm flipH="1">
            <a:off x="14354825" y="7694206"/>
            <a:ext cx="8430754" cy="2035441"/>
            <a:chOff x="14930406" y="2386646"/>
            <a:chExt cx="8430754" cy="2035441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5BBC2F7-FF3C-0A4C-B717-19696A702B51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8430754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2592E4-FFCC-1C43-B4D1-C7724309FF8F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2A586F-87E1-CE41-A184-E32DCD86A4CB}"/>
              </a:ext>
            </a:extLst>
          </p:cNvPr>
          <p:cNvGrpSpPr/>
          <p:nvPr/>
        </p:nvGrpSpPr>
        <p:grpSpPr>
          <a:xfrm flipH="1">
            <a:off x="14354825" y="10503204"/>
            <a:ext cx="8430754" cy="1481443"/>
            <a:chOff x="14930406" y="2386646"/>
            <a:chExt cx="8430754" cy="1481443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AE4165F9-CA33-FF4D-A2F9-066566A197F1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8430754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4814EE-B1C0-AD48-8C1A-4805D5999C1E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89F38-95EF-C942-934C-55904452026C}"/>
              </a:ext>
            </a:extLst>
          </p:cNvPr>
          <p:cNvSpPr/>
          <p:nvPr/>
        </p:nvSpPr>
        <p:spPr>
          <a:xfrm rot="10800000" flipV="1">
            <a:off x="8422787" y="-6"/>
            <a:ext cx="1592070" cy="13716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8839E-94C9-3242-A135-92B6878721C7}"/>
              </a:ext>
            </a:extLst>
          </p:cNvPr>
          <p:cNvSpPr/>
          <p:nvPr/>
        </p:nvSpPr>
        <p:spPr>
          <a:xfrm rot="16200000" flipV="1">
            <a:off x="9207881" y="-3154809"/>
            <a:ext cx="5961886" cy="20025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05E42-6D56-0F40-8956-D65DFA095DB1}"/>
              </a:ext>
            </a:extLst>
          </p:cNvPr>
          <p:cNvSpPr txBox="1"/>
          <p:nvPr/>
        </p:nvSpPr>
        <p:spPr>
          <a:xfrm>
            <a:off x="9744452" y="11495454"/>
            <a:ext cx="488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DAVE RAMSEY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2961134" y="6054368"/>
            <a:ext cx="1843582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D9E7-7DD5-964B-BB5A-A5C3882747DF}"/>
              </a:ext>
            </a:extLst>
          </p:cNvPr>
          <p:cNvSpPr txBox="1"/>
          <p:nvPr/>
        </p:nvSpPr>
        <p:spPr>
          <a:xfrm>
            <a:off x="11109552" y="2330271"/>
            <a:ext cx="2158543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2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-2"/>
            <a:ext cx="24377650" cy="8364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6395663" y="2567318"/>
            <a:ext cx="1158632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TOOL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1E360-27E4-DD4F-87D7-FBC7A368466D}"/>
              </a:ext>
            </a:extLst>
          </p:cNvPr>
          <p:cNvGrpSpPr/>
          <p:nvPr/>
        </p:nvGrpSpPr>
        <p:grpSpPr>
          <a:xfrm>
            <a:off x="3568146" y="6297384"/>
            <a:ext cx="3929934" cy="3929934"/>
            <a:chOff x="9038492" y="-990600"/>
            <a:chExt cx="2658208" cy="26582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A48BA7-40AE-E54E-B118-C08DB3D657E6}"/>
                </a:ext>
              </a:extLst>
            </p:cNvPr>
            <p:cNvSpPr/>
            <p:nvPr/>
          </p:nvSpPr>
          <p:spPr>
            <a:xfrm>
              <a:off x="9038492" y="-990600"/>
              <a:ext cx="2658208" cy="2658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1948C5-57FA-C446-B940-240CC8D4A257}"/>
                </a:ext>
              </a:extLst>
            </p:cNvPr>
            <p:cNvGrpSpPr/>
            <p:nvPr/>
          </p:nvGrpSpPr>
          <p:grpSpPr>
            <a:xfrm>
              <a:off x="9657247" y="-368105"/>
              <a:ext cx="1420698" cy="1413218"/>
              <a:chOff x="10155415" y="10070305"/>
              <a:chExt cx="913645" cy="908836"/>
            </a:xfrm>
            <a:solidFill>
              <a:schemeClr val="bg1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1843972-6AB8-F04F-B23A-DA1F06B1F63B}"/>
                  </a:ext>
                </a:extLst>
              </p:cNvPr>
              <p:cNvSpPr/>
              <p:nvPr/>
            </p:nvSpPr>
            <p:spPr>
              <a:xfrm>
                <a:off x="10155415" y="10070305"/>
                <a:ext cx="64917" cy="9088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7">
                    <a:moveTo>
                      <a:pt x="27" y="757"/>
                    </a:moveTo>
                    <a:cubicBezTo>
                      <a:pt x="12" y="757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3" y="0"/>
                      <a:pt x="55" y="12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3" y="757"/>
                      <a:pt x="27" y="75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ABC2318-7728-7949-BAC9-0765CFCF51EE}"/>
                  </a:ext>
                </a:extLst>
              </p:cNvPr>
              <p:cNvSpPr/>
              <p:nvPr/>
            </p:nvSpPr>
            <p:spPr>
              <a:xfrm>
                <a:off x="10155415" y="10914224"/>
                <a:ext cx="906432" cy="649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5" h="55">
                    <a:moveTo>
                      <a:pt x="727" y="55"/>
                    </a:moveTo>
                    <a:lnTo>
                      <a:pt x="27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5" y="13"/>
                      <a:pt x="755" y="28"/>
                    </a:cubicBezTo>
                    <a:cubicBezTo>
                      <a:pt x="755" y="43"/>
                      <a:pt x="742" y="55"/>
                      <a:pt x="727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C216BBD-01CD-144C-876C-55E5E5E720FF}"/>
                  </a:ext>
                </a:extLst>
              </p:cNvPr>
              <p:cNvSpPr/>
              <p:nvPr/>
            </p:nvSpPr>
            <p:spPr>
              <a:xfrm>
                <a:off x="10276830" y="10094348"/>
                <a:ext cx="581848" cy="777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5" h="648">
                    <a:moveTo>
                      <a:pt x="27" y="648"/>
                    </a:moveTo>
                    <a:cubicBezTo>
                      <a:pt x="23" y="648"/>
                      <a:pt x="19" y="647"/>
                      <a:pt x="15" y="645"/>
                    </a:cubicBezTo>
                    <a:cubicBezTo>
                      <a:pt x="1" y="638"/>
                      <a:pt x="-4" y="622"/>
                      <a:pt x="3" y="608"/>
                    </a:cubicBezTo>
                    <a:lnTo>
                      <a:pt x="58" y="499"/>
                    </a:lnTo>
                    <a:cubicBezTo>
                      <a:pt x="61" y="494"/>
                      <a:pt x="66" y="490"/>
                      <a:pt x="71" y="487"/>
                    </a:cubicBezTo>
                    <a:lnTo>
                      <a:pt x="228" y="414"/>
                    </a:lnTo>
                    <a:cubicBezTo>
                      <a:pt x="230" y="413"/>
                      <a:pt x="231" y="413"/>
                      <a:pt x="232" y="412"/>
                    </a:cubicBezTo>
                    <a:lnTo>
                      <a:pt x="326" y="383"/>
                    </a:lnTo>
                    <a:lnTo>
                      <a:pt x="345" y="259"/>
                    </a:lnTo>
                    <a:lnTo>
                      <a:pt x="364" y="134"/>
                    </a:lnTo>
                    <a:cubicBezTo>
                      <a:pt x="364" y="130"/>
                      <a:pt x="365" y="127"/>
                      <a:pt x="367" y="124"/>
                    </a:cubicBezTo>
                    <a:lnTo>
                      <a:pt x="434" y="13"/>
                    </a:lnTo>
                    <a:cubicBezTo>
                      <a:pt x="442" y="0"/>
                      <a:pt x="459" y="-4"/>
                      <a:pt x="472" y="4"/>
                    </a:cubicBezTo>
                    <a:cubicBezTo>
                      <a:pt x="485" y="12"/>
                      <a:pt x="489" y="29"/>
                      <a:pt x="481" y="42"/>
                    </a:cubicBezTo>
                    <a:lnTo>
                      <a:pt x="417" y="147"/>
                    </a:lnTo>
                    <a:lnTo>
                      <a:pt x="399" y="267"/>
                    </a:lnTo>
                    <a:lnTo>
                      <a:pt x="378" y="408"/>
                    </a:lnTo>
                    <a:cubicBezTo>
                      <a:pt x="376" y="418"/>
                      <a:pt x="369" y="427"/>
                      <a:pt x="359" y="430"/>
                    </a:cubicBezTo>
                    <a:lnTo>
                      <a:pt x="250" y="464"/>
                    </a:lnTo>
                    <a:lnTo>
                      <a:pt x="103" y="533"/>
                    </a:lnTo>
                    <a:lnTo>
                      <a:pt x="52" y="633"/>
                    </a:lnTo>
                    <a:cubicBezTo>
                      <a:pt x="47" y="643"/>
                      <a:pt x="37" y="648"/>
                      <a:pt x="27" y="64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56BB39C-C53C-034E-B47A-396CAF15C8E8}"/>
                  </a:ext>
                </a:extLst>
              </p:cNvPr>
              <p:cNvSpPr/>
              <p:nvPr/>
            </p:nvSpPr>
            <p:spPr>
              <a:xfrm>
                <a:off x="10763710" y="10278279"/>
                <a:ext cx="305350" cy="1935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" h="162">
                    <a:moveTo>
                      <a:pt x="67" y="162"/>
                    </a:moveTo>
                    <a:cubicBezTo>
                      <a:pt x="64" y="162"/>
                      <a:pt x="62" y="161"/>
                      <a:pt x="60" y="161"/>
                    </a:cubicBezTo>
                    <a:lnTo>
                      <a:pt x="20" y="150"/>
                    </a:lnTo>
                    <a:cubicBezTo>
                      <a:pt x="5" y="146"/>
                      <a:pt x="-3" y="131"/>
                      <a:pt x="1" y="116"/>
                    </a:cubicBezTo>
                    <a:cubicBezTo>
                      <a:pt x="5" y="101"/>
                      <a:pt x="20" y="93"/>
                      <a:pt x="34" y="97"/>
                    </a:cubicBezTo>
                    <a:lnTo>
                      <a:pt x="62" y="105"/>
                    </a:lnTo>
                    <a:lnTo>
                      <a:pt x="212" y="4"/>
                    </a:lnTo>
                    <a:cubicBezTo>
                      <a:pt x="225" y="-4"/>
                      <a:pt x="242" y="-1"/>
                      <a:pt x="251" y="12"/>
                    </a:cubicBezTo>
                    <a:cubicBezTo>
                      <a:pt x="259" y="25"/>
                      <a:pt x="255" y="42"/>
                      <a:pt x="243" y="50"/>
                    </a:cubicBezTo>
                    <a:lnTo>
                      <a:pt x="82" y="157"/>
                    </a:lnTo>
                    <a:cubicBezTo>
                      <a:pt x="77" y="160"/>
                      <a:pt x="72" y="162"/>
                      <a:pt x="6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C35315E-9C93-4949-B536-C568B581A80B}"/>
                  </a:ext>
                </a:extLst>
              </p:cNvPr>
              <p:cNvSpPr/>
              <p:nvPr/>
            </p:nvSpPr>
            <p:spPr>
              <a:xfrm>
                <a:off x="10276830" y="10313142"/>
                <a:ext cx="401523" cy="3209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5" h="268">
                    <a:moveTo>
                      <a:pt x="27" y="268"/>
                    </a:moveTo>
                    <a:cubicBezTo>
                      <a:pt x="20" y="268"/>
                      <a:pt x="13" y="265"/>
                      <a:pt x="8" y="259"/>
                    </a:cubicBezTo>
                    <a:cubicBezTo>
                      <a:pt x="-3" y="249"/>
                      <a:pt x="-3" y="231"/>
                      <a:pt x="8" y="221"/>
                    </a:cubicBezTo>
                    <a:lnTo>
                      <a:pt x="110" y="123"/>
                    </a:lnTo>
                    <a:lnTo>
                      <a:pt x="163" y="15"/>
                    </a:lnTo>
                    <a:cubicBezTo>
                      <a:pt x="169" y="3"/>
                      <a:pt x="182" y="-3"/>
                      <a:pt x="195" y="1"/>
                    </a:cubicBezTo>
                    <a:lnTo>
                      <a:pt x="315" y="34"/>
                    </a:lnTo>
                    <a:cubicBezTo>
                      <a:pt x="329" y="38"/>
                      <a:pt x="338" y="53"/>
                      <a:pt x="334" y="68"/>
                    </a:cubicBezTo>
                    <a:cubicBezTo>
                      <a:pt x="330" y="82"/>
                      <a:pt x="315" y="91"/>
                      <a:pt x="300" y="87"/>
                    </a:cubicBezTo>
                    <a:lnTo>
                      <a:pt x="202" y="60"/>
                    </a:lnTo>
                    <a:lnTo>
                      <a:pt x="157" y="151"/>
                    </a:lnTo>
                    <a:cubicBezTo>
                      <a:pt x="155" y="154"/>
                      <a:pt x="154" y="157"/>
                      <a:pt x="151" y="159"/>
                    </a:cubicBezTo>
                    <a:lnTo>
                      <a:pt x="46" y="260"/>
                    </a:lnTo>
                    <a:cubicBezTo>
                      <a:pt x="41" y="265"/>
                      <a:pt x="34" y="268"/>
                      <a:pt x="27" y="26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F3E3F259-D593-444F-A31C-8BC38C84BCC0}"/>
                  </a:ext>
                </a:extLst>
              </p:cNvPr>
              <p:cNvSpPr/>
              <p:nvPr/>
            </p:nvSpPr>
            <p:spPr>
              <a:xfrm>
                <a:off x="10573765" y="10569203"/>
                <a:ext cx="397916" cy="288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2" h="241">
                    <a:moveTo>
                      <a:pt x="28" y="241"/>
                    </a:moveTo>
                    <a:cubicBezTo>
                      <a:pt x="17" y="241"/>
                      <a:pt x="6" y="234"/>
                      <a:pt x="2" y="223"/>
                    </a:cubicBezTo>
                    <a:cubicBezTo>
                      <a:pt x="-3" y="209"/>
                      <a:pt x="4" y="194"/>
                      <a:pt x="18" y="188"/>
                    </a:cubicBezTo>
                    <a:lnTo>
                      <a:pt x="154" y="139"/>
                    </a:lnTo>
                    <a:lnTo>
                      <a:pt x="286" y="8"/>
                    </a:lnTo>
                    <a:cubicBezTo>
                      <a:pt x="297" y="-3"/>
                      <a:pt x="314" y="-3"/>
                      <a:pt x="325" y="8"/>
                    </a:cubicBezTo>
                    <a:cubicBezTo>
                      <a:pt x="335" y="19"/>
                      <a:pt x="335" y="36"/>
                      <a:pt x="325" y="47"/>
                    </a:cubicBezTo>
                    <a:lnTo>
                      <a:pt x="188" y="182"/>
                    </a:lnTo>
                    <a:cubicBezTo>
                      <a:pt x="185" y="185"/>
                      <a:pt x="182" y="187"/>
                      <a:pt x="178" y="188"/>
                    </a:cubicBezTo>
                    <a:lnTo>
                      <a:pt x="37" y="240"/>
                    </a:lnTo>
                    <a:cubicBezTo>
                      <a:pt x="34" y="241"/>
                      <a:pt x="31" y="241"/>
                      <a:pt x="28" y="2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5F72FB3-3CC8-B74A-B577-38BE4A189BBF}"/>
                  </a:ext>
                </a:extLst>
              </p:cNvPr>
              <p:cNvSpPr/>
              <p:nvPr/>
            </p:nvSpPr>
            <p:spPr>
              <a:xfrm>
                <a:off x="10976493" y="10275875"/>
                <a:ext cx="88960" cy="1863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" h="156">
                    <a:moveTo>
                      <a:pt x="28" y="156"/>
                    </a:moveTo>
                    <a:cubicBezTo>
                      <a:pt x="26" y="156"/>
                      <a:pt x="24" y="156"/>
                      <a:pt x="22" y="156"/>
                    </a:cubicBezTo>
                    <a:cubicBezTo>
                      <a:pt x="7" y="152"/>
                      <a:pt x="-2" y="138"/>
                      <a:pt x="1" y="123"/>
                    </a:cubicBezTo>
                    <a:lnTo>
                      <a:pt x="22" y="22"/>
                    </a:lnTo>
                    <a:cubicBezTo>
                      <a:pt x="25" y="7"/>
                      <a:pt x="39" y="-2"/>
                      <a:pt x="54" y="1"/>
                    </a:cubicBezTo>
                    <a:cubicBezTo>
                      <a:pt x="69" y="4"/>
                      <a:pt x="78" y="18"/>
                      <a:pt x="75" y="33"/>
                    </a:cubicBezTo>
                    <a:lnTo>
                      <a:pt x="54" y="134"/>
                    </a:lnTo>
                    <a:cubicBezTo>
                      <a:pt x="52" y="147"/>
                      <a:pt x="40" y="156"/>
                      <a:pt x="28" y="1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AB7EF3F-267F-0640-963E-83FC51C4E993}"/>
                  </a:ext>
                </a:extLst>
              </p:cNvPr>
              <p:cNvSpPr/>
              <p:nvPr/>
            </p:nvSpPr>
            <p:spPr>
              <a:xfrm>
                <a:off x="10880320" y="10250629"/>
                <a:ext cx="185133" cy="901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5" h="76">
                    <a:moveTo>
                      <a:pt x="128" y="76"/>
                    </a:moveTo>
                    <a:cubicBezTo>
                      <a:pt x="127" y="76"/>
                      <a:pt x="125" y="76"/>
                      <a:pt x="123" y="76"/>
                    </a:cubicBezTo>
                    <a:lnTo>
                      <a:pt x="22" y="55"/>
                    </a:lnTo>
                    <a:cubicBezTo>
                      <a:pt x="7" y="51"/>
                      <a:pt x="-3" y="37"/>
                      <a:pt x="1" y="22"/>
                    </a:cubicBezTo>
                    <a:cubicBezTo>
                      <a:pt x="4" y="7"/>
                      <a:pt x="18" y="-2"/>
                      <a:pt x="33" y="1"/>
                    </a:cubicBezTo>
                    <a:lnTo>
                      <a:pt x="134" y="22"/>
                    </a:lnTo>
                    <a:cubicBezTo>
                      <a:pt x="149" y="25"/>
                      <a:pt x="158" y="39"/>
                      <a:pt x="155" y="54"/>
                    </a:cubicBezTo>
                    <a:cubicBezTo>
                      <a:pt x="153" y="67"/>
                      <a:pt x="141" y="76"/>
                      <a:pt x="128" y="7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FB0DE-A06F-BD4B-8120-D9F1879BEDF8}"/>
              </a:ext>
            </a:extLst>
          </p:cNvPr>
          <p:cNvGrpSpPr/>
          <p:nvPr/>
        </p:nvGrpSpPr>
        <p:grpSpPr>
          <a:xfrm>
            <a:off x="10223858" y="6302818"/>
            <a:ext cx="3929934" cy="3929934"/>
            <a:chOff x="13567725" y="1787602"/>
            <a:chExt cx="2658208" cy="26582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92A130-6C61-2F46-BCED-4D38817C547F}"/>
                </a:ext>
              </a:extLst>
            </p:cNvPr>
            <p:cNvSpPr/>
            <p:nvPr/>
          </p:nvSpPr>
          <p:spPr>
            <a:xfrm>
              <a:off x="13567725" y="1787602"/>
              <a:ext cx="2658208" cy="2658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B795A6-753E-D046-9E19-2858E8A09E2E}"/>
                </a:ext>
              </a:extLst>
            </p:cNvPr>
            <p:cNvGrpSpPr/>
            <p:nvPr/>
          </p:nvGrpSpPr>
          <p:grpSpPr>
            <a:xfrm>
              <a:off x="14027185" y="2540639"/>
              <a:ext cx="1739288" cy="1152134"/>
              <a:chOff x="488812" y="469817"/>
              <a:chExt cx="1413745" cy="936490"/>
            </a:xfrm>
            <a:solidFill>
              <a:schemeClr val="bg1"/>
            </a:solidFill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475516-F2D8-9941-B7EA-723D756450A5}"/>
                  </a:ext>
                </a:extLst>
              </p:cNvPr>
              <p:cNvSpPr/>
              <p:nvPr/>
            </p:nvSpPr>
            <p:spPr>
              <a:xfrm>
                <a:off x="488812" y="705445"/>
                <a:ext cx="585454" cy="7008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8" h="584">
                    <a:moveTo>
                      <a:pt x="244" y="584"/>
                    </a:moveTo>
                    <a:cubicBezTo>
                      <a:pt x="110" y="584"/>
                      <a:pt x="0" y="474"/>
                      <a:pt x="0" y="339"/>
                    </a:cubicBezTo>
                    <a:cubicBezTo>
                      <a:pt x="0" y="258"/>
                      <a:pt x="41" y="119"/>
                      <a:pt x="111" y="30"/>
                    </a:cubicBezTo>
                    <a:cubicBezTo>
                      <a:pt x="116" y="23"/>
                      <a:pt x="122" y="16"/>
                      <a:pt x="128" y="9"/>
                    </a:cubicBezTo>
                    <a:cubicBezTo>
                      <a:pt x="138" y="-2"/>
                      <a:pt x="155" y="-3"/>
                      <a:pt x="167" y="8"/>
                    </a:cubicBezTo>
                    <a:cubicBezTo>
                      <a:pt x="178" y="18"/>
                      <a:pt x="179" y="35"/>
                      <a:pt x="168" y="46"/>
                    </a:cubicBezTo>
                    <a:cubicBezTo>
                      <a:pt x="164" y="52"/>
                      <a:pt x="159" y="57"/>
                      <a:pt x="154" y="63"/>
                    </a:cubicBezTo>
                    <a:cubicBezTo>
                      <a:pt x="95" y="140"/>
                      <a:pt x="55" y="268"/>
                      <a:pt x="55" y="339"/>
                    </a:cubicBezTo>
                    <a:cubicBezTo>
                      <a:pt x="55" y="444"/>
                      <a:pt x="140" y="529"/>
                      <a:pt x="244" y="529"/>
                    </a:cubicBezTo>
                    <a:cubicBezTo>
                      <a:pt x="349" y="529"/>
                      <a:pt x="433" y="444"/>
                      <a:pt x="433" y="339"/>
                    </a:cubicBezTo>
                    <a:cubicBezTo>
                      <a:pt x="433" y="268"/>
                      <a:pt x="393" y="140"/>
                      <a:pt x="334" y="63"/>
                    </a:cubicBezTo>
                    <a:cubicBezTo>
                      <a:pt x="329" y="57"/>
                      <a:pt x="325" y="52"/>
                      <a:pt x="320" y="47"/>
                    </a:cubicBezTo>
                    <a:cubicBezTo>
                      <a:pt x="310" y="36"/>
                      <a:pt x="311" y="18"/>
                      <a:pt x="322" y="8"/>
                    </a:cubicBezTo>
                    <a:cubicBezTo>
                      <a:pt x="333" y="-2"/>
                      <a:pt x="350" y="-1"/>
                      <a:pt x="360" y="10"/>
                    </a:cubicBezTo>
                    <a:cubicBezTo>
                      <a:pt x="366" y="16"/>
                      <a:pt x="372" y="23"/>
                      <a:pt x="377" y="29"/>
                    </a:cubicBezTo>
                    <a:cubicBezTo>
                      <a:pt x="447" y="119"/>
                      <a:pt x="488" y="258"/>
                      <a:pt x="488" y="339"/>
                    </a:cubicBezTo>
                    <a:cubicBezTo>
                      <a:pt x="488" y="474"/>
                      <a:pt x="379" y="584"/>
                      <a:pt x="244" y="58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7E0295-AA7D-4B49-901A-C99C19302CCC}"/>
                  </a:ext>
                </a:extLst>
              </p:cNvPr>
              <p:cNvSpPr/>
              <p:nvPr/>
            </p:nvSpPr>
            <p:spPr>
              <a:xfrm>
                <a:off x="600613" y="469817"/>
                <a:ext cx="361851" cy="1959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2" h="164">
                    <a:moveTo>
                      <a:pt x="239" y="164"/>
                    </a:moveTo>
                    <a:cubicBezTo>
                      <a:pt x="235" y="164"/>
                      <a:pt x="230" y="163"/>
                      <a:pt x="227" y="161"/>
                    </a:cubicBezTo>
                    <a:cubicBezTo>
                      <a:pt x="213" y="155"/>
                      <a:pt x="207" y="138"/>
                      <a:pt x="214" y="125"/>
                    </a:cubicBezTo>
                    <a:lnTo>
                      <a:pt x="247" y="56"/>
                    </a:lnTo>
                    <a:cubicBezTo>
                      <a:pt x="247" y="55"/>
                      <a:pt x="247" y="55"/>
                      <a:pt x="247" y="55"/>
                    </a:cubicBezTo>
                    <a:lnTo>
                      <a:pt x="56" y="55"/>
                    </a:lnTo>
                    <a:cubicBezTo>
                      <a:pt x="55" y="55"/>
                      <a:pt x="55" y="55"/>
                      <a:pt x="55" y="55"/>
                    </a:cubicBezTo>
                    <a:lnTo>
                      <a:pt x="55" y="56"/>
                    </a:lnTo>
                    <a:lnTo>
                      <a:pt x="88" y="123"/>
                    </a:lnTo>
                    <a:cubicBezTo>
                      <a:pt x="94" y="137"/>
                      <a:pt x="89" y="153"/>
                      <a:pt x="75" y="160"/>
                    </a:cubicBezTo>
                    <a:cubicBezTo>
                      <a:pt x="61" y="166"/>
                      <a:pt x="45" y="161"/>
                      <a:pt x="38" y="147"/>
                    </a:cubicBezTo>
                    <a:lnTo>
                      <a:pt x="6" y="79"/>
                    </a:lnTo>
                    <a:cubicBezTo>
                      <a:pt x="-3" y="62"/>
                      <a:pt x="-2" y="42"/>
                      <a:pt x="9" y="26"/>
                    </a:cubicBezTo>
                    <a:cubicBezTo>
                      <a:pt x="19" y="9"/>
                      <a:pt x="36" y="0"/>
                      <a:pt x="56" y="0"/>
                    </a:cubicBezTo>
                    <a:lnTo>
                      <a:pt x="247" y="0"/>
                    </a:lnTo>
                    <a:cubicBezTo>
                      <a:pt x="266" y="0"/>
                      <a:pt x="283" y="9"/>
                      <a:pt x="294" y="26"/>
                    </a:cubicBezTo>
                    <a:cubicBezTo>
                      <a:pt x="304" y="42"/>
                      <a:pt x="305" y="62"/>
                      <a:pt x="297" y="79"/>
                    </a:cubicBezTo>
                    <a:lnTo>
                      <a:pt x="263" y="148"/>
                    </a:lnTo>
                    <a:cubicBezTo>
                      <a:pt x="259" y="158"/>
                      <a:pt x="249" y="164"/>
                      <a:pt x="239" y="1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012AF7F-3EB1-6C4C-A3EB-1A9882CA403C}"/>
                  </a:ext>
                </a:extLst>
              </p:cNvPr>
              <p:cNvSpPr/>
              <p:nvPr/>
            </p:nvSpPr>
            <p:spPr>
              <a:xfrm>
                <a:off x="673945" y="668177"/>
                <a:ext cx="215187" cy="408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" h="35">
                    <a:moveTo>
                      <a:pt x="162" y="35"/>
                    </a:moveTo>
                    <a:lnTo>
                      <a:pt x="18" y="35"/>
                    </a:lnTo>
                    <a:cubicBezTo>
                      <a:pt x="8" y="35"/>
                      <a:pt x="0" y="27"/>
                      <a:pt x="0" y="17"/>
                    </a:cubicBezTo>
                    <a:cubicBezTo>
                      <a:pt x="0" y="7"/>
                      <a:pt x="8" y="0"/>
                      <a:pt x="18" y="0"/>
                    </a:cubicBezTo>
                    <a:lnTo>
                      <a:pt x="162" y="0"/>
                    </a:lnTo>
                    <a:cubicBezTo>
                      <a:pt x="172" y="0"/>
                      <a:pt x="180" y="7"/>
                      <a:pt x="180" y="17"/>
                    </a:cubicBezTo>
                    <a:cubicBezTo>
                      <a:pt x="180" y="27"/>
                      <a:pt x="172" y="35"/>
                      <a:pt x="162" y="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A93C701-083A-E24F-8A7B-3FD63ECA181D}"/>
                  </a:ext>
                </a:extLst>
              </p:cNvPr>
              <p:cNvSpPr/>
              <p:nvPr/>
            </p:nvSpPr>
            <p:spPr>
              <a:xfrm>
                <a:off x="688371" y="884567"/>
                <a:ext cx="186335" cy="3017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1" y="248"/>
                      <a:pt x="11" y="239"/>
                    </a:cubicBezTo>
                    <a:cubicBezTo>
                      <a:pt x="2" y="235"/>
                      <a:pt x="-2" y="225"/>
                      <a:pt x="2" y="216"/>
                    </a:cubicBezTo>
                    <a:cubicBezTo>
                      <a:pt x="6" y="207"/>
                      <a:pt x="16" y="203"/>
                      <a:pt x="25" y="207"/>
                    </a:cubicBezTo>
                    <a:cubicBezTo>
                      <a:pt x="56" y="220"/>
                      <a:pt x="88" y="221"/>
                      <a:pt x="106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8"/>
                      <a:pt x="94" y="154"/>
                      <a:pt x="70" y="142"/>
                    </a:cubicBezTo>
                    <a:cubicBezTo>
                      <a:pt x="37" y="126"/>
                      <a:pt x="0" y="107"/>
                      <a:pt x="0" y="72"/>
                    </a:cubicBezTo>
                    <a:cubicBezTo>
                      <a:pt x="0" y="49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3"/>
                    </a:cubicBezTo>
                    <a:cubicBezTo>
                      <a:pt x="153" y="16"/>
                      <a:pt x="157" y="27"/>
                      <a:pt x="154" y="36"/>
                    </a:cubicBezTo>
                    <a:cubicBezTo>
                      <a:pt x="150" y="45"/>
                      <a:pt x="139" y="49"/>
                      <a:pt x="131" y="45"/>
                    </a:cubicBezTo>
                    <a:cubicBezTo>
                      <a:pt x="101" y="32"/>
                      <a:pt x="69" y="32"/>
                      <a:pt x="50" y="45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6"/>
                      <a:pt x="63" y="99"/>
                      <a:pt x="86" y="111"/>
                    </a:cubicBezTo>
                    <a:cubicBezTo>
                      <a:pt x="119" y="127"/>
                      <a:pt x="156" y="146"/>
                      <a:pt x="156" y="181"/>
                    </a:cubicBezTo>
                    <a:cubicBezTo>
                      <a:pt x="156" y="205"/>
                      <a:pt x="145" y="225"/>
                      <a:pt x="126" y="238"/>
                    </a:cubicBezTo>
                    <a:cubicBezTo>
                      <a:pt x="111" y="248"/>
                      <a:pt x="92" y="252"/>
                      <a:pt x="72" y="2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9A63B73-5D5B-CF4F-8E09-5C15C15C0F52}"/>
                  </a:ext>
                </a:extLst>
              </p:cNvPr>
              <p:cNvSpPr/>
              <p:nvPr/>
            </p:nvSpPr>
            <p:spPr>
              <a:xfrm>
                <a:off x="760501" y="810030"/>
                <a:ext cx="40874" cy="709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6999F22-2A23-9745-9678-37605AD79723}"/>
                  </a:ext>
                </a:extLst>
              </p:cNvPr>
              <p:cNvSpPr/>
              <p:nvPr/>
            </p:nvSpPr>
            <p:spPr>
              <a:xfrm>
                <a:off x="760501" y="1189917"/>
                <a:ext cx="40874" cy="709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3E92FA2-1DA5-C045-BF50-5EEBA6BB44C3}"/>
                  </a:ext>
                </a:extLst>
              </p:cNvPr>
              <p:cNvSpPr/>
              <p:nvPr/>
            </p:nvSpPr>
            <p:spPr>
              <a:xfrm>
                <a:off x="1354370" y="76314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1563337-11C4-3B48-B12E-743F48A28FCB}"/>
                  </a:ext>
                </a:extLst>
              </p:cNvPr>
              <p:cNvSpPr/>
              <p:nvPr/>
            </p:nvSpPr>
            <p:spPr>
              <a:xfrm>
                <a:off x="1354370" y="868939"/>
                <a:ext cx="548187" cy="1971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5">
                    <a:moveTo>
                      <a:pt x="422" y="104"/>
                    </a:moveTo>
                    <a:close/>
                    <a:moveTo>
                      <a:pt x="35" y="101"/>
                    </a:moveTo>
                    <a:cubicBezTo>
                      <a:pt x="47" y="112"/>
                      <a:pt x="113" y="130"/>
                      <a:pt x="229" y="130"/>
                    </a:cubicBezTo>
                    <a:cubicBezTo>
                      <a:pt x="344" y="130"/>
                      <a:pt x="410" y="112"/>
                      <a:pt x="422" y="101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4"/>
                    </a:cubicBezTo>
                    <a:cubicBezTo>
                      <a:pt x="349" y="73"/>
                      <a:pt x="298" y="78"/>
                      <a:pt x="244" y="78"/>
                    </a:cubicBezTo>
                    <a:cubicBezTo>
                      <a:pt x="234" y="79"/>
                      <a:pt x="224" y="79"/>
                      <a:pt x="213" y="78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8"/>
                      <a:pt x="35" y="54"/>
                    </a:cubicBezTo>
                    <a:close/>
                    <a:moveTo>
                      <a:pt x="229" y="165"/>
                    </a:moveTo>
                    <a:cubicBezTo>
                      <a:pt x="171" y="165"/>
                      <a:pt x="117" y="161"/>
                      <a:pt x="76" y="152"/>
                    </a:cubicBezTo>
                    <a:cubicBezTo>
                      <a:pt x="24" y="142"/>
                      <a:pt x="0" y="126"/>
                      <a:pt x="0" y="104"/>
                    </a:cubicBezTo>
                    <a:lnTo>
                      <a:pt x="1" y="17"/>
                    </a:lnTo>
                    <a:cubicBezTo>
                      <a:pt x="1" y="7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6"/>
                      <a:pt x="50" y="24"/>
                      <a:pt x="89" y="32"/>
                    </a:cubicBezTo>
                    <a:cubicBezTo>
                      <a:pt x="123" y="38"/>
                      <a:pt x="168" y="42"/>
                      <a:pt x="214" y="43"/>
                    </a:cubicBezTo>
                    <a:cubicBezTo>
                      <a:pt x="224" y="43"/>
                      <a:pt x="234" y="43"/>
                      <a:pt x="244" y="43"/>
                    </a:cubicBezTo>
                    <a:cubicBezTo>
                      <a:pt x="290" y="42"/>
                      <a:pt x="334" y="38"/>
                      <a:pt x="368" y="32"/>
                    </a:cubicBezTo>
                    <a:cubicBezTo>
                      <a:pt x="408" y="25"/>
                      <a:pt x="420" y="16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7"/>
                    </a:cubicBezTo>
                    <a:lnTo>
                      <a:pt x="457" y="104"/>
                    </a:lnTo>
                    <a:cubicBezTo>
                      <a:pt x="457" y="126"/>
                      <a:pt x="433" y="142"/>
                      <a:pt x="381" y="152"/>
                    </a:cubicBezTo>
                    <a:cubicBezTo>
                      <a:pt x="340" y="161"/>
                      <a:pt x="286" y="165"/>
                      <a:pt x="229" y="1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145F788-B8C4-B74C-9BD6-838B0DCD897C}"/>
                  </a:ext>
                </a:extLst>
              </p:cNvPr>
              <p:cNvSpPr/>
              <p:nvPr/>
            </p:nvSpPr>
            <p:spPr>
              <a:xfrm>
                <a:off x="1354370" y="973527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EB4BA30-5FE9-104F-BC3F-2F8EE25F222B}"/>
                  </a:ext>
                </a:extLst>
              </p:cNvPr>
              <p:cNvSpPr/>
              <p:nvPr/>
            </p:nvSpPr>
            <p:spPr>
              <a:xfrm>
                <a:off x="1354370" y="107931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258B9B1E-D2F7-BE43-BBB1-D217D2D95777}"/>
                  </a:ext>
                </a:extLst>
              </p:cNvPr>
              <p:cNvSpPr/>
              <p:nvPr/>
            </p:nvSpPr>
            <p:spPr>
              <a:xfrm>
                <a:off x="1354370" y="118510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3BAEB55-D007-FB4C-B5BD-14E83A8F7D64}"/>
                  </a:ext>
                </a:extLst>
              </p:cNvPr>
              <p:cNvSpPr/>
              <p:nvPr/>
            </p:nvSpPr>
            <p:spPr>
              <a:xfrm>
                <a:off x="1354370" y="658560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4"/>
                    </a:moveTo>
                    <a:lnTo>
                      <a:pt x="422" y="105"/>
                    </a:ln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7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3"/>
                    </a:cubicBezTo>
                    <a:cubicBezTo>
                      <a:pt x="224" y="44"/>
                      <a:pt x="234" y="44"/>
                      <a:pt x="244" y="43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7F594EB-C7BF-6141-B8F6-E107C623048A}"/>
                  </a:ext>
                </a:extLst>
              </p:cNvPr>
              <p:cNvSpPr/>
              <p:nvPr/>
            </p:nvSpPr>
            <p:spPr>
              <a:xfrm>
                <a:off x="1355572" y="501077"/>
                <a:ext cx="546985" cy="1466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6" h="123">
                    <a:moveTo>
                      <a:pt x="422" y="65"/>
                    </a:moveTo>
                    <a:close/>
                    <a:moveTo>
                      <a:pt x="39" y="61"/>
                    </a:moveTo>
                    <a:cubicBezTo>
                      <a:pt x="46" y="65"/>
                      <a:pt x="60" y="71"/>
                      <a:pt x="88" y="76"/>
                    </a:cubicBezTo>
                    <a:cubicBezTo>
                      <a:pt x="122" y="83"/>
                      <a:pt x="167" y="87"/>
                      <a:pt x="213" y="87"/>
                    </a:cubicBezTo>
                    <a:cubicBezTo>
                      <a:pt x="223" y="87"/>
                      <a:pt x="233" y="87"/>
                      <a:pt x="243" y="87"/>
                    </a:cubicBezTo>
                    <a:cubicBezTo>
                      <a:pt x="289" y="87"/>
                      <a:pt x="333" y="83"/>
                      <a:pt x="367" y="76"/>
                    </a:cubicBezTo>
                    <a:cubicBezTo>
                      <a:pt x="396" y="71"/>
                      <a:pt x="410" y="65"/>
                      <a:pt x="417" y="61"/>
                    </a:cubicBezTo>
                    <a:cubicBezTo>
                      <a:pt x="398" y="51"/>
                      <a:pt x="333" y="35"/>
                      <a:pt x="228" y="35"/>
                    </a:cubicBezTo>
                    <a:cubicBezTo>
                      <a:pt x="123" y="35"/>
                      <a:pt x="58" y="51"/>
                      <a:pt x="39" y="61"/>
                    </a:cubicBezTo>
                    <a:close/>
                    <a:moveTo>
                      <a:pt x="228" y="123"/>
                    </a:moveTo>
                    <a:cubicBezTo>
                      <a:pt x="223" y="123"/>
                      <a:pt x="217" y="123"/>
                      <a:pt x="212" y="123"/>
                    </a:cubicBezTo>
                    <a:cubicBezTo>
                      <a:pt x="158" y="122"/>
                      <a:pt x="108" y="117"/>
                      <a:pt x="70" y="108"/>
                    </a:cubicBezTo>
                    <a:cubicBezTo>
                      <a:pt x="40" y="102"/>
                      <a:pt x="0" y="90"/>
                      <a:pt x="0" y="61"/>
                    </a:cubicBezTo>
                    <a:cubicBezTo>
                      <a:pt x="0" y="39"/>
                      <a:pt x="24" y="24"/>
                      <a:pt x="75" y="13"/>
                    </a:cubicBezTo>
                    <a:cubicBezTo>
                      <a:pt x="116" y="5"/>
                      <a:pt x="170" y="0"/>
                      <a:pt x="228" y="0"/>
                    </a:cubicBezTo>
                    <a:cubicBezTo>
                      <a:pt x="285" y="0"/>
                      <a:pt x="340" y="5"/>
                      <a:pt x="380" y="13"/>
                    </a:cubicBezTo>
                    <a:cubicBezTo>
                      <a:pt x="432" y="24"/>
                      <a:pt x="456" y="39"/>
                      <a:pt x="456" y="61"/>
                    </a:cubicBezTo>
                    <a:cubicBezTo>
                      <a:pt x="456" y="90"/>
                      <a:pt x="416" y="102"/>
                      <a:pt x="386" y="108"/>
                    </a:cubicBezTo>
                    <a:cubicBezTo>
                      <a:pt x="348" y="117"/>
                      <a:pt x="297" y="122"/>
                      <a:pt x="243" y="123"/>
                    </a:cubicBezTo>
                    <a:cubicBezTo>
                      <a:pt x="238" y="123"/>
                      <a:pt x="233" y="123"/>
                      <a:pt x="228" y="1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EC6624CA-ECEE-0143-A44F-2CB50CADBFAB}"/>
                  </a:ext>
                </a:extLst>
              </p:cNvPr>
              <p:cNvSpPr/>
              <p:nvPr/>
            </p:nvSpPr>
            <p:spPr>
              <a:xfrm>
                <a:off x="1354370" y="553969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4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0"/>
                      <a:pt x="229" y="130"/>
                    </a:cubicBezTo>
                    <a:cubicBezTo>
                      <a:pt x="344" y="130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4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2"/>
                    </a:cubicBezTo>
                    <a:cubicBezTo>
                      <a:pt x="24" y="142"/>
                      <a:pt x="0" y="127"/>
                      <a:pt x="0" y="104"/>
                    </a:cubicBezTo>
                    <a:lnTo>
                      <a:pt x="1" y="17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3"/>
                    </a:cubicBezTo>
                    <a:cubicBezTo>
                      <a:pt x="224" y="43"/>
                      <a:pt x="234" y="43"/>
                      <a:pt x="244" y="43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7"/>
                    </a:cubicBezTo>
                    <a:cubicBezTo>
                      <a:pt x="457" y="18"/>
                      <a:pt x="457" y="1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2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A54840-C429-3D4F-A83B-A2BD11C7E404}"/>
                  </a:ext>
                </a:extLst>
              </p:cNvPr>
              <p:cNvSpPr/>
              <p:nvPr/>
            </p:nvSpPr>
            <p:spPr>
              <a:xfrm>
                <a:off x="974486" y="711455"/>
                <a:ext cx="333000" cy="6684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8" h="557">
                    <a:moveTo>
                      <a:pt x="278" y="148"/>
                    </a:moveTo>
                    <a:cubicBezTo>
                      <a:pt x="278" y="147"/>
                      <a:pt x="278" y="146"/>
                      <a:pt x="278" y="145"/>
                    </a:cubicBezTo>
                    <a:cubicBezTo>
                      <a:pt x="278" y="144"/>
                      <a:pt x="278" y="144"/>
                      <a:pt x="278" y="144"/>
                    </a:cubicBezTo>
                    <a:lnTo>
                      <a:pt x="278" y="61"/>
                    </a:lnTo>
                    <a:cubicBezTo>
                      <a:pt x="278" y="39"/>
                      <a:pt x="254" y="24"/>
                      <a:pt x="202" y="13"/>
                    </a:cubicBezTo>
                    <a:cubicBezTo>
                      <a:pt x="162" y="5"/>
                      <a:pt x="108" y="0"/>
                      <a:pt x="50" y="0"/>
                    </a:cubicBezTo>
                    <a:cubicBezTo>
                      <a:pt x="33" y="0"/>
                      <a:pt x="16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9" y="13"/>
                      <a:pt x="16" y="23"/>
                      <a:pt x="23" y="34"/>
                    </a:cubicBezTo>
                    <a:cubicBezTo>
                      <a:pt x="24" y="35"/>
                      <a:pt x="25" y="36"/>
                      <a:pt x="26" y="36"/>
                    </a:cubicBezTo>
                    <a:cubicBezTo>
                      <a:pt x="34" y="35"/>
                      <a:pt x="42" y="35"/>
                      <a:pt x="50" y="35"/>
                    </a:cubicBezTo>
                    <a:cubicBezTo>
                      <a:pt x="155" y="35"/>
                      <a:pt x="219" y="51"/>
                      <a:pt x="238" y="61"/>
                    </a:cubicBezTo>
                    <a:lnTo>
                      <a:pt x="237" y="62"/>
                    </a:lnTo>
                    <a:lnTo>
                      <a:pt x="236" y="62"/>
                    </a:lnTo>
                    <a:cubicBezTo>
                      <a:pt x="236" y="62"/>
                      <a:pt x="236" y="63"/>
                      <a:pt x="235" y="63"/>
                    </a:cubicBezTo>
                    <a:lnTo>
                      <a:pt x="234" y="63"/>
                    </a:lnTo>
                    <a:cubicBezTo>
                      <a:pt x="233" y="63"/>
                      <a:pt x="233" y="64"/>
                      <a:pt x="232" y="64"/>
                    </a:cubicBezTo>
                    <a:cubicBezTo>
                      <a:pt x="231" y="64"/>
                      <a:pt x="231" y="65"/>
                      <a:pt x="230" y="65"/>
                    </a:cubicBezTo>
                    <a:cubicBezTo>
                      <a:pt x="229" y="65"/>
                      <a:pt x="228" y="65"/>
                      <a:pt x="228" y="66"/>
                    </a:cubicBezTo>
                    <a:cubicBezTo>
                      <a:pt x="227" y="66"/>
                      <a:pt x="227" y="66"/>
                      <a:pt x="227" y="66"/>
                    </a:cubicBezTo>
                    <a:cubicBezTo>
                      <a:pt x="227" y="66"/>
                      <a:pt x="226" y="66"/>
                      <a:pt x="225" y="67"/>
                    </a:cubicBezTo>
                    <a:cubicBezTo>
                      <a:pt x="224" y="67"/>
                      <a:pt x="223" y="67"/>
                      <a:pt x="222" y="68"/>
                    </a:cubicBezTo>
                    <a:cubicBezTo>
                      <a:pt x="221" y="68"/>
                      <a:pt x="220" y="68"/>
                      <a:pt x="219" y="69"/>
                    </a:cubicBezTo>
                    <a:cubicBezTo>
                      <a:pt x="218" y="69"/>
                      <a:pt x="217" y="69"/>
                      <a:pt x="216" y="70"/>
                    </a:cubicBezTo>
                    <a:lnTo>
                      <a:pt x="215" y="70"/>
                    </a:lnTo>
                    <a:cubicBezTo>
                      <a:pt x="214" y="70"/>
                      <a:pt x="213" y="70"/>
                      <a:pt x="212" y="71"/>
                    </a:cubicBezTo>
                    <a:cubicBezTo>
                      <a:pt x="211" y="71"/>
                      <a:pt x="209" y="71"/>
                      <a:pt x="208" y="72"/>
                    </a:cubicBezTo>
                    <a:cubicBezTo>
                      <a:pt x="207" y="72"/>
                      <a:pt x="205" y="72"/>
                      <a:pt x="204" y="73"/>
                    </a:cubicBezTo>
                    <a:lnTo>
                      <a:pt x="203" y="73"/>
                    </a:lnTo>
                    <a:cubicBezTo>
                      <a:pt x="202" y="73"/>
                      <a:pt x="201" y="73"/>
                      <a:pt x="199" y="74"/>
                    </a:cubicBezTo>
                    <a:cubicBezTo>
                      <a:pt x="198" y="74"/>
                      <a:pt x="196" y="74"/>
                      <a:pt x="195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2" y="75"/>
                      <a:pt x="191" y="75"/>
                      <a:pt x="189" y="76"/>
                    </a:cubicBezTo>
                    <a:cubicBezTo>
                      <a:pt x="166" y="80"/>
                      <a:pt x="138" y="83"/>
                      <a:pt x="107" y="85"/>
                    </a:cubicBezTo>
                    <a:cubicBezTo>
                      <a:pt x="94" y="86"/>
                      <a:pt x="79" y="87"/>
                      <a:pt x="65" y="87"/>
                    </a:cubicBezTo>
                    <a:cubicBezTo>
                      <a:pt x="63" y="87"/>
                      <a:pt x="60" y="87"/>
                      <a:pt x="58" y="87"/>
                    </a:cubicBezTo>
                    <a:cubicBezTo>
                      <a:pt x="56" y="87"/>
                      <a:pt x="54" y="89"/>
                      <a:pt x="55" y="91"/>
                    </a:cubicBezTo>
                    <a:cubicBezTo>
                      <a:pt x="60" y="101"/>
                      <a:pt x="65" y="110"/>
                      <a:pt x="69" y="120"/>
                    </a:cubicBezTo>
                    <a:cubicBezTo>
                      <a:pt x="69" y="121"/>
                      <a:pt x="70" y="122"/>
                      <a:pt x="71" y="122"/>
                    </a:cubicBezTo>
                    <a:cubicBezTo>
                      <a:pt x="123" y="121"/>
                      <a:pt x="171" y="116"/>
                      <a:pt x="208" y="108"/>
                    </a:cubicBezTo>
                    <a:cubicBezTo>
                      <a:pt x="209" y="108"/>
                      <a:pt x="210" y="107"/>
                      <a:pt x="211" y="107"/>
                    </a:cubicBezTo>
                    <a:cubicBezTo>
                      <a:pt x="212" y="107"/>
                      <a:pt x="212" y="107"/>
                      <a:pt x="212" y="107"/>
                    </a:cubicBezTo>
                    <a:cubicBezTo>
                      <a:pt x="213" y="107"/>
                      <a:pt x="215" y="106"/>
                      <a:pt x="216" y="106"/>
                    </a:cubicBezTo>
                    <a:cubicBezTo>
                      <a:pt x="217" y="106"/>
                      <a:pt x="219" y="105"/>
                      <a:pt x="220" y="105"/>
                    </a:cubicBezTo>
                    <a:lnTo>
                      <a:pt x="221" y="105"/>
                    </a:lnTo>
                    <a:cubicBezTo>
                      <a:pt x="222" y="105"/>
                      <a:pt x="223" y="104"/>
                      <a:pt x="225" y="104"/>
                    </a:cubicBezTo>
                    <a:cubicBezTo>
                      <a:pt x="226" y="103"/>
                      <a:pt x="228" y="103"/>
                      <a:pt x="229" y="103"/>
                    </a:cubicBezTo>
                    <a:cubicBezTo>
                      <a:pt x="229" y="102"/>
                      <a:pt x="230" y="102"/>
                      <a:pt x="230" y="102"/>
                    </a:cubicBezTo>
                    <a:cubicBezTo>
                      <a:pt x="231" y="102"/>
                      <a:pt x="232" y="102"/>
                      <a:pt x="233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5" y="101"/>
                      <a:pt x="237" y="100"/>
                      <a:pt x="238" y="100"/>
                    </a:cubicBezTo>
                    <a:lnTo>
                      <a:pt x="239" y="99"/>
                    </a:lnTo>
                    <a:cubicBezTo>
                      <a:pt x="241" y="101"/>
                      <a:pt x="241" y="101"/>
                      <a:pt x="243" y="102"/>
                    </a:cubicBezTo>
                    <a:lnTo>
                      <a:pt x="242" y="144"/>
                    </a:lnTo>
                    <a:cubicBezTo>
                      <a:pt x="242" y="145"/>
                      <a:pt x="242" y="145"/>
                      <a:pt x="241" y="146"/>
                    </a:cubicBezTo>
                    <a:cubicBezTo>
                      <a:pt x="229" y="155"/>
                      <a:pt x="177" y="170"/>
                      <a:pt x="89" y="173"/>
                    </a:cubicBezTo>
                    <a:cubicBezTo>
                      <a:pt x="93" y="185"/>
                      <a:pt x="96" y="196"/>
                      <a:pt x="100" y="208"/>
                    </a:cubicBezTo>
                    <a:cubicBezTo>
                      <a:pt x="141" y="206"/>
                      <a:pt x="178" y="201"/>
                      <a:pt x="208" y="195"/>
                    </a:cubicBezTo>
                    <a:cubicBezTo>
                      <a:pt x="217" y="193"/>
                      <a:pt x="229" y="190"/>
                      <a:pt x="239" y="186"/>
                    </a:cubicBezTo>
                    <a:cubicBezTo>
                      <a:pt x="241" y="185"/>
                      <a:pt x="243" y="187"/>
                      <a:pt x="243" y="189"/>
                    </a:cubicBezTo>
                    <a:lnTo>
                      <a:pt x="242" y="231"/>
                    </a:lnTo>
                    <a:cubicBezTo>
                      <a:pt x="242" y="231"/>
                      <a:pt x="242" y="232"/>
                      <a:pt x="241" y="233"/>
                    </a:cubicBezTo>
                    <a:cubicBezTo>
                      <a:pt x="230" y="241"/>
                      <a:pt x="186" y="254"/>
                      <a:pt x="112" y="259"/>
                    </a:cubicBezTo>
                    <a:cubicBezTo>
                      <a:pt x="114" y="271"/>
                      <a:pt x="116" y="282"/>
                      <a:pt x="117" y="294"/>
                    </a:cubicBezTo>
                    <a:cubicBezTo>
                      <a:pt x="151" y="291"/>
                      <a:pt x="182" y="287"/>
                      <a:pt x="208" y="282"/>
                    </a:cubicBezTo>
                    <a:cubicBezTo>
                      <a:pt x="217" y="279"/>
                      <a:pt x="229" y="277"/>
                      <a:pt x="239" y="273"/>
                    </a:cubicBezTo>
                    <a:cubicBezTo>
                      <a:pt x="241" y="272"/>
                      <a:pt x="243" y="274"/>
                      <a:pt x="243" y="276"/>
                    </a:cubicBezTo>
                    <a:lnTo>
                      <a:pt x="242" y="317"/>
                    </a:lnTo>
                    <a:cubicBezTo>
                      <a:pt x="242" y="318"/>
                      <a:pt x="242" y="319"/>
                      <a:pt x="241" y="320"/>
                    </a:cubicBezTo>
                    <a:cubicBezTo>
                      <a:pt x="230" y="328"/>
                      <a:pt x="189" y="340"/>
                      <a:pt x="119" y="345"/>
                    </a:cubicBezTo>
                    <a:cubicBezTo>
                      <a:pt x="119" y="356"/>
                      <a:pt x="118" y="367"/>
                      <a:pt x="116" y="378"/>
                    </a:cubicBezTo>
                    <a:cubicBezTo>
                      <a:pt x="117" y="379"/>
                      <a:pt x="118" y="379"/>
                      <a:pt x="119" y="381"/>
                    </a:cubicBezTo>
                    <a:cubicBezTo>
                      <a:pt x="152" y="378"/>
                      <a:pt x="183" y="374"/>
                      <a:pt x="208" y="369"/>
                    </a:cubicBezTo>
                    <a:cubicBezTo>
                      <a:pt x="217" y="367"/>
                      <a:pt x="229" y="364"/>
                      <a:pt x="239" y="360"/>
                    </a:cubicBezTo>
                    <a:cubicBezTo>
                      <a:pt x="241" y="360"/>
                      <a:pt x="243" y="361"/>
                      <a:pt x="243" y="363"/>
                    </a:cubicBezTo>
                    <a:lnTo>
                      <a:pt x="242" y="405"/>
                    </a:lnTo>
                    <a:cubicBezTo>
                      <a:pt x="242" y="406"/>
                      <a:pt x="242" y="406"/>
                      <a:pt x="241" y="407"/>
                    </a:cubicBezTo>
                    <a:cubicBezTo>
                      <a:pt x="229" y="415"/>
                      <a:pt x="182" y="429"/>
                      <a:pt x="103" y="433"/>
                    </a:cubicBezTo>
                    <a:cubicBezTo>
                      <a:pt x="102" y="434"/>
                      <a:pt x="102" y="434"/>
                      <a:pt x="101" y="435"/>
                    </a:cubicBezTo>
                    <a:cubicBezTo>
                      <a:pt x="96" y="447"/>
                      <a:pt x="91" y="458"/>
                      <a:pt x="85" y="469"/>
                    </a:cubicBezTo>
                    <a:cubicBezTo>
                      <a:pt x="85" y="469"/>
                      <a:pt x="85" y="470"/>
                      <a:pt x="84" y="470"/>
                    </a:cubicBezTo>
                    <a:cubicBezTo>
                      <a:pt x="131" y="468"/>
                      <a:pt x="174" y="464"/>
                      <a:pt x="208" y="456"/>
                    </a:cubicBezTo>
                    <a:cubicBezTo>
                      <a:pt x="217" y="454"/>
                      <a:pt x="229" y="451"/>
                      <a:pt x="239" y="447"/>
                    </a:cubicBezTo>
                    <a:cubicBezTo>
                      <a:pt x="241" y="447"/>
                      <a:pt x="243" y="448"/>
                      <a:pt x="243" y="450"/>
                    </a:cubicBezTo>
                    <a:lnTo>
                      <a:pt x="242" y="492"/>
                    </a:lnTo>
                    <a:cubicBezTo>
                      <a:pt x="242" y="493"/>
                      <a:pt x="242" y="494"/>
                      <a:pt x="241" y="494"/>
                    </a:cubicBezTo>
                    <a:cubicBezTo>
                      <a:pt x="227" y="505"/>
                      <a:pt x="161" y="522"/>
                      <a:pt x="50" y="522"/>
                    </a:cubicBezTo>
                    <a:cubicBezTo>
                      <a:pt x="49" y="522"/>
                      <a:pt x="49" y="522"/>
                      <a:pt x="48" y="522"/>
                    </a:cubicBezTo>
                    <a:cubicBezTo>
                      <a:pt x="48" y="522"/>
                      <a:pt x="47" y="522"/>
                      <a:pt x="46" y="523"/>
                    </a:cubicBezTo>
                    <a:cubicBezTo>
                      <a:pt x="37" y="533"/>
                      <a:pt x="27" y="543"/>
                      <a:pt x="16" y="552"/>
                    </a:cubicBezTo>
                    <a:cubicBezTo>
                      <a:pt x="14" y="553"/>
                      <a:pt x="15" y="557"/>
                      <a:pt x="17" y="557"/>
                    </a:cubicBezTo>
                    <a:cubicBezTo>
                      <a:pt x="28" y="557"/>
                      <a:pt x="39" y="557"/>
                      <a:pt x="50" y="557"/>
                    </a:cubicBezTo>
                    <a:cubicBezTo>
                      <a:pt x="107" y="557"/>
                      <a:pt x="161" y="552"/>
                      <a:pt x="202" y="544"/>
                    </a:cubicBezTo>
                    <a:cubicBezTo>
                      <a:pt x="254" y="533"/>
                      <a:pt x="278" y="518"/>
                      <a:pt x="278" y="496"/>
                    </a:cubicBezTo>
                    <a:lnTo>
                      <a:pt x="278" y="409"/>
                    </a:lnTo>
                    <a:cubicBezTo>
                      <a:pt x="278" y="408"/>
                      <a:pt x="278" y="407"/>
                      <a:pt x="278" y="406"/>
                    </a:cubicBezTo>
                    <a:lnTo>
                      <a:pt x="278" y="322"/>
                    </a:lnTo>
                    <a:cubicBezTo>
                      <a:pt x="278" y="321"/>
                      <a:pt x="278" y="320"/>
                      <a:pt x="278" y="319"/>
                    </a:cubicBezTo>
                    <a:lnTo>
                      <a:pt x="278" y="318"/>
                    </a:lnTo>
                    <a:lnTo>
                      <a:pt x="278" y="235"/>
                    </a:lnTo>
                    <a:cubicBezTo>
                      <a:pt x="278" y="234"/>
                      <a:pt x="278" y="233"/>
                      <a:pt x="278" y="232"/>
                    </a:cubicBezTo>
                    <a:cubicBezTo>
                      <a:pt x="278" y="231"/>
                      <a:pt x="278" y="231"/>
                      <a:pt x="278" y="23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9C86E4-5DB2-5343-9514-703CB4B6119D}"/>
              </a:ext>
            </a:extLst>
          </p:cNvPr>
          <p:cNvGrpSpPr/>
          <p:nvPr/>
        </p:nvGrpSpPr>
        <p:grpSpPr>
          <a:xfrm>
            <a:off x="16879570" y="6205934"/>
            <a:ext cx="3929934" cy="3929934"/>
            <a:chOff x="12238621" y="7614307"/>
            <a:chExt cx="2658208" cy="265820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64B6E7-847C-E744-84BF-98BBD0B09326}"/>
                </a:ext>
              </a:extLst>
            </p:cNvPr>
            <p:cNvSpPr/>
            <p:nvPr/>
          </p:nvSpPr>
          <p:spPr>
            <a:xfrm>
              <a:off x="12238621" y="7614307"/>
              <a:ext cx="2658208" cy="2658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F5C85A-7288-284A-8C7A-7D49F79EF742}"/>
                </a:ext>
              </a:extLst>
            </p:cNvPr>
            <p:cNvGrpSpPr/>
            <p:nvPr/>
          </p:nvGrpSpPr>
          <p:grpSpPr>
            <a:xfrm>
              <a:off x="12906702" y="8155217"/>
              <a:ext cx="1367232" cy="1576388"/>
              <a:chOff x="22001162" y="9744518"/>
              <a:chExt cx="1068724" cy="1232215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4EFA88-C56C-7348-AA4C-C60F31606E46}"/>
                  </a:ext>
                </a:extLst>
              </p:cNvPr>
              <p:cNvSpPr/>
              <p:nvPr/>
            </p:nvSpPr>
            <p:spPr>
              <a:xfrm>
                <a:off x="22001162" y="9744518"/>
                <a:ext cx="1068724" cy="12322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3406311-8CA6-B144-9085-04A0226BF40A}"/>
                  </a:ext>
                </a:extLst>
              </p:cNvPr>
              <p:cNvSpPr/>
              <p:nvPr/>
            </p:nvSpPr>
            <p:spPr>
              <a:xfrm>
                <a:off x="22334163" y="10328770"/>
                <a:ext cx="402725" cy="290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57E09BF-EC54-B14C-A77C-3DFE5139D1E4}"/>
                  </a:ext>
                </a:extLst>
              </p:cNvPr>
              <p:cNvSpPr/>
              <p:nvPr/>
            </p:nvSpPr>
            <p:spPr>
              <a:xfrm>
                <a:off x="22365420" y="10102763"/>
                <a:ext cx="340212" cy="290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4745F7C-9455-714A-A002-771E593795E0}"/>
              </a:ext>
            </a:extLst>
          </p:cNvPr>
          <p:cNvSpPr/>
          <p:nvPr/>
        </p:nvSpPr>
        <p:spPr>
          <a:xfrm>
            <a:off x="3351434" y="10771233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0A5347-C673-A341-BCE7-3FCA7DF4B6F2}"/>
              </a:ext>
            </a:extLst>
          </p:cNvPr>
          <p:cNvSpPr/>
          <p:nvPr/>
        </p:nvSpPr>
        <p:spPr>
          <a:xfrm>
            <a:off x="10007146" y="10771233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68981E-3C16-5C47-B3F8-48AA964171B7}"/>
              </a:ext>
            </a:extLst>
          </p:cNvPr>
          <p:cNvSpPr/>
          <p:nvPr/>
        </p:nvSpPr>
        <p:spPr>
          <a:xfrm>
            <a:off x="16662858" y="10771233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1468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BB9AA-5B00-F649-BFB4-648118C1B6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12188823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1986822" y="1873600"/>
            <a:ext cx="831470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WHY IS THIS IMPORTANT?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55B32-E292-9E49-B58B-F4A8466B2006}"/>
              </a:ext>
            </a:extLst>
          </p:cNvPr>
          <p:cNvSpPr/>
          <p:nvPr/>
        </p:nvSpPr>
        <p:spPr>
          <a:xfrm rot="10800000" flipV="1">
            <a:off x="9228870" y="9287855"/>
            <a:ext cx="15386778" cy="2554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0625440" y="9901349"/>
            <a:ext cx="12593638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24144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32728E-49DE-5A47-B55F-AD1969E31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E1405F-E953-2542-91CE-F747EF35736B}"/>
              </a:ext>
            </a:extLst>
          </p:cNvPr>
          <p:cNvSpPr/>
          <p:nvPr/>
        </p:nvSpPr>
        <p:spPr>
          <a:xfrm rot="10800000" flipV="1">
            <a:off x="-2" y="0"/>
            <a:ext cx="6094413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8BFC1D-9CDC-494F-B3A2-D1BA5054D4E7}"/>
              </a:ext>
            </a:extLst>
          </p:cNvPr>
          <p:cNvGrpSpPr/>
          <p:nvPr/>
        </p:nvGrpSpPr>
        <p:grpSpPr>
          <a:xfrm>
            <a:off x="15604461" y="3440317"/>
            <a:ext cx="7185201" cy="6835363"/>
            <a:chOff x="14514215" y="3417321"/>
            <a:chExt cx="7185201" cy="68353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9A210C-F62A-6247-9AAB-22D42B29649D}"/>
                </a:ext>
              </a:extLst>
            </p:cNvPr>
            <p:cNvSpPr txBox="1"/>
            <p:nvPr/>
          </p:nvSpPr>
          <p:spPr>
            <a:xfrm>
              <a:off x="14514216" y="7390362"/>
              <a:ext cx="7185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customers, to get your company’s name out there.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1F3B01-F7E4-524A-87C4-714FC5B41C51}"/>
                </a:ext>
              </a:extLst>
            </p:cNvPr>
            <p:cNvSpPr txBox="1"/>
            <p:nvPr/>
          </p:nvSpPr>
          <p:spPr>
            <a:xfrm>
              <a:off x="14514215" y="3417321"/>
              <a:ext cx="637349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GOALS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0C2682-0DF6-2448-9EF2-7C3A5F29233D}"/>
              </a:ext>
            </a:extLst>
          </p:cNvPr>
          <p:cNvGrpSpPr/>
          <p:nvPr/>
        </p:nvGrpSpPr>
        <p:grpSpPr>
          <a:xfrm>
            <a:off x="2179429" y="1923754"/>
            <a:ext cx="1735550" cy="9868489"/>
            <a:chOff x="2062983" y="1221437"/>
            <a:chExt cx="1735550" cy="98684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7C61B-91AF-6240-BAF7-50278689E905}"/>
                </a:ext>
              </a:extLst>
            </p:cNvPr>
            <p:cNvGrpSpPr/>
            <p:nvPr/>
          </p:nvGrpSpPr>
          <p:grpSpPr>
            <a:xfrm>
              <a:off x="2062983" y="9725872"/>
              <a:ext cx="1505032" cy="1364054"/>
              <a:chOff x="11410298" y="12659457"/>
              <a:chExt cx="1434635" cy="1300251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2ECFA8-73EF-5B44-9347-699E72106329}"/>
                  </a:ext>
                </a:extLst>
              </p:cNvPr>
              <p:cNvSpPr/>
              <p:nvPr/>
            </p:nvSpPr>
            <p:spPr>
              <a:xfrm>
                <a:off x="11545892" y="12798683"/>
                <a:ext cx="1164657" cy="8862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3" h="733">
                    <a:moveTo>
                      <a:pt x="82" y="55"/>
                    </a:moveTo>
                    <a:cubicBezTo>
                      <a:pt x="67" y="55"/>
                      <a:pt x="55" y="68"/>
                      <a:pt x="55" y="83"/>
                    </a:cubicBezTo>
                    <a:lnTo>
                      <a:pt x="55" y="651"/>
                    </a:lnTo>
                    <a:cubicBezTo>
                      <a:pt x="55" y="666"/>
                      <a:pt x="67" y="678"/>
                      <a:pt x="82" y="678"/>
                    </a:cubicBezTo>
                    <a:lnTo>
                      <a:pt x="880" y="678"/>
                    </a:lnTo>
                    <a:cubicBezTo>
                      <a:pt x="896" y="678"/>
                      <a:pt x="908" y="666"/>
                      <a:pt x="908" y="651"/>
                    </a:cubicBezTo>
                    <a:lnTo>
                      <a:pt x="908" y="83"/>
                    </a:lnTo>
                    <a:cubicBezTo>
                      <a:pt x="908" y="68"/>
                      <a:pt x="896" y="55"/>
                      <a:pt x="880" y="55"/>
                    </a:cubicBezTo>
                    <a:close/>
                    <a:moveTo>
                      <a:pt x="880" y="733"/>
                    </a:moveTo>
                    <a:lnTo>
                      <a:pt x="82" y="733"/>
                    </a:lnTo>
                    <a:cubicBezTo>
                      <a:pt x="37" y="733"/>
                      <a:pt x="0" y="696"/>
                      <a:pt x="0" y="65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2" y="0"/>
                    </a:cubicBezTo>
                    <a:lnTo>
                      <a:pt x="880" y="0"/>
                    </a:lnTo>
                    <a:cubicBezTo>
                      <a:pt x="926" y="0"/>
                      <a:pt x="963" y="37"/>
                      <a:pt x="963" y="83"/>
                    </a:cubicBezTo>
                    <a:lnTo>
                      <a:pt x="963" y="651"/>
                    </a:lnTo>
                    <a:cubicBezTo>
                      <a:pt x="963" y="696"/>
                      <a:pt x="926" y="733"/>
                      <a:pt x="880" y="73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2F59F43-39F4-FA45-BFEE-11FC4BA410BE}"/>
                  </a:ext>
                </a:extLst>
              </p:cNvPr>
              <p:cNvSpPr/>
              <p:nvPr/>
            </p:nvSpPr>
            <p:spPr>
              <a:xfrm>
                <a:off x="11410298" y="12659457"/>
                <a:ext cx="1434635" cy="11646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963">
                    <a:moveTo>
                      <a:pt x="83" y="55"/>
                    </a:moveTo>
                    <a:cubicBezTo>
                      <a:pt x="68" y="55"/>
                      <a:pt x="55" y="68"/>
                      <a:pt x="55" y="83"/>
                    </a:cubicBezTo>
                    <a:lnTo>
                      <a:pt x="55" y="881"/>
                    </a:lnTo>
                    <a:cubicBezTo>
                      <a:pt x="55" y="896"/>
                      <a:pt x="68" y="908"/>
                      <a:pt x="83" y="908"/>
                    </a:cubicBezTo>
                    <a:lnTo>
                      <a:pt x="1103" y="908"/>
                    </a:lnTo>
                    <a:cubicBezTo>
                      <a:pt x="1118" y="908"/>
                      <a:pt x="1131" y="896"/>
                      <a:pt x="1131" y="881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close/>
                    <a:moveTo>
                      <a:pt x="1103" y="963"/>
                    </a:moveTo>
                    <a:lnTo>
                      <a:pt x="83" y="963"/>
                    </a:lnTo>
                    <a:cubicBezTo>
                      <a:pt x="37" y="963"/>
                      <a:pt x="0" y="926"/>
                      <a:pt x="0" y="88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81"/>
                    </a:lnTo>
                    <a:cubicBezTo>
                      <a:pt x="1186" y="926"/>
                      <a:pt x="1149" y="963"/>
                      <a:pt x="1103" y="9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50CDDB4-EBC5-664D-A405-AC79215B29AD}"/>
                  </a:ext>
                </a:extLst>
              </p:cNvPr>
              <p:cNvSpPr/>
              <p:nvPr/>
            </p:nvSpPr>
            <p:spPr>
              <a:xfrm>
                <a:off x="11877614" y="13143718"/>
                <a:ext cx="204602" cy="2046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0" h="170">
                    <a:moveTo>
                      <a:pt x="85" y="55"/>
                    </a:moveTo>
                    <a:cubicBezTo>
                      <a:pt x="69" y="55"/>
                      <a:pt x="55" y="68"/>
                      <a:pt x="55" y="85"/>
                    </a:cubicBezTo>
                    <a:cubicBezTo>
                      <a:pt x="55" y="101"/>
                      <a:pt x="69" y="115"/>
                      <a:pt x="85" y="115"/>
                    </a:cubicBezTo>
                    <a:cubicBezTo>
                      <a:pt x="102" y="115"/>
                      <a:pt x="115" y="101"/>
                      <a:pt x="115" y="85"/>
                    </a:cubicBezTo>
                    <a:cubicBezTo>
                      <a:pt x="115" y="68"/>
                      <a:pt x="102" y="55"/>
                      <a:pt x="85" y="55"/>
                    </a:cubicBezTo>
                    <a:close/>
                    <a:moveTo>
                      <a:pt x="85" y="170"/>
                    </a:moveTo>
                    <a:cubicBezTo>
                      <a:pt x="38" y="170"/>
                      <a:pt x="0" y="132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A52F40B-290B-2245-8492-AB5B1526F715}"/>
                  </a:ext>
                </a:extLst>
              </p:cNvPr>
              <p:cNvSpPr/>
              <p:nvPr/>
            </p:nvSpPr>
            <p:spPr>
              <a:xfrm>
                <a:off x="11671801" y="12937909"/>
                <a:ext cx="611384" cy="6113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6" h="506">
                    <a:moveTo>
                      <a:pt x="253" y="55"/>
                    </a:moveTo>
                    <a:cubicBezTo>
                      <a:pt x="144" y="55"/>
                      <a:pt x="55" y="144"/>
                      <a:pt x="55" y="253"/>
                    </a:cubicBezTo>
                    <a:cubicBezTo>
                      <a:pt x="55" y="362"/>
                      <a:pt x="144" y="451"/>
                      <a:pt x="253" y="451"/>
                    </a:cubicBezTo>
                    <a:cubicBezTo>
                      <a:pt x="363" y="451"/>
                      <a:pt x="452" y="362"/>
                      <a:pt x="452" y="253"/>
                    </a:cubicBezTo>
                    <a:cubicBezTo>
                      <a:pt x="452" y="144"/>
                      <a:pt x="363" y="55"/>
                      <a:pt x="253" y="55"/>
                    </a:cubicBezTo>
                    <a:close/>
                    <a:moveTo>
                      <a:pt x="253" y="506"/>
                    </a:moveTo>
                    <a:cubicBezTo>
                      <a:pt x="114" y="506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  <a:cubicBezTo>
                      <a:pt x="506" y="393"/>
                      <a:pt x="393" y="506"/>
                      <a:pt x="253" y="5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371CB0F-3E9E-4248-B984-4486F3B693FE}"/>
                  </a:ext>
                </a:extLst>
              </p:cNvPr>
              <p:cNvSpPr/>
              <p:nvPr/>
            </p:nvSpPr>
            <p:spPr>
              <a:xfrm>
                <a:off x="11945411" y="13026284"/>
                <a:ext cx="65376" cy="992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83">
                    <a:moveTo>
                      <a:pt x="27" y="83"/>
                    </a:moveTo>
                    <a:cubicBezTo>
                      <a:pt x="12" y="83"/>
                      <a:pt x="0" y="71"/>
                      <a:pt x="0" y="55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55"/>
                    </a:lnTo>
                    <a:cubicBezTo>
                      <a:pt x="55" y="71"/>
                      <a:pt x="42" y="83"/>
                      <a:pt x="27" y="8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E2053ED-D982-EF49-B4E3-7AB0B7F94D38}"/>
                  </a:ext>
                </a:extLst>
              </p:cNvPr>
              <p:cNvSpPr/>
              <p:nvPr/>
            </p:nvSpPr>
            <p:spPr>
              <a:xfrm>
                <a:off x="12054370" y="13079556"/>
                <a:ext cx="88378" cy="895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" h="75">
                    <a:moveTo>
                      <a:pt x="27" y="75"/>
                    </a:moveTo>
                    <a:cubicBezTo>
                      <a:pt x="20" y="75"/>
                      <a:pt x="13" y="72"/>
                      <a:pt x="8" y="67"/>
                    </a:cubicBezTo>
                    <a:cubicBezTo>
                      <a:pt x="-3" y="56"/>
                      <a:pt x="-3" y="39"/>
                      <a:pt x="8" y="28"/>
                    </a:cubicBezTo>
                    <a:lnTo>
                      <a:pt x="27" y="8"/>
                    </a:lnTo>
                    <a:cubicBezTo>
                      <a:pt x="38" y="-3"/>
                      <a:pt x="55" y="-3"/>
                      <a:pt x="66" y="8"/>
                    </a:cubicBezTo>
                    <a:cubicBezTo>
                      <a:pt x="77" y="19"/>
                      <a:pt x="77" y="36"/>
                      <a:pt x="66" y="47"/>
                    </a:cubicBezTo>
                    <a:lnTo>
                      <a:pt x="47" y="67"/>
                    </a:lnTo>
                    <a:cubicBezTo>
                      <a:pt x="41" y="72"/>
                      <a:pt x="34" y="75"/>
                      <a:pt x="27" y="7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92B8BF5-905E-3741-9EE4-55C45DBF1352}"/>
                  </a:ext>
                </a:extLst>
              </p:cNvPr>
              <p:cNvSpPr/>
              <p:nvPr/>
            </p:nvSpPr>
            <p:spPr>
              <a:xfrm>
                <a:off x="12100375" y="13211519"/>
                <a:ext cx="99274" cy="641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" h="54">
                    <a:moveTo>
                      <a:pt x="55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55" y="0"/>
                    </a:lnTo>
                    <a:cubicBezTo>
                      <a:pt x="70" y="0"/>
                      <a:pt x="83" y="12"/>
                      <a:pt x="83" y="27"/>
                    </a:cubicBezTo>
                    <a:cubicBezTo>
                      <a:pt x="83" y="42"/>
                      <a:pt x="70" y="54"/>
                      <a:pt x="55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2DD3E723-CE2D-884A-B8EC-5C8314CB0437}"/>
                  </a:ext>
                </a:extLst>
              </p:cNvPr>
              <p:cNvSpPr/>
              <p:nvPr/>
            </p:nvSpPr>
            <p:spPr>
              <a:xfrm>
                <a:off x="12058002" y="13320478"/>
                <a:ext cx="88378" cy="883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" h="74">
                    <a:moveTo>
                      <a:pt x="46" y="74"/>
                    </a:moveTo>
                    <a:cubicBezTo>
                      <a:pt x="39" y="74"/>
                      <a:pt x="32" y="71"/>
                      <a:pt x="27" y="66"/>
                    </a:cubicBezTo>
                    <a:lnTo>
                      <a:pt x="7" y="46"/>
                    </a:lnTo>
                    <a:cubicBezTo>
                      <a:pt x="-2" y="36"/>
                      <a:pt x="-2" y="18"/>
                      <a:pt x="7" y="8"/>
                    </a:cubicBezTo>
                    <a:cubicBezTo>
                      <a:pt x="18" y="-3"/>
                      <a:pt x="35" y="-3"/>
                      <a:pt x="46" y="8"/>
                    </a:cubicBezTo>
                    <a:lnTo>
                      <a:pt x="66" y="27"/>
                    </a:lnTo>
                    <a:cubicBezTo>
                      <a:pt x="76" y="38"/>
                      <a:pt x="76" y="55"/>
                      <a:pt x="66" y="66"/>
                    </a:cubicBezTo>
                    <a:cubicBezTo>
                      <a:pt x="60" y="71"/>
                      <a:pt x="53" y="74"/>
                      <a:pt x="46" y="7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135EB57-79D7-0240-9A35-8D65683DA9C0}"/>
                  </a:ext>
                </a:extLst>
              </p:cNvPr>
              <p:cNvSpPr/>
              <p:nvPr/>
            </p:nvSpPr>
            <p:spPr>
              <a:xfrm>
                <a:off x="11949043" y="13366483"/>
                <a:ext cx="65376" cy="980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82">
                    <a:moveTo>
                      <a:pt x="28" y="82"/>
                    </a:moveTo>
                    <a:cubicBezTo>
                      <a:pt x="13" y="82"/>
                      <a:pt x="0" y="70"/>
                      <a:pt x="0" y="55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cubicBezTo>
                      <a:pt x="43" y="0"/>
                      <a:pt x="55" y="12"/>
                      <a:pt x="55" y="27"/>
                    </a:cubicBezTo>
                    <a:lnTo>
                      <a:pt x="55" y="55"/>
                    </a:lnTo>
                    <a:cubicBezTo>
                      <a:pt x="55" y="70"/>
                      <a:pt x="43" y="82"/>
                      <a:pt x="28" y="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F6608A5-C9FB-8743-8CF9-D670879EEEA1}"/>
                  </a:ext>
                </a:extLst>
              </p:cNvPr>
              <p:cNvSpPr/>
              <p:nvPr/>
            </p:nvSpPr>
            <p:spPr>
              <a:xfrm>
                <a:off x="11817077" y="13322900"/>
                <a:ext cx="88378" cy="895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" h="75">
                    <a:moveTo>
                      <a:pt x="27" y="75"/>
                    </a:moveTo>
                    <a:cubicBezTo>
                      <a:pt x="20" y="75"/>
                      <a:pt x="13" y="72"/>
                      <a:pt x="8" y="67"/>
                    </a:cubicBezTo>
                    <a:cubicBezTo>
                      <a:pt x="-3" y="56"/>
                      <a:pt x="-3" y="38"/>
                      <a:pt x="8" y="28"/>
                    </a:cubicBezTo>
                    <a:lnTo>
                      <a:pt x="28" y="8"/>
                    </a:lnTo>
                    <a:cubicBezTo>
                      <a:pt x="38" y="-3"/>
                      <a:pt x="56" y="-3"/>
                      <a:pt x="66" y="8"/>
                    </a:cubicBezTo>
                    <a:cubicBezTo>
                      <a:pt x="77" y="19"/>
                      <a:pt x="77" y="36"/>
                      <a:pt x="66" y="47"/>
                    </a:cubicBezTo>
                    <a:lnTo>
                      <a:pt x="47" y="67"/>
                    </a:lnTo>
                    <a:cubicBezTo>
                      <a:pt x="41" y="72"/>
                      <a:pt x="34" y="75"/>
                      <a:pt x="27" y="7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4EA87A1-9C65-BA41-91C5-1C63274E481C}"/>
                  </a:ext>
                </a:extLst>
              </p:cNvPr>
              <p:cNvSpPr/>
              <p:nvPr/>
            </p:nvSpPr>
            <p:spPr>
              <a:xfrm>
                <a:off x="11760179" y="13215151"/>
                <a:ext cx="99274" cy="653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" h="55">
                    <a:moveTo>
                      <a:pt x="56" y="55"/>
                    </a:moveTo>
                    <a:lnTo>
                      <a:pt x="28" y="55"/>
                    </a:lnTo>
                    <a:cubicBezTo>
                      <a:pt x="13" y="55"/>
                      <a:pt x="0" y="43"/>
                      <a:pt x="0" y="28"/>
                    </a:cubicBezTo>
                    <a:cubicBezTo>
                      <a:pt x="0" y="13"/>
                      <a:pt x="13" y="0"/>
                      <a:pt x="28" y="0"/>
                    </a:cubicBezTo>
                    <a:lnTo>
                      <a:pt x="56" y="0"/>
                    </a:lnTo>
                    <a:cubicBezTo>
                      <a:pt x="71" y="0"/>
                      <a:pt x="83" y="13"/>
                      <a:pt x="83" y="28"/>
                    </a:cubicBezTo>
                    <a:cubicBezTo>
                      <a:pt x="83" y="43"/>
                      <a:pt x="71" y="55"/>
                      <a:pt x="56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4AB6BE57-52BA-0847-86AF-52947C87C837}"/>
                  </a:ext>
                </a:extLst>
              </p:cNvPr>
              <p:cNvSpPr/>
              <p:nvPr/>
            </p:nvSpPr>
            <p:spPr>
              <a:xfrm>
                <a:off x="11814656" y="13083188"/>
                <a:ext cx="89589" cy="883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" h="74">
                    <a:moveTo>
                      <a:pt x="46" y="74"/>
                    </a:moveTo>
                    <a:cubicBezTo>
                      <a:pt x="39" y="74"/>
                      <a:pt x="32" y="72"/>
                      <a:pt x="27" y="66"/>
                    </a:cubicBezTo>
                    <a:lnTo>
                      <a:pt x="7" y="47"/>
                    </a:lnTo>
                    <a:cubicBezTo>
                      <a:pt x="-2" y="36"/>
                      <a:pt x="-2" y="18"/>
                      <a:pt x="7" y="8"/>
                    </a:cubicBezTo>
                    <a:cubicBezTo>
                      <a:pt x="18" y="-3"/>
                      <a:pt x="35" y="-3"/>
                      <a:pt x="46" y="8"/>
                    </a:cubicBezTo>
                    <a:lnTo>
                      <a:pt x="66" y="27"/>
                    </a:lnTo>
                    <a:cubicBezTo>
                      <a:pt x="77" y="38"/>
                      <a:pt x="77" y="55"/>
                      <a:pt x="66" y="66"/>
                    </a:cubicBezTo>
                    <a:cubicBezTo>
                      <a:pt x="60" y="72"/>
                      <a:pt x="53" y="74"/>
                      <a:pt x="46" y="7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E9945A0-74CC-F440-BC97-0F63864D278D}"/>
                  </a:ext>
                </a:extLst>
              </p:cNvPr>
              <p:cNvSpPr/>
              <p:nvPr/>
            </p:nvSpPr>
            <p:spPr>
              <a:xfrm>
                <a:off x="12326769" y="13209097"/>
                <a:ext cx="292980" cy="653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3" h="55">
                    <a:moveTo>
                      <a:pt x="215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lnTo>
                      <a:pt x="215" y="0"/>
                    </a:lnTo>
                    <a:cubicBezTo>
                      <a:pt x="231" y="0"/>
                      <a:pt x="243" y="13"/>
                      <a:pt x="243" y="28"/>
                    </a:cubicBezTo>
                    <a:cubicBezTo>
                      <a:pt x="243" y="43"/>
                      <a:pt x="231" y="55"/>
                      <a:pt x="215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B45CF06F-D724-2D48-A71A-0D4044704E9B}"/>
                  </a:ext>
                </a:extLst>
              </p:cNvPr>
              <p:cNvSpPr/>
              <p:nvPr/>
            </p:nvSpPr>
            <p:spPr>
              <a:xfrm>
                <a:off x="11545892" y="13758738"/>
                <a:ext cx="477001" cy="200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5" h="167">
                    <a:moveTo>
                      <a:pt x="95" y="55"/>
                    </a:moveTo>
                    <a:lnTo>
                      <a:pt x="149" y="107"/>
                    </a:lnTo>
                    <a:cubicBezTo>
                      <a:pt x="152" y="110"/>
                      <a:pt x="156" y="112"/>
                      <a:pt x="160" y="112"/>
                    </a:cubicBezTo>
                    <a:lnTo>
                      <a:pt x="236" y="112"/>
                    </a:lnTo>
                    <a:cubicBezTo>
                      <a:pt x="240" y="112"/>
                      <a:pt x="244" y="110"/>
                      <a:pt x="248" y="107"/>
                    </a:cubicBezTo>
                    <a:lnTo>
                      <a:pt x="301" y="55"/>
                    </a:lnTo>
                    <a:close/>
                    <a:moveTo>
                      <a:pt x="236" y="167"/>
                    </a:moveTo>
                    <a:lnTo>
                      <a:pt x="160" y="167"/>
                    </a:lnTo>
                    <a:cubicBezTo>
                      <a:pt x="141" y="167"/>
                      <a:pt x="124" y="160"/>
                      <a:pt x="110" y="147"/>
                    </a:cubicBezTo>
                    <a:lnTo>
                      <a:pt x="8" y="48"/>
                    </a:lnTo>
                    <a:cubicBezTo>
                      <a:pt x="0" y="40"/>
                      <a:pt x="-2" y="28"/>
                      <a:pt x="2" y="18"/>
                    </a:cubicBezTo>
                    <a:cubicBezTo>
                      <a:pt x="6" y="7"/>
                      <a:pt x="16" y="0"/>
                      <a:pt x="27" y="0"/>
                    </a:cubicBezTo>
                    <a:lnTo>
                      <a:pt x="368" y="0"/>
                    </a:lnTo>
                    <a:cubicBezTo>
                      <a:pt x="379" y="0"/>
                      <a:pt x="389" y="7"/>
                      <a:pt x="393" y="17"/>
                    </a:cubicBezTo>
                    <a:cubicBezTo>
                      <a:pt x="397" y="28"/>
                      <a:pt x="395" y="40"/>
                      <a:pt x="387" y="47"/>
                    </a:cubicBezTo>
                    <a:lnTo>
                      <a:pt x="286" y="146"/>
                    </a:lnTo>
                    <a:cubicBezTo>
                      <a:pt x="272" y="160"/>
                      <a:pt x="255" y="167"/>
                      <a:pt x="236" y="16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919D2BD-2820-4647-9615-5EA485826F49}"/>
                  </a:ext>
                </a:extLst>
              </p:cNvPr>
              <p:cNvSpPr/>
              <p:nvPr/>
            </p:nvSpPr>
            <p:spPr>
              <a:xfrm>
                <a:off x="12233548" y="13758738"/>
                <a:ext cx="478212" cy="200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6" h="167">
                    <a:moveTo>
                      <a:pt x="95" y="55"/>
                    </a:moveTo>
                    <a:lnTo>
                      <a:pt x="149" y="107"/>
                    </a:lnTo>
                    <a:cubicBezTo>
                      <a:pt x="152" y="110"/>
                      <a:pt x="156" y="112"/>
                      <a:pt x="161" y="112"/>
                    </a:cubicBezTo>
                    <a:lnTo>
                      <a:pt x="236" y="112"/>
                    </a:lnTo>
                    <a:cubicBezTo>
                      <a:pt x="241" y="112"/>
                      <a:pt x="245" y="110"/>
                      <a:pt x="248" y="107"/>
                    </a:cubicBezTo>
                    <a:lnTo>
                      <a:pt x="301" y="55"/>
                    </a:lnTo>
                    <a:close/>
                    <a:moveTo>
                      <a:pt x="236" y="167"/>
                    </a:moveTo>
                    <a:lnTo>
                      <a:pt x="161" y="167"/>
                    </a:lnTo>
                    <a:cubicBezTo>
                      <a:pt x="142" y="167"/>
                      <a:pt x="124" y="160"/>
                      <a:pt x="111" y="147"/>
                    </a:cubicBezTo>
                    <a:lnTo>
                      <a:pt x="9" y="48"/>
                    </a:lnTo>
                    <a:cubicBezTo>
                      <a:pt x="1" y="40"/>
                      <a:pt x="-2" y="28"/>
                      <a:pt x="2" y="18"/>
                    </a:cubicBezTo>
                    <a:cubicBezTo>
                      <a:pt x="7" y="7"/>
                      <a:pt x="17" y="0"/>
                      <a:pt x="28" y="0"/>
                    </a:cubicBezTo>
                    <a:lnTo>
                      <a:pt x="368" y="0"/>
                    </a:lnTo>
                    <a:cubicBezTo>
                      <a:pt x="379" y="0"/>
                      <a:pt x="389" y="7"/>
                      <a:pt x="394" y="17"/>
                    </a:cubicBezTo>
                    <a:cubicBezTo>
                      <a:pt x="398" y="28"/>
                      <a:pt x="395" y="40"/>
                      <a:pt x="387" y="47"/>
                    </a:cubicBezTo>
                    <a:lnTo>
                      <a:pt x="286" y="146"/>
                    </a:lnTo>
                    <a:cubicBezTo>
                      <a:pt x="273" y="160"/>
                      <a:pt x="255" y="167"/>
                      <a:pt x="236" y="16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6B73A3-A523-304E-8361-9C8AAF9A1AC2}"/>
                </a:ext>
              </a:extLst>
            </p:cNvPr>
            <p:cNvGrpSpPr/>
            <p:nvPr/>
          </p:nvGrpSpPr>
          <p:grpSpPr>
            <a:xfrm>
              <a:off x="2250316" y="1221437"/>
              <a:ext cx="1548217" cy="2016870"/>
              <a:chOff x="1935651" y="324018"/>
              <a:chExt cx="1475800" cy="1922532"/>
            </a:xfrm>
            <a:solidFill>
              <a:schemeClr val="bg1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5F745991-C974-314B-B6E5-9D43C2E0F779}"/>
                  </a:ext>
                </a:extLst>
              </p:cNvPr>
              <p:cNvSpPr/>
              <p:nvPr/>
            </p:nvSpPr>
            <p:spPr>
              <a:xfrm>
                <a:off x="2237106" y="994722"/>
                <a:ext cx="874098" cy="5811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3" h="481">
                    <a:moveTo>
                      <a:pt x="689" y="310"/>
                    </a:moveTo>
                    <a:lnTo>
                      <a:pt x="688" y="311"/>
                    </a:lnTo>
                    <a:lnTo>
                      <a:pt x="659" y="324"/>
                    </a:lnTo>
                    <a:lnTo>
                      <a:pt x="659" y="173"/>
                    </a:lnTo>
                    <a:lnTo>
                      <a:pt x="691" y="310"/>
                    </a:lnTo>
                    <a:close/>
                    <a:moveTo>
                      <a:pt x="629" y="446"/>
                    </a:moveTo>
                    <a:lnTo>
                      <a:pt x="627" y="446"/>
                    </a:lnTo>
                    <a:cubicBezTo>
                      <a:pt x="584" y="450"/>
                      <a:pt x="540" y="452"/>
                      <a:pt x="497" y="450"/>
                    </a:cubicBezTo>
                    <a:lnTo>
                      <a:pt x="327" y="446"/>
                    </a:lnTo>
                    <a:lnTo>
                      <a:pt x="162" y="441"/>
                    </a:lnTo>
                    <a:cubicBezTo>
                      <a:pt x="152" y="441"/>
                      <a:pt x="141" y="441"/>
                      <a:pt x="131" y="441"/>
                    </a:cubicBezTo>
                    <a:cubicBezTo>
                      <a:pt x="97" y="441"/>
                      <a:pt x="64" y="442"/>
                      <a:pt x="30" y="445"/>
                    </a:cubicBezTo>
                    <a:lnTo>
                      <a:pt x="30" y="171"/>
                    </a:lnTo>
                    <a:cubicBezTo>
                      <a:pt x="66" y="161"/>
                      <a:pt x="100" y="159"/>
                      <a:pt x="136" y="158"/>
                    </a:cubicBezTo>
                    <a:cubicBezTo>
                      <a:pt x="145" y="157"/>
                      <a:pt x="154" y="157"/>
                      <a:pt x="163" y="156"/>
                    </a:cubicBezTo>
                    <a:cubicBezTo>
                      <a:pt x="215" y="153"/>
                      <a:pt x="325" y="161"/>
                      <a:pt x="326" y="161"/>
                    </a:cubicBezTo>
                    <a:lnTo>
                      <a:pt x="496" y="166"/>
                    </a:lnTo>
                    <a:cubicBezTo>
                      <a:pt x="533" y="167"/>
                      <a:pt x="571" y="166"/>
                      <a:pt x="608" y="163"/>
                    </a:cubicBezTo>
                    <a:cubicBezTo>
                      <a:pt x="609" y="163"/>
                      <a:pt x="609" y="163"/>
                      <a:pt x="609" y="163"/>
                    </a:cubicBezTo>
                    <a:cubicBezTo>
                      <a:pt x="616" y="163"/>
                      <a:pt x="622" y="162"/>
                      <a:pt x="629" y="161"/>
                    </a:cubicBezTo>
                    <a:close/>
                    <a:moveTo>
                      <a:pt x="588" y="134"/>
                    </a:moveTo>
                    <a:cubicBezTo>
                      <a:pt x="558" y="135"/>
                      <a:pt x="527" y="136"/>
                      <a:pt x="497" y="135"/>
                    </a:cubicBezTo>
                    <a:lnTo>
                      <a:pt x="446" y="134"/>
                    </a:lnTo>
                    <a:lnTo>
                      <a:pt x="554" y="109"/>
                    </a:lnTo>
                    <a:cubicBezTo>
                      <a:pt x="557" y="114"/>
                      <a:pt x="562" y="119"/>
                      <a:pt x="568" y="123"/>
                    </a:cubicBezTo>
                    <a:cubicBezTo>
                      <a:pt x="574" y="127"/>
                      <a:pt x="581" y="129"/>
                      <a:pt x="587" y="129"/>
                    </a:cubicBezTo>
                    <a:close/>
                    <a:moveTo>
                      <a:pt x="331" y="100"/>
                    </a:moveTo>
                    <a:cubicBezTo>
                      <a:pt x="332" y="100"/>
                      <a:pt x="332" y="100"/>
                      <a:pt x="332" y="100"/>
                    </a:cubicBezTo>
                    <a:lnTo>
                      <a:pt x="498" y="66"/>
                    </a:lnTo>
                    <a:cubicBezTo>
                      <a:pt x="541" y="58"/>
                      <a:pt x="585" y="46"/>
                      <a:pt x="627" y="32"/>
                    </a:cubicBezTo>
                    <a:lnTo>
                      <a:pt x="651" y="136"/>
                    </a:lnTo>
                    <a:cubicBezTo>
                      <a:pt x="647" y="132"/>
                      <a:pt x="641" y="130"/>
                      <a:pt x="635" y="130"/>
                    </a:cubicBezTo>
                    <a:lnTo>
                      <a:pt x="634" y="130"/>
                    </a:lnTo>
                    <a:lnTo>
                      <a:pt x="627" y="131"/>
                    </a:lnTo>
                    <a:cubicBezTo>
                      <a:pt x="624" y="131"/>
                      <a:pt x="622" y="131"/>
                      <a:pt x="619" y="132"/>
                    </a:cubicBezTo>
                    <a:lnTo>
                      <a:pt x="614" y="110"/>
                    </a:lnTo>
                    <a:cubicBezTo>
                      <a:pt x="612" y="102"/>
                      <a:pt x="604" y="97"/>
                      <a:pt x="596" y="99"/>
                    </a:cubicBezTo>
                    <a:cubicBezTo>
                      <a:pt x="592" y="100"/>
                      <a:pt x="588" y="99"/>
                      <a:pt x="584" y="97"/>
                    </a:cubicBezTo>
                    <a:cubicBezTo>
                      <a:pt x="581" y="95"/>
                      <a:pt x="578" y="91"/>
                      <a:pt x="578" y="87"/>
                    </a:cubicBezTo>
                    <a:cubicBezTo>
                      <a:pt x="577" y="83"/>
                      <a:pt x="574" y="80"/>
                      <a:pt x="571" y="78"/>
                    </a:cubicBezTo>
                    <a:cubicBezTo>
                      <a:pt x="567" y="76"/>
                      <a:pt x="563" y="75"/>
                      <a:pt x="559" y="76"/>
                    </a:cubicBezTo>
                    <a:lnTo>
                      <a:pt x="341" y="127"/>
                    </a:lnTo>
                    <a:cubicBezTo>
                      <a:pt x="338" y="127"/>
                      <a:pt x="336" y="129"/>
                      <a:pt x="334" y="131"/>
                    </a:cubicBezTo>
                    <a:lnTo>
                      <a:pt x="328" y="130"/>
                    </a:lnTo>
                    <a:cubicBezTo>
                      <a:pt x="321" y="130"/>
                      <a:pt x="255" y="125"/>
                      <a:pt x="201" y="125"/>
                    </a:cubicBezTo>
                    <a:cubicBezTo>
                      <a:pt x="255" y="112"/>
                      <a:pt x="330" y="100"/>
                      <a:pt x="331" y="100"/>
                    </a:cubicBezTo>
                    <a:close/>
                    <a:moveTo>
                      <a:pt x="722" y="309"/>
                    </a:moveTo>
                    <a:lnTo>
                      <a:pt x="655" y="18"/>
                    </a:lnTo>
                    <a:cubicBezTo>
                      <a:pt x="652" y="6"/>
                      <a:pt x="639" y="-3"/>
                      <a:pt x="626" y="1"/>
                    </a:cubicBezTo>
                    <a:cubicBezTo>
                      <a:pt x="625" y="1"/>
                      <a:pt x="625" y="1"/>
                      <a:pt x="625" y="1"/>
                    </a:cubicBezTo>
                    <a:lnTo>
                      <a:pt x="618" y="3"/>
                    </a:lnTo>
                    <a:cubicBezTo>
                      <a:pt x="577" y="17"/>
                      <a:pt x="534" y="28"/>
                      <a:pt x="492" y="37"/>
                    </a:cubicBezTo>
                    <a:lnTo>
                      <a:pt x="326" y="70"/>
                    </a:lnTo>
                    <a:cubicBezTo>
                      <a:pt x="318" y="71"/>
                      <a:pt x="214" y="88"/>
                      <a:pt x="163" y="103"/>
                    </a:cubicBezTo>
                    <a:cubicBezTo>
                      <a:pt x="155" y="106"/>
                      <a:pt x="150" y="114"/>
                      <a:pt x="153" y="122"/>
                    </a:cubicBezTo>
                    <a:cubicBezTo>
                      <a:pt x="153" y="124"/>
                      <a:pt x="154" y="125"/>
                      <a:pt x="154" y="126"/>
                    </a:cubicBezTo>
                    <a:cubicBezTo>
                      <a:pt x="148" y="127"/>
                      <a:pt x="141" y="127"/>
                      <a:pt x="135" y="127"/>
                    </a:cubicBezTo>
                    <a:cubicBezTo>
                      <a:pt x="98" y="129"/>
                      <a:pt x="60" y="131"/>
                      <a:pt x="21" y="141"/>
                    </a:cubicBezTo>
                    <a:cubicBezTo>
                      <a:pt x="9" y="142"/>
                      <a:pt x="0" y="152"/>
                      <a:pt x="0" y="165"/>
                    </a:cubicBezTo>
                    <a:lnTo>
                      <a:pt x="0" y="452"/>
                    </a:lnTo>
                    <a:cubicBezTo>
                      <a:pt x="0" y="465"/>
                      <a:pt x="11" y="476"/>
                      <a:pt x="24" y="476"/>
                    </a:cubicBezTo>
                    <a:lnTo>
                      <a:pt x="25" y="476"/>
                    </a:lnTo>
                    <a:cubicBezTo>
                      <a:pt x="70" y="472"/>
                      <a:pt x="116" y="470"/>
                      <a:pt x="162" y="472"/>
                    </a:cubicBezTo>
                    <a:lnTo>
                      <a:pt x="326" y="476"/>
                    </a:lnTo>
                    <a:lnTo>
                      <a:pt x="496" y="481"/>
                    </a:lnTo>
                    <a:cubicBezTo>
                      <a:pt x="506" y="481"/>
                      <a:pt x="517" y="481"/>
                      <a:pt x="527" y="481"/>
                    </a:cubicBezTo>
                    <a:cubicBezTo>
                      <a:pt x="562" y="481"/>
                      <a:pt x="596" y="480"/>
                      <a:pt x="630" y="477"/>
                    </a:cubicBezTo>
                    <a:lnTo>
                      <a:pt x="636" y="476"/>
                    </a:lnTo>
                    <a:cubicBezTo>
                      <a:pt x="649" y="476"/>
                      <a:pt x="659" y="465"/>
                      <a:pt x="659" y="452"/>
                    </a:cubicBezTo>
                    <a:lnTo>
                      <a:pt x="659" y="358"/>
                    </a:lnTo>
                    <a:lnTo>
                      <a:pt x="700" y="339"/>
                    </a:lnTo>
                    <a:lnTo>
                      <a:pt x="705" y="337"/>
                    </a:lnTo>
                    <a:cubicBezTo>
                      <a:pt x="711" y="336"/>
                      <a:pt x="716" y="332"/>
                      <a:pt x="719" y="327"/>
                    </a:cubicBezTo>
                    <a:cubicBezTo>
                      <a:pt x="723" y="321"/>
                      <a:pt x="724" y="315"/>
                      <a:pt x="722" y="30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E1B70A38-7D59-034C-A7FC-D7FA1E0F3CBB}"/>
                  </a:ext>
                </a:extLst>
              </p:cNvPr>
              <p:cNvSpPr/>
              <p:nvPr/>
            </p:nvSpPr>
            <p:spPr>
              <a:xfrm>
                <a:off x="2551881" y="1278017"/>
                <a:ext cx="167071" cy="16707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9" h="139">
                    <a:moveTo>
                      <a:pt x="70" y="108"/>
                    </a:moveTo>
                    <a:cubicBezTo>
                      <a:pt x="48" y="108"/>
                      <a:pt x="31" y="91"/>
                      <a:pt x="31" y="69"/>
                    </a:cubicBezTo>
                    <a:cubicBezTo>
                      <a:pt x="31" y="48"/>
                      <a:pt x="48" y="30"/>
                      <a:pt x="70" y="30"/>
                    </a:cubicBezTo>
                    <a:cubicBezTo>
                      <a:pt x="91" y="30"/>
                      <a:pt x="109" y="48"/>
                      <a:pt x="109" y="69"/>
                    </a:cubicBezTo>
                    <a:cubicBezTo>
                      <a:pt x="109" y="91"/>
                      <a:pt x="91" y="108"/>
                      <a:pt x="70" y="108"/>
                    </a:cubicBezTo>
                    <a:close/>
                    <a:moveTo>
                      <a:pt x="70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108" y="139"/>
                      <a:pt x="139" y="108"/>
                      <a:pt x="139" y="69"/>
                    </a:cubicBezTo>
                    <a:cubicBezTo>
                      <a:pt x="139" y="31"/>
                      <a:pt x="108" y="0"/>
                      <a:pt x="70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C471B75-B9CD-6D4C-AE32-0670B824DE7F}"/>
                  </a:ext>
                </a:extLst>
              </p:cNvPr>
              <p:cNvSpPr/>
              <p:nvPr/>
            </p:nvSpPr>
            <p:spPr>
              <a:xfrm>
                <a:off x="2291586" y="1198116"/>
                <a:ext cx="687656" cy="3268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271">
                    <a:moveTo>
                      <a:pt x="539" y="204"/>
                    </a:moveTo>
                    <a:cubicBezTo>
                      <a:pt x="522" y="204"/>
                      <a:pt x="508" y="218"/>
                      <a:pt x="508" y="235"/>
                    </a:cubicBezTo>
                    <a:lnTo>
                      <a:pt x="464" y="239"/>
                    </a:lnTo>
                    <a:cubicBezTo>
                      <a:pt x="453" y="240"/>
                      <a:pt x="442" y="240"/>
                      <a:pt x="431" y="240"/>
                    </a:cubicBezTo>
                    <a:cubicBezTo>
                      <a:pt x="426" y="240"/>
                      <a:pt x="421" y="240"/>
                      <a:pt x="416" y="240"/>
                    </a:cubicBezTo>
                    <a:lnTo>
                      <a:pt x="284" y="235"/>
                    </a:lnTo>
                    <a:lnTo>
                      <a:pt x="150" y="229"/>
                    </a:lnTo>
                    <a:cubicBezTo>
                      <a:pt x="145" y="229"/>
                      <a:pt x="140" y="229"/>
                      <a:pt x="136" y="229"/>
                    </a:cubicBezTo>
                    <a:cubicBezTo>
                      <a:pt x="124" y="229"/>
                      <a:pt x="112" y="229"/>
                      <a:pt x="100" y="231"/>
                    </a:cubicBezTo>
                    <a:lnTo>
                      <a:pt x="61" y="235"/>
                    </a:lnTo>
                    <a:cubicBezTo>
                      <a:pt x="61" y="218"/>
                      <a:pt x="47" y="204"/>
                      <a:pt x="30" y="204"/>
                    </a:cubicBezTo>
                    <a:lnTo>
                      <a:pt x="30" y="67"/>
                    </a:lnTo>
                    <a:cubicBezTo>
                      <a:pt x="47" y="67"/>
                      <a:pt x="61" y="53"/>
                      <a:pt x="61" y="36"/>
                    </a:cubicBezTo>
                    <a:lnTo>
                      <a:pt x="100" y="32"/>
                    </a:lnTo>
                    <a:cubicBezTo>
                      <a:pt x="111" y="31"/>
                      <a:pt x="123" y="30"/>
                      <a:pt x="135" y="30"/>
                    </a:cubicBezTo>
                    <a:cubicBezTo>
                      <a:pt x="140" y="30"/>
                      <a:pt x="145" y="30"/>
                      <a:pt x="149" y="30"/>
                    </a:cubicBezTo>
                    <a:lnTo>
                      <a:pt x="284" y="36"/>
                    </a:lnTo>
                    <a:lnTo>
                      <a:pt x="439" y="36"/>
                    </a:lnTo>
                    <a:lnTo>
                      <a:pt x="508" y="36"/>
                    </a:lnTo>
                    <a:cubicBezTo>
                      <a:pt x="508" y="53"/>
                      <a:pt x="522" y="67"/>
                      <a:pt x="539" y="67"/>
                    </a:cubicBezTo>
                    <a:close/>
                    <a:moveTo>
                      <a:pt x="539" y="36"/>
                    </a:moveTo>
                    <a:cubicBezTo>
                      <a:pt x="539" y="19"/>
                      <a:pt x="525" y="6"/>
                      <a:pt x="508" y="6"/>
                    </a:cubicBezTo>
                    <a:lnTo>
                      <a:pt x="439" y="6"/>
                    </a:lnTo>
                    <a:lnTo>
                      <a:pt x="284" y="6"/>
                    </a:lnTo>
                    <a:lnTo>
                      <a:pt x="151" y="0"/>
                    </a:lnTo>
                    <a:cubicBezTo>
                      <a:pt x="145" y="0"/>
                      <a:pt x="140" y="0"/>
                      <a:pt x="135" y="0"/>
                    </a:cubicBezTo>
                    <a:cubicBezTo>
                      <a:pt x="122" y="0"/>
                      <a:pt x="109" y="0"/>
                      <a:pt x="96" y="2"/>
                    </a:cubicBezTo>
                    <a:lnTo>
                      <a:pt x="58" y="6"/>
                    </a:lnTo>
                    <a:cubicBezTo>
                      <a:pt x="42" y="7"/>
                      <a:pt x="30" y="20"/>
                      <a:pt x="30" y="36"/>
                    </a:cubicBezTo>
                    <a:cubicBezTo>
                      <a:pt x="13" y="36"/>
                      <a:pt x="0" y="50"/>
                      <a:pt x="0" y="67"/>
                    </a:cubicBezTo>
                    <a:lnTo>
                      <a:pt x="0" y="204"/>
                    </a:lnTo>
                    <a:cubicBezTo>
                      <a:pt x="0" y="221"/>
                      <a:pt x="13" y="235"/>
                      <a:pt x="30" y="235"/>
                    </a:cubicBezTo>
                    <a:cubicBezTo>
                      <a:pt x="30" y="243"/>
                      <a:pt x="34" y="252"/>
                      <a:pt x="40" y="257"/>
                    </a:cubicBezTo>
                    <a:cubicBezTo>
                      <a:pt x="46" y="262"/>
                      <a:pt x="53" y="265"/>
                      <a:pt x="61" y="265"/>
                    </a:cubicBezTo>
                    <a:cubicBezTo>
                      <a:pt x="62" y="265"/>
                      <a:pt x="63" y="265"/>
                      <a:pt x="64" y="265"/>
                    </a:cubicBezTo>
                    <a:lnTo>
                      <a:pt x="104" y="261"/>
                    </a:lnTo>
                    <a:cubicBezTo>
                      <a:pt x="114" y="260"/>
                      <a:pt x="125" y="259"/>
                      <a:pt x="136" y="259"/>
                    </a:cubicBezTo>
                    <a:cubicBezTo>
                      <a:pt x="140" y="259"/>
                      <a:pt x="144" y="260"/>
                      <a:pt x="149" y="260"/>
                    </a:cubicBezTo>
                    <a:lnTo>
                      <a:pt x="283" y="265"/>
                    </a:lnTo>
                    <a:lnTo>
                      <a:pt x="415" y="271"/>
                    </a:lnTo>
                    <a:cubicBezTo>
                      <a:pt x="420" y="271"/>
                      <a:pt x="426" y="271"/>
                      <a:pt x="431" y="271"/>
                    </a:cubicBezTo>
                    <a:cubicBezTo>
                      <a:pt x="443" y="271"/>
                      <a:pt x="455" y="270"/>
                      <a:pt x="467" y="269"/>
                    </a:cubicBezTo>
                    <a:lnTo>
                      <a:pt x="511" y="265"/>
                    </a:lnTo>
                    <a:cubicBezTo>
                      <a:pt x="527" y="264"/>
                      <a:pt x="539" y="250"/>
                      <a:pt x="539" y="235"/>
                    </a:cubicBezTo>
                    <a:cubicBezTo>
                      <a:pt x="556" y="235"/>
                      <a:pt x="569" y="221"/>
                      <a:pt x="569" y="204"/>
                    </a:cubicBezTo>
                    <a:lnTo>
                      <a:pt x="569" y="67"/>
                    </a:lnTo>
                    <a:cubicBezTo>
                      <a:pt x="569" y="50"/>
                      <a:pt x="556" y="36"/>
                      <a:pt x="539" y="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B135997-0087-3D47-A191-EB16786CA8B1}"/>
                  </a:ext>
                </a:extLst>
              </p:cNvPr>
              <p:cNvSpPr/>
              <p:nvPr/>
            </p:nvSpPr>
            <p:spPr>
              <a:xfrm>
                <a:off x="2474399" y="1721122"/>
                <a:ext cx="318404" cy="2723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4" h="226">
                    <a:moveTo>
                      <a:pt x="27" y="226"/>
                    </a:moveTo>
                    <a:cubicBezTo>
                      <a:pt x="19" y="226"/>
                      <a:pt x="11" y="223"/>
                      <a:pt x="6" y="216"/>
                    </a:cubicBezTo>
                    <a:cubicBezTo>
                      <a:pt x="-4" y="205"/>
                      <a:pt x="-2" y="187"/>
                      <a:pt x="10" y="178"/>
                    </a:cubicBezTo>
                    <a:lnTo>
                      <a:pt x="219" y="6"/>
                    </a:lnTo>
                    <a:cubicBezTo>
                      <a:pt x="230" y="-4"/>
                      <a:pt x="248" y="-2"/>
                      <a:pt x="257" y="10"/>
                    </a:cubicBezTo>
                    <a:cubicBezTo>
                      <a:pt x="267" y="21"/>
                      <a:pt x="265" y="39"/>
                      <a:pt x="254" y="48"/>
                    </a:cubicBezTo>
                    <a:lnTo>
                      <a:pt x="45" y="220"/>
                    </a:lnTo>
                    <a:cubicBezTo>
                      <a:pt x="40" y="224"/>
                      <a:pt x="33" y="226"/>
                      <a:pt x="27" y="2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6354793-D2C1-C548-88B7-043DC72A0917}"/>
                  </a:ext>
                </a:extLst>
              </p:cNvPr>
              <p:cNvSpPr/>
              <p:nvPr/>
            </p:nvSpPr>
            <p:spPr>
              <a:xfrm>
                <a:off x="2474399" y="1929356"/>
                <a:ext cx="273610" cy="3171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7" h="263">
                    <a:moveTo>
                      <a:pt x="199" y="263"/>
                    </a:moveTo>
                    <a:cubicBezTo>
                      <a:pt x="191" y="263"/>
                      <a:pt x="183" y="260"/>
                      <a:pt x="178" y="253"/>
                    </a:cubicBezTo>
                    <a:lnTo>
                      <a:pt x="6" y="44"/>
                    </a:lnTo>
                    <a:cubicBezTo>
                      <a:pt x="-4" y="33"/>
                      <a:pt x="-2" y="15"/>
                      <a:pt x="10" y="6"/>
                    </a:cubicBezTo>
                    <a:cubicBezTo>
                      <a:pt x="21" y="-4"/>
                      <a:pt x="39" y="-2"/>
                      <a:pt x="48" y="10"/>
                    </a:cubicBezTo>
                    <a:lnTo>
                      <a:pt x="220" y="219"/>
                    </a:lnTo>
                    <a:cubicBezTo>
                      <a:pt x="230" y="230"/>
                      <a:pt x="228" y="248"/>
                      <a:pt x="217" y="257"/>
                    </a:cubicBezTo>
                    <a:cubicBezTo>
                      <a:pt x="211" y="261"/>
                      <a:pt x="205" y="263"/>
                      <a:pt x="199" y="2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DF1EE22-61DE-7242-9C11-46AA4D35526B}"/>
                  </a:ext>
                </a:extLst>
              </p:cNvPr>
              <p:cNvSpPr/>
              <p:nvPr/>
            </p:nvSpPr>
            <p:spPr>
              <a:xfrm>
                <a:off x="2573673" y="557676"/>
                <a:ext cx="299034" cy="294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" h="244">
                    <a:moveTo>
                      <a:pt x="27" y="244"/>
                    </a:moveTo>
                    <a:cubicBezTo>
                      <a:pt x="20" y="244"/>
                      <a:pt x="12" y="242"/>
                      <a:pt x="7" y="236"/>
                    </a:cubicBezTo>
                    <a:cubicBezTo>
                      <a:pt x="-3" y="225"/>
                      <a:pt x="-3" y="208"/>
                      <a:pt x="8" y="197"/>
                    </a:cubicBezTo>
                    <a:lnTo>
                      <a:pt x="201" y="8"/>
                    </a:lnTo>
                    <a:cubicBezTo>
                      <a:pt x="212" y="-3"/>
                      <a:pt x="229" y="-3"/>
                      <a:pt x="240" y="8"/>
                    </a:cubicBezTo>
                    <a:cubicBezTo>
                      <a:pt x="250" y="19"/>
                      <a:pt x="250" y="36"/>
                      <a:pt x="239" y="47"/>
                    </a:cubicBezTo>
                    <a:lnTo>
                      <a:pt x="46" y="237"/>
                    </a:lnTo>
                    <a:cubicBezTo>
                      <a:pt x="41" y="242"/>
                      <a:pt x="34" y="244"/>
                      <a:pt x="27" y="24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27413E6-1F36-1C4C-896A-9E5E3741A7A2}"/>
                  </a:ext>
                </a:extLst>
              </p:cNvPr>
              <p:cNvSpPr/>
              <p:nvPr/>
            </p:nvSpPr>
            <p:spPr>
              <a:xfrm>
                <a:off x="2578516" y="324018"/>
                <a:ext cx="294191" cy="2990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4" h="248">
                    <a:moveTo>
                      <a:pt x="217" y="248"/>
                    </a:moveTo>
                    <a:cubicBezTo>
                      <a:pt x="210" y="248"/>
                      <a:pt x="203" y="245"/>
                      <a:pt x="197" y="240"/>
                    </a:cubicBezTo>
                    <a:lnTo>
                      <a:pt x="8" y="46"/>
                    </a:lnTo>
                    <a:cubicBezTo>
                      <a:pt x="-3" y="36"/>
                      <a:pt x="-2" y="18"/>
                      <a:pt x="8" y="8"/>
                    </a:cubicBezTo>
                    <a:cubicBezTo>
                      <a:pt x="19" y="-3"/>
                      <a:pt x="36" y="-3"/>
                      <a:pt x="47" y="8"/>
                    </a:cubicBezTo>
                    <a:lnTo>
                      <a:pt x="237" y="201"/>
                    </a:lnTo>
                    <a:cubicBezTo>
                      <a:pt x="247" y="212"/>
                      <a:pt x="247" y="229"/>
                      <a:pt x="236" y="240"/>
                    </a:cubicBezTo>
                    <a:cubicBezTo>
                      <a:pt x="231" y="245"/>
                      <a:pt x="224" y="248"/>
                      <a:pt x="217" y="24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E409719-A485-BA4A-B393-D3F0883D2DBD}"/>
                  </a:ext>
                </a:extLst>
              </p:cNvPr>
              <p:cNvSpPr/>
              <p:nvPr/>
            </p:nvSpPr>
            <p:spPr>
              <a:xfrm>
                <a:off x="2476820" y="723537"/>
                <a:ext cx="934631" cy="129056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3" h="1067">
                    <a:moveTo>
                      <a:pt x="163" y="1067"/>
                    </a:moveTo>
                    <a:cubicBezTo>
                      <a:pt x="116" y="1067"/>
                      <a:pt x="69" y="1061"/>
                      <a:pt x="22" y="1050"/>
                    </a:cubicBezTo>
                    <a:cubicBezTo>
                      <a:pt x="7" y="1046"/>
                      <a:pt x="-2" y="1031"/>
                      <a:pt x="1" y="1017"/>
                    </a:cubicBezTo>
                    <a:cubicBezTo>
                      <a:pt x="5" y="1002"/>
                      <a:pt x="20" y="993"/>
                      <a:pt x="34" y="996"/>
                    </a:cubicBezTo>
                    <a:cubicBezTo>
                      <a:pt x="280" y="1055"/>
                      <a:pt x="534" y="940"/>
                      <a:pt x="653" y="717"/>
                    </a:cubicBezTo>
                    <a:cubicBezTo>
                      <a:pt x="712" y="607"/>
                      <a:pt x="732" y="483"/>
                      <a:pt x="710" y="359"/>
                    </a:cubicBezTo>
                    <a:cubicBezTo>
                      <a:pt x="688" y="240"/>
                      <a:pt x="628" y="129"/>
                      <a:pt x="539" y="47"/>
                    </a:cubicBezTo>
                    <a:cubicBezTo>
                      <a:pt x="527" y="37"/>
                      <a:pt x="527" y="20"/>
                      <a:pt x="537" y="9"/>
                    </a:cubicBezTo>
                    <a:cubicBezTo>
                      <a:pt x="547" y="-3"/>
                      <a:pt x="564" y="-3"/>
                      <a:pt x="576" y="7"/>
                    </a:cubicBezTo>
                    <a:cubicBezTo>
                      <a:pt x="674" y="96"/>
                      <a:pt x="740" y="218"/>
                      <a:pt x="764" y="350"/>
                    </a:cubicBezTo>
                    <a:cubicBezTo>
                      <a:pt x="776" y="416"/>
                      <a:pt x="776" y="482"/>
                      <a:pt x="766" y="548"/>
                    </a:cubicBezTo>
                    <a:cubicBezTo>
                      <a:pt x="756" y="616"/>
                      <a:pt x="734" y="682"/>
                      <a:pt x="702" y="743"/>
                    </a:cubicBezTo>
                    <a:cubicBezTo>
                      <a:pt x="594" y="945"/>
                      <a:pt x="385" y="1067"/>
                      <a:pt x="163" y="106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F9F13912-391C-9F4E-921E-0D9445A299C7}"/>
                  </a:ext>
                </a:extLst>
              </p:cNvPr>
              <p:cNvSpPr/>
              <p:nvPr/>
            </p:nvSpPr>
            <p:spPr>
              <a:xfrm>
                <a:off x="1935651" y="537091"/>
                <a:ext cx="937053" cy="12893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5" h="1066">
                    <a:moveTo>
                      <a:pt x="216" y="1066"/>
                    </a:moveTo>
                    <a:cubicBezTo>
                      <a:pt x="210" y="1066"/>
                      <a:pt x="203" y="1064"/>
                      <a:pt x="198" y="1059"/>
                    </a:cubicBezTo>
                    <a:cubicBezTo>
                      <a:pt x="100" y="970"/>
                      <a:pt x="33" y="848"/>
                      <a:pt x="10" y="717"/>
                    </a:cubicBezTo>
                    <a:cubicBezTo>
                      <a:pt x="-2" y="651"/>
                      <a:pt x="-3" y="584"/>
                      <a:pt x="7" y="519"/>
                    </a:cubicBezTo>
                    <a:cubicBezTo>
                      <a:pt x="18" y="450"/>
                      <a:pt x="39" y="385"/>
                      <a:pt x="72" y="323"/>
                    </a:cubicBezTo>
                    <a:cubicBezTo>
                      <a:pt x="105" y="262"/>
                      <a:pt x="147" y="207"/>
                      <a:pt x="198" y="161"/>
                    </a:cubicBezTo>
                    <a:cubicBezTo>
                      <a:pt x="247" y="116"/>
                      <a:pt x="303" y="79"/>
                      <a:pt x="365" y="52"/>
                    </a:cubicBezTo>
                    <a:cubicBezTo>
                      <a:pt x="487" y="-2"/>
                      <a:pt x="625" y="-14"/>
                      <a:pt x="755" y="18"/>
                    </a:cubicBezTo>
                    <a:cubicBezTo>
                      <a:pt x="769" y="21"/>
                      <a:pt x="778" y="36"/>
                      <a:pt x="775" y="51"/>
                    </a:cubicBezTo>
                    <a:cubicBezTo>
                      <a:pt x="771" y="66"/>
                      <a:pt x="756" y="74"/>
                      <a:pt x="742" y="71"/>
                    </a:cubicBezTo>
                    <a:cubicBezTo>
                      <a:pt x="624" y="42"/>
                      <a:pt x="498" y="53"/>
                      <a:pt x="387" y="102"/>
                    </a:cubicBezTo>
                    <a:cubicBezTo>
                      <a:pt x="272" y="153"/>
                      <a:pt x="180" y="238"/>
                      <a:pt x="121" y="349"/>
                    </a:cubicBezTo>
                    <a:cubicBezTo>
                      <a:pt x="61" y="460"/>
                      <a:pt x="42" y="584"/>
                      <a:pt x="64" y="707"/>
                    </a:cubicBezTo>
                    <a:cubicBezTo>
                      <a:pt x="85" y="827"/>
                      <a:pt x="146" y="938"/>
                      <a:pt x="235" y="1018"/>
                    </a:cubicBezTo>
                    <a:cubicBezTo>
                      <a:pt x="246" y="1029"/>
                      <a:pt x="247" y="1046"/>
                      <a:pt x="237" y="1057"/>
                    </a:cubicBezTo>
                    <a:cubicBezTo>
                      <a:pt x="231" y="1063"/>
                      <a:pt x="224" y="1066"/>
                      <a:pt x="216" y="10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17334-432A-D244-9C2E-6CCF98B964BD}"/>
                </a:ext>
              </a:extLst>
            </p:cNvPr>
            <p:cNvGrpSpPr/>
            <p:nvPr/>
          </p:nvGrpSpPr>
          <p:grpSpPr>
            <a:xfrm>
              <a:off x="2139186" y="5726396"/>
              <a:ext cx="1503762" cy="1070668"/>
              <a:chOff x="16186361" y="773174"/>
              <a:chExt cx="1433424" cy="1020588"/>
            </a:xfrm>
            <a:solidFill>
              <a:schemeClr val="bg1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509357E-63B2-DF43-B2C3-4FEE0AE9F82B}"/>
                  </a:ext>
                </a:extLst>
              </p:cNvPr>
              <p:cNvSpPr/>
              <p:nvPr/>
            </p:nvSpPr>
            <p:spPr>
              <a:xfrm>
                <a:off x="16608882" y="1089157"/>
                <a:ext cx="589593" cy="7046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8" h="583">
                    <a:moveTo>
                      <a:pt x="244" y="583"/>
                    </a:moveTo>
                    <a:cubicBezTo>
                      <a:pt x="110" y="583"/>
                      <a:pt x="0" y="474"/>
                      <a:pt x="0" y="339"/>
                    </a:cubicBezTo>
                    <a:cubicBezTo>
                      <a:pt x="0" y="257"/>
                      <a:pt x="41" y="119"/>
                      <a:pt x="111" y="30"/>
                    </a:cubicBezTo>
                    <a:cubicBezTo>
                      <a:pt x="116" y="22"/>
                      <a:pt x="122" y="15"/>
                      <a:pt x="128" y="9"/>
                    </a:cubicBezTo>
                    <a:cubicBezTo>
                      <a:pt x="138" y="-2"/>
                      <a:pt x="155" y="-3"/>
                      <a:pt x="167" y="7"/>
                    </a:cubicBezTo>
                    <a:cubicBezTo>
                      <a:pt x="178" y="18"/>
                      <a:pt x="179" y="35"/>
                      <a:pt x="168" y="46"/>
                    </a:cubicBezTo>
                    <a:cubicBezTo>
                      <a:pt x="164" y="51"/>
                      <a:pt x="159" y="57"/>
                      <a:pt x="154" y="63"/>
                    </a:cubicBezTo>
                    <a:cubicBezTo>
                      <a:pt x="95" y="140"/>
                      <a:pt x="55" y="268"/>
                      <a:pt x="55" y="339"/>
                    </a:cubicBezTo>
                    <a:cubicBezTo>
                      <a:pt x="55" y="444"/>
                      <a:pt x="140" y="529"/>
                      <a:pt x="244" y="529"/>
                    </a:cubicBezTo>
                    <a:cubicBezTo>
                      <a:pt x="348" y="529"/>
                      <a:pt x="433" y="444"/>
                      <a:pt x="433" y="339"/>
                    </a:cubicBezTo>
                    <a:cubicBezTo>
                      <a:pt x="433" y="268"/>
                      <a:pt x="393" y="140"/>
                      <a:pt x="334" y="63"/>
                    </a:cubicBezTo>
                    <a:cubicBezTo>
                      <a:pt x="329" y="57"/>
                      <a:pt x="324" y="52"/>
                      <a:pt x="320" y="47"/>
                    </a:cubicBezTo>
                    <a:cubicBezTo>
                      <a:pt x="310" y="35"/>
                      <a:pt x="310" y="18"/>
                      <a:pt x="322" y="8"/>
                    </a:cubicBezTo>
                    <a:cubicBezTo>
                      <a:pt x="333" y="-2"/>
                      <a:pt x="350" y="-1"/>
                      <a:pt x="360" y="10"/>
                    </a:cubicBezTo>
                    <a:cubicBezTo>
                      <a:pt x="366" y="16"/>
                      <a:pt x="372" y="22"/>
                      <a:pt x="377" y="29"/>
                    </a:cubicBezTo>
                    <a:cubicBezTo>
                      <a:pt x="447" y="119"/>
                      <a:pt x="488" y="257"/>
                      <a:pt x="488" y="339"/>
                    </a:cubicBezTo>
                    <a:cubicBezTo>
                      <a:pt x="488" y="474"/>
                      <a:pt x="379" y="583"/>
                      <a:pt x="244" y="58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4325FCA-F455-1D4A-91A7-CF9497A7E218}"/>
                  </a:ext>
                </a:extLst>
              </p:cNvPr>
              <p:cNvSpPr/>
              <p:nvPr/>
            </p:nvSpPr>
            <p:spPr>
              <a:xfrm>
                <a:off x="16721474" y="851867"/>
                <a:ext cx="364409" cy="1973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2" h="164">
                    <a:moveTo>
                      <a:pt x="239" y="164"/>
                    </a:moveTo>
                    <a:cubicBezTo>
                      <a:pt x="235" y="164"/>
                      <a:pt x="230" y="163"/>
                      <a:pt x="227" y="161"/>
                    </a:cubicBezTo>
                    <a:cubicBezTo>
                      <a:pt x="213" y="155"/>
                      <a:pt x="207" y="138"/>
                      <a:pt x="214" y="124"/>
                    </a:cubicBezTo>
                    <a:lnTo>
                      <a:pt x="247" y="55"/>
                    </a:lnTo>
                    <a:cubicBezTo>
                      <a:pt x="247" y="54"/>
                      <a:pt x="247" y="54"/>
                      <a:pt x="247" y="54"/>
                    </a:cubicBezTo>
                    <a:lnTo>
                      <a:pt x="56" y="54"/>
                    </a:lnTo>
                    <a:cubicBezTo>
                      <a:pt x="55" y="54"/>
                      <a:pt x="55" y="54"/>
                      <a:pt x="55" y="55"/>
                    </a:cubicBezTo>
                    <a:lnTo>
                      <a:pt x="88" y="123"/>
                    </a:lnTo>
                    <a:cubicBezTo>
                      <a:pt x="94" y="137"/>
                      <a:pt x="89" y="153"/>
                      <a:pt x="75" y="160"/>
                    </a:cubicBezTo>
                    <a:cubicBezTo>
                      <a:pt x="61" y="166"/>
                      <a:pt x="45" y="160"/>
                      <a:pt x="38" y="147"/>
                    </a:cubicBezTo>
                    <a:lnTo>
                      <a:pt x="6" y="79"/>
                    </a:lnTo>
                    <a:cubicBezTo>
                      <a:pt x="-3" y="62"/>
                      <a:pt x="-2" y="42"/>
                      <a:pt x="9" y="26"/>
                    </a:cubicBezTo>
                    <a:cubicBezTo>
                      <a:pt x="19" y="9"/>
                      <a:pt x="36" y="0"/>
                      <a:pt x="56" y="0"/>
                    </a:cubicBezTo>
                    <a:lnTo>
                      <a:pt x="247" y="0"/>
                    </a:lnTo>
                    <a:cubicBezTo>
                      <a:pt x="266" y="0"/>
                      <a:pt x="283" y="9"/>
                      <a:pt x="294" y="26"/>
                    </a:cubicBezTo>
                    <a:cubicBezTo>
                      <a:pt x="304" y="42"/>
                      <a:pt x="305" y="62"/>
                      <a:pt x="297" y="79"/>
                    </a:cubicBezTo>
                    <a:lnTo>
                      <a:pt x="263" y="148"/>
                    </a:lnTo>
                    <a:cubicBezTo>
                      <a:pt x="259" y="158"/>
                      <a:pt x="249" y="164"/>
                      <a:pt x="239" y="1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83FEC26-3A96-064C-B649-31856C047349}"/>
                  </a:ext>
                </a:extLst>
              </p:cNvPr>
              <p:cNvSpPr/>
              <p:nvPr/>
            </p:nvSpPr>
            <p:spPr>
              <a:xfrm>
                <a:off x="16795324" y="1050415"/>
                <a:ext cx="216709" cy="423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" h="36">
                    <a:moveTo>
                      <a:pt x="162" y="36"/>
                    </a:moveTo>
                    <a:lnTo>
                      <a:pt x="18" y="36"/>
                    </a:lnTo>
                    <a:cubicBezTo>
                      <a:pt x="8" y="36"/>
                      <a:pt x="0" y="2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162" y="0"/>
                    </a:lnTo>
                    <a:cubicBezTo>
                      <a:pt x="172" y="0"/>
                      <a:pt x="180" y="8"/>
                      <a:pt x="180" y="18"/>
                    </a:cubicBezTo>
                    <a:cubicBezTo>
                      <a:pt x="180" y="28"/>
                      <a:pt x="172" y="36"/>
                      <a:pt x="162" y="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DD7F991-C331-464B-8D8D-926A38B25F78}"/>
                  </a:ext>
                </a:extLst>
              </p:cNvPr>
              <p:cNvSpPr/>
              <p:nvPr/>
            </p:nvSpPr>
            <p:spPr>
              <a:xfrm>
                <a:off x="16809852" y="1269545"/>
                <a:ext cx="187653" cy="3038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2" y="252"/>
                      <a:pt x="31" y="248"/>
                      <a:pt x="11" y="239"/>
                    </a:cubicBezTo>
                    <a:cubicBezTo>
                      <a:pt x="2" y="235"/>
                      <a:pt x="-2" y="225"/>
                      <a:pt x="2" y="216"/>
                    </a:cubicBezTo>
                    <a:cubicBezTo>
                      <a:pt x="6" y="207"/>
                      <a:pt x="16" y="203"/>
                      <a:pt x="25" y="207"/>
                    </a:cubicBezTo>
                    <a:cubicBezTo>
                      <a:pt x="56" y="220"/>
                      <a:pt x="88" y="221"/>
                      <a:pt x="106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6"/>
                      <a:pt x="0" y="107"/>
                      <a:pt x="0" y="72"/>
                    </a:cubicBezTo>
                    <a:cubicBezTo>
                      <a:pt x="0" y="49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7" y="27"/>
                      <a:pt x="154" y="36"/>
                    </a:cubicBezTo>
                    <a:cubicBezTo>
                      <a:pt x="150" y="45"/>
                      <a:pt x="139" y="49"/>
                      <a:pt x="130" y="45"/>
                    </a:cubicBezTo>
                    <a:cubicBezTo>
                      <a:pt x="101" y="32"/>
                      <a:pt x="69" y="32"/>
                      <a:pt x="50" y="45"/>
                    </a:cubicBezTo>
                    <a:cubicBezTo>
                      <a:pt x="40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8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606BE4D-AF38-994A-BC3B-D91454D0CFC0}"/>
                  </a:ext>
                </a:extLst>
              </p:cNvPr>
              <p:cNvSpPr/>
              <p:nvPr/>
            </p:nvSpPr>
            <p:spPr>
              <a:xfrm>
                <a:off x="16882492" y="1194481"/>
                <a:ext cx="41163" cy="714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3096629-B1E3-1A40-B84E-A2718D92F309}"/>
                  </a:ext>
                </a:extLst>
              </p:cNvPr>
              <p:cNvSpPr/>
              <p:nvPr/>
            </p:nvSpPr>
            <p:spPr>
              <a:xfrm>
                <a:off x="16882492" y="1577050"/>
                <a:ext cx="41163" cy="714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BF400E5-5955-0246-B97A-F6844E8B43B0}"/>
                  </a:ext>
                </a:extLst>
              </p:cNvPr>
              <p:cNvSpPr/>
              <p:nvPr/>
            </p:nvSpPr>
            <p:spPr>
              <a:xfrm>
                <a:off x="17110096" y="1011674"/>
                <a:ext cx="131962" cy="162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0" h="135">
                    <a:moveTo>
                      <a:pt x="28" y="135"/>
                    </a:moveTo>
                    <a:cubicBezTo>
                      <a:pt x="23" y="135"/>
                      <a:pt x="19" y="134"/>
                      <a:pt x="15" y="132"/>
                    </a:cubicBezTo>
                    <a:cubicBezTo>
                      <a:pt x="1" y="125"/>
                      <a:pt x="-4" y="108"/>
                      <a:pt x="3" y="95"/>
                    </a:cubicBezTo>
                    <a:cubicBezTo>
                      <a:pt x="16" y="70"/>
                      <a:pt x="30" y="48"/>
                      <a:pt x="45" y="29"/>
                    </a:cubicBezTo>
                    <a:cubicBezTo>
                      <a:pt x="51" y="22"/>
                      <a:pt x="56" y="15"/>
                      <a:pt x="62" y="9"/>
                    </a:cubicBezTo>
                    <a:cubicBezTo>
                      <a:pt x="72" y="-2"/>
                      <a:pt x="90" y="-3"/>
                      <a:pt x="101" y="7"/>
                    </a:cubicBezTo>
                    <a:cubicBezTo>
                      <a:pt x="112" y="17"/>
                      <a:pt x="113" y="35"/>
                      <a:pt x="103" y="46"/>
                    </a:cubicBezTo>
                    <a:cubicBezTo>
                      <a:pt x="98" y="51"/>
                      <a:pt x="93" y="57"/>
                      <a:pt x="88" y="63"/>
                    </a:cubicBezTo>
                    <a:cubicBezTo>
                      <a:pt x="76" y="79"/>
                      <a:pt x="63" y="99"/>
                      <a:pt x="52" y="120"/>
                    </a:cubicBezTo>
                    <a:cubicBezTo>
                      <a:pt x="47" y="130"/>
                      <a:pt x="37" y="135"/>
                      <a:pt x="28" y="1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EF16BB6-3F5D-9B40-9D61-1AD3108E13B3}"/>
                  </a:ext>
                </a:extLst>
              </p:cNvPr>
              <p:cNvSpPr/>
              <p:nvPr/>
            </p:nvSpPr>
            <p:spPr>
              <a:xfrm>
                <a:off x="17177893" y="1011674"/>
                <a:ext cx="441892" cy="7046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6" h="583">
                    <a:moveTo>
                      <a:pt x="122" y="583"/>
                    </a:moveTo>
                    <a:cubicBezTo>
                      <a:pt x="85" y="583"/>
                      <a:pt x="48" y="575"/>
                      <a:pt x="15" y="558"/>
                    </a:cubicBezTo>
                    <a:cubicBezTo>
                      <a:pt x="1" y="552"/>
                      <a:pt x="-4" y="535"/>
                      <a:pt x="2" y="521"/>
                    </a:cubicBezTo>
                    <a:cubicBezTo>
                      <a:pt x="9" y="508"/>
                      <a:pt x="25" y="502"/>
                      <a:pt x="39" y="509"/>
                    </a:cubicBezTo>
                    <a:cubicBezTo>
                      <a:pt x="65" y="522"/>
                      <a:pt x="93" y="528"/>
                      <a:pt x="122" y="528"/>
                    </a:cubicBezTo>
                    <a:cubicBezTo>
                      <a:pt x="227" y="528"/>
                      <a:pt x="312" y="443"/>
                      <a:pt x="312" y="339"/>
                    </a:cubicBezTo>
                    <a:cubicBezTo>
                      <a:pt x="312" y="268"/>
                      <a:pt x="271" y="139"/>
                      <a:pt x="212" y="63"/>
                    </a:cubicBezTo>
                    <a:cubicBezTo>
                      <a:pt x="207" y="57"/>
                      <a:pt x="203" y="51"/>
                      <a:pt x="198" y="46"/>
                    </a:cubicBezTo>
                    <a:cubicBezTo>
                      <a:pt x="188" y="35"/>
                      <a:pt x="189" y="18"/>
                      <a:pt x="200" y="8"/>
                    </a:cubicBezTo>
                    <a:cubicBezTo>
                      <a:pt x="211" y="-3"/>
                      <a:pt x="228" y="-2"/>
                      <a:pt x="239" y="9"/>
                    </a:cubicBezTo>
                    <a:cubicBezTo>
                      <a:pt x="244" y="15"/>
                      <a:pt x="250" y="22"/>
                      <a:pt x="255" y="29"/>
                    </a:cubicBezTo>
                    <a:cubicBezTo>
                      <a:pt x="325" y="119"/>
                      <a:pt x="366" y="257"/>
                      <a:pt x="366" y="339"/>
                    </a:cubicBezTo>
                    <a:cubicBezTo>
                      <a:pt x="366" y="474"/>
                      <a:pt x="257" y="583"/>
                      <a:pt x="122" y="58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EC664DE-333D-4142-A49F-6EF3EED8C65E}"/>
                  </a:ext>
                </a:extLst>
              </p:cNvPr>
              <p:cNvSpPr/>
              <p:nvPr/>
            </p:nvSpPr>
            <p:spPr>
              <a:xfrm>
                <a:off x="17143995" y="773174"/>
                <a:ext cx="364409" cy="1973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2" h="164">
                    <a:moveTo>
                      <a:pt x="238" y="164"/>
                    </a:moveTo>
                    <a:cubicBezTo>
                      <a:pt x="234" y="164"/>
                      <a:pt x="230" y="164"/>
                      <a:pt x="226" y="162"/>
                    </a:cubicBezTo>
                    <a:cubicBezTo>
                      <a:pt x="212" y="155"/>
                      <a:pt x="206" y="139"/>
                      <a:pt x="213" y="125"/>
                    </a:cubicBezTo>
                    <a:lnTo>
                      <a:pt x="246" y="56"/>
                    </a:lnTo>
                    <a:cubicBezTo>
                      <a:pt x="247" y="56"/>
                      <a:pt x="247" y="56"/>
                      <a:pt x="246" y="55"/>
                    </a:cubicBezTo>
                    <a:lnTo>
                      <a:pt x="55" y="55"/>
                    </a:lnTo>
                    <a:lnTo>
                      <a:pt x="54" y="55"/>
                    </a:lnTo>
                    <a:cubicBezTo>
                      <a:pt x="54" y="56"/>
                      <a:pt x="54" y="56"/>
                      <a:pt x="54" y="56"/>
                    </a:cubicBezTo>
                    <a:lnTo>
                      <a:pt x="87" y="124"/>
                    </a:lnTo>
                    <a:cubicBezTo>
                      <a:pt x="93" y="137"/>
                      <a:pt x="88" y="154"/>
                      <a:pt x="74" y="160"/>
                    </a:cubicBezTo>
                    <a:cubicBezTo>
                      <a:pt x="60" y="167"/>
                      <a:pt x="44" y="161"/>
                      <a:pt x="38" y="147"/>
                    </a:cubicBezTo>
                    <a:lnTo>
                      <a:pt x="5" y="80"/>
                    </a:lnTo>
                    <a:cubicBezTo>
                      <a:pt x="-3" y="63"/>
                      <a:pt x="-2" y="43"/>
                      <a:pt x="8" y="26"/>
                    </a:cubicBezTo>
                    <a:cubicBezTo>
                      <a:pt x="18" y="10"/>
                      <a:pt x="36" y="0"/>
                      <a:pt x="55" y="0"/>
                    </a:cubicBezTo>
                    <a:lnTo>
                      <a:pt x="246" y="0"/>
                    </a:lnTo>
                    <a:cubicBezTo>
                      <a:pt x="265" y="0"/>
                      <a:pt x="283" y="10"/>
                      <a:pt x="293" y="26"/>
                    </a:cubicBezTo>
                    <a:cubicBezTo>
                      <a:pt x="303" y="43"/>
                      <a:pt x="304" y="63"/>
                      <a:pt x="296" y="80"/>
                    </a:cubicBezTo>
                    <a:lnTo>
                      <a:pt x="262" y="149"/>
                    </a:lnTo>
                    <a:cubicBezTo>
                      <a:pt x="258" y="159"/>
                      <a:pt x="248" y="164"/>
                      <a:pt x="238" y="1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289E8FF-2F86-B046-A390-0CFD3511D353}"/>
                  </a:ext>
                </a:extLst>
              </p:cNvPr>
              <p:cNvSpPr/>
              <p:nvPr/>
            </p:nvSpPr>
            <p:spPr>
              <a:xfrm>
                <a:off x="17216634" y="972933"/>
                <a:ext cx="216709" cy="411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" h="35">
                    <a:moveTo>
                      <a:pt x="163" y="35"/>
                    </a:moveTo>
                    <a:lnTo>
                      <a:pt x="18" y="35"/>
                    </a:lnTo>
                    <a:cubicBezTo>
                      <a:pt x="8" y="35"/>
                      <a:pt x="0" y="27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163" y="0"/>
                    </a:lnTo>
                    <a:cubicBezTo>
                      <a:pt x="172" y="0"/>
                      <a:pt x="180" y="8"/>
                      <a:pt x="180" y="18"/>
                    </a:cubicBezTo>
                    <a:cubicBezTo>
                      <a:pt x="180" y="27"/>
                      <a:pt x="172" y="35"/>
                      <a:pt x="163" y="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255B69D-9782-6B4D-B2C6-39B842076EC1}"/>
                  </a:ext>
                </a:extLst>
              </p:cNvPr>
              <p:cNvSpPr/>
              <p:nvPr/>
            </p:nvSpPr>
            <p:spPr>
              <a:xfrm>
                <a:off x="16565298" y="1011674"/>
                <a:ext cx="130752" cy="162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" h="135">
                    <a:moveTo>
                      <a:pt x="82" y="135"/>
                    </a:moveTo>
                    <a:cubicBezTo>
                      <a:pt x="72" y="135"/>
                      <a:pt x="63" y="130"/>
                      <a:pt x="58" y="120"/>
                    </a:cubicBezTo>
                    <a:cubicBezTo>
                      <a:pt x="46" y="99"/>
                      <a:pt x="34" y="79"/>
                      <a:pt x="21" y="63"/>
                    </a:cubicBezTo>
                    <a:cubicBezTo>
                      <a:pt x="17" y="57"/>
                      <a:pt x="12" y="51"/>
                      <a:pt x="7" y="46"/>
                    </a:cubicBezTo>
                    <a:cubicBezTo>
                      <a:pt x="-3" y="35"/>
                      <a:pt x="-2" y="17"/>
                      <a:pt x="9" y="7"/>
                    </a:cubicBezTo>
                    <a:cubicBezTo>
                      <a:pt x="20" y="-3"/>
                      <a:pt x="37" y="-2"/>
                      <a:pt x="47" y="9"/>
                    </a:cubicBezTo>
                    <a:cubicBezTo>
                      <a:pt x="53" y="15"/>
                      <a:pt x="59" y="22"/>
                      <a:pt x="65" y="29"/>
                    </a:cubicBezTo>
                    <a:cubicBezTo>
                      <a:pt x="79" y="48"/>
                      <a:pt x="93" y="70"/>
                      <a:pt x="106" y="95"/>
                    </a:cubicBezTo>
                    <a:cubicBezTo>
                      <a:pt x="113" y="108"/>
                      <a:pt x="108" y="125"/>
                      <a:pt x="95" y="132"/>
                    </a:cubicBezTo>
                    <a:cubicBezTo>
                      <a:pt x="91" y="134"/>
                      <a:pt x="86" y="135"/>
                      <a:pt x="82" y="1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82BABCB-9252-224C-AD87-04D4392DD898}"/>
                  </a:ext>
                </a:extLst>
              </p:cNvPr>
              <p:cNvSpPr/>
              <p:nvPr/>
            </p:nvSpPr>
            <p:spPr>
              <a:xfrm>
                <a:off x="16186361" y="1011674"/>
                <a:ext cx="443102" cy="7046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7" h="583">
                    <a:moveTo>
                      <a:pt x="244" y="583"/>
                    </a:moveTo>
                    <a:cubicBezTo>
                      <a:pt x="110" y="583"/>
                      <a:pt x="0" y="474"/>
                      <a:pt x="0" y="339"/>
                    </a:cubicBezTo>
                    <a:cubicBezTo>
                      <a:pt x="0" y="257"/>
                      <a:pt x="42" y="119"/>
                      <a:pt x="112" y="29"/>
                    </a:cubicBezTo>
                    <a:cubicBezTo>
                      <a:pt x="117" y="22"/>
                      <a:pt x="122" y="15"/>
                      <a:pt x="128" y="9"/>
                    </a:cubicBezTo>
                    <a:cubicBezTo>
                      <a:pt x="138" y="-2"/>
                      <a:pt x="155" y="-3"/>
                      <a:pt x="167" y="8"/>
                    </a:cubicBezTo>
                    <a:cubicBezTo>
                      <a:pt x="178" y="18"/>
                      <a:pt x="179" y="35"/>
                      <a:pt x="168" y="46"/>
                    </a:cubicBezTo>
                    <a:cubicBezTo>
                      <a:pt x="164" y="51"/>
                      <a:pt x="159" y="57"/>
                      <a:pt x="155" y="63"/>
                    </a:cubicBezTo>
                    <a:cubicBezTo>
                      <a:pt x="95" y="139"/>
                      <a:pt x="55" y="268"/>
                      <a:pt x="55" y="339"/>
                    </a:cubicBezTo>
                    <a:cubicBezTo>
                      <a:pt x="55" y="443"/>
                      <a:pt x="140" y="528"/>
                      <a:pt x="244" y="528"/>
                    </a:cubicBezTo>
                    <a:cubicBezTo>
                      <a:pt x="274" y="528"/>
                      <a:pt x="302" y="522"/>
                      <a:pt x="328" y="509"/>
                    </a:cubicBezTo>
                    <a:cubicBezTo>
                      <a:pt x="341" y="502"/>
                      <a:pt x="358" y="508"/>
                      <a:pt x="364" y="521"/>
                    </a:cubicBezTo>
                    <a:cubicBezTo>
                      <a:pt x="371" y="535"/>
                      <a:pt x="365" y="552"/>
                      <a:pt x="352" y="558"/>
                    </a:cubicBezTo>
                    <a:cubicBezTo>
                      <a:pt x="318" y="575"/>
                      <a:pt x="282" y="583"/>
                      <a:pt x="244" y="58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97F41DB-9A2C-9942-A86E-FEFA0F8DAFFC}"/>
                  </a:ext>
                </a:extLst>
              </p:cNvPr>
              <p:cNvSpPr/>
              <p:nvPr/>
            </p:nvSpPr>
            <p:spPr>
              <a:xfrm>
                <a:off x="16298949" y="773174"/>
                <a:ext cx="364409" cy="1973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2" h="164">
                    <a:moveTo>
                      <a:pt x="64" y="164"/>
                    </a:moveTo>
                    <a:cubicBezTo>
                      <a:pt x="54" y="164"/>
                      <a:pt x="44" y="159"/>
                      <a:pt x="39" y="149"/>
                    </a:cubicBezTo>
                    <a:lnTo>
                      <a:pt x="6" y="80"/>
                    </a:lnTo>
                    <a:cubicBezTo>
                      <a:pt x="-3" y="63"/>
                      <a:pt x="-1" y="43"/>
                      <a:pt x="9" y="26"/>
                    </a:cubicBezTo>
                    <a:cubicBezTo>
                      <a:pt x="19" y="10"/>
                      <a:pt x="36" y="0"/>
                      <a:pt x="56" y="0"/>
                    </a:cubicBezTo>
                    <a:lnTo>
                      <a:pt x="247" y="0"/>
                    </a:lnTo>
                    <a:cubicBezTo>
                      <a:pt x="266" y="0"/>
                      <a:pt x="283" y="10"/>
                      <a:pt x="294" y="26"/>
                    </a:cubicBezTo>
                    <a:cubicBezTo>
                      <a:pt x="304" y="43"/>
                      <a:pt x="305" y="63"/>
                      <a:pt x="297" y="80"/>
                    </a:cubicBezTo>
                    <a:lnTo>
                      <a:pt x="264" y="147"/>
                    </a:lnTo>
                    <a:cubicBezTo>
                      <a:pt x="258" y="161"/>
                      <a:pt x="241" y="167"/>
                      <a:pt x="227" y="160"/>
                    </a:cubicBezTo>
                    <a:cubicBezTo>
                      <a:pt x="214" y="154"/>
                      <a:pt x="208" y="137"/>
                      <a:pt x="215" y="124"/>
                    </a:cubicBezTo>
                    <a:lnTo>
                      <a:pt x="247" y="56"/>
                    </a:lnTo>
                    <a:cubicBezTo>
                      <a:pt x="247" y="56"/>
                      <a:pt x="248" y="56"/>
                      <a:pt x="247" y="55"/>
                    </a:cubicBezTo>
                    <a:lnTo>
                      <a:pt x="56" y="55"/>
                    </a:lnTo>
                    <a:lnTo>
                      <a:pt x="55" y="55"/>
                    </a:lnTo>
                    <a:cubicBezTo>
                      <a:pt x="55" y="56"/>
                      <a:pt x="55" y="56"/>
                      <a:pt x="55" y="56"/>
                    </a:cubicBezTo>
                    <a:lnTo>
                      <a:pt x="88" y="125"/>
                    </a:lnTo>
                    <a:cubicBezTo>
                      <a:pt x="95" y="139"/>
                      <a:pt x="89" y="155"/>
                      <a:pt x="76" y="162"/>
                    </a:cubicBezTo>
                    <a:cubicBezTo>
                      <a:pt x="72" y="164"/>
                      <a:pt x="68" y="164"/>
                      <a:pt x="64" y="1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4EC01DE-E8A3-134A-9F2C-DFE18776DA6D}"/>
                  </a:ext>
                </a:extLst>
              </p:cNvPr>
              <p:cNvSpPr/>
              <p:nvPr/>
            </p:nvSpPr>
            <p:spPr>
              <a:xfrm>
                <a:off x="16372799" y="972933"/>
                <a:ext cx="216709" cy="411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" h="35">
                    <a:moveTo>
                      <a:pt x="163" y="35"/>
                    </a:moveTo>
                    <a:lnTo>
                      <a:pt x="18" y="35"/>
                    </a:lnTo>
                    <a:cubicBezTo>
                      <a:pt x="8" y="35"/>
                      <a:pt x="0" y="27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163" y="0"/>
                    </a:lnTo>
                    <a:cubicBezTo>
                      <a:pt x="172" y="0"/>
                      <a:pt x="180" y="8"/>
                      <a:pt x="180" y="18"/>
                    </a:cubicBezTo>
                    <a:cubicBezTo>
                      <a:pt x="180" y="27"/>
                      <a:pt x="172" y="35"/>
                      <a:pt x="163" y="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accent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188824" y="2"/>
            <a:ext cx="12188821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3" y="2"/>
            <a:ext cx="12188821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2C3A-71C5-8B42-806D-6028F3EDF38C}"/>
              </a:ext>
            </a:extLst>
          </p:cNvPr>
          <p:cNvSpPr txBox="1"/>
          <p:nvPr/>
        </p:nvSpPr>
        <p:spPr>
          <a:xfrm>
            <a:off x="3685069" y="5657671"/>
            <a:ext cx="4818689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7.1%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5D90D-1AD6-8547-A21E-48DE8C5FC242}"/>
              </a:ext>
            </a:extLst>
          </p:cNvPr>
          <p:cNvGrpSpPr/>
          <p:nvPr/>
        </p:nvGrpSpPr>
        <p:grpSpPr>
          <a:xfrm>
            <a:off x="14793958" y="5536349"/>
            <a:ext cx="6978552" cy="2643299"/>
            <a:chOff x="13565387" y="6317908"/>
            <a:chExt cx="6978552" cy="2643299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087349"/>
              <a:ext cx="6978552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>
              <a:off x="14872984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0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280E5-50B8-104D-84F0-29A5D42B2290}"/>
              </a:ext>
            </a:extLst>
          </p:cNvPr>
          <p:cNvSpPr txBox="1"/>
          <p:nvPr/>
        </p:nvSpPr>
        <p:spPr>
          <a:xfrm>
            <a:off x="2210617" y="5580725"/>
            <a:ext cx="863605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C8480-204F-F747-BEE1-CD19FD519F64}"/>
              </a:ext>
            </a:extLst>
          </p:cNvPr>
          <p:cNvGrpSpPr/>
          <p:nvPr/>
        </p:nvGrpSpPr>
        <p:grpSpPr>
          <a:xfrm>
            <a:off x="12188825" y="2182140"/>
            <a:ext cx="9978208" cy="9351718"/>
            <a:chOff x="10528859" y="4301845"/>
            <a:chExt cx="10871255" cy="7820095"/>
          </a:xfrm>
        </p:grpSpPr>
        <p:sp>
          <p:nvSpPr>
            <p:cNvPr id="28" name="Freeform 1">
              <a:extLst>
                <a:ext uri="{FF2B5EF4-FFF2-40B4-BE49-F238E27FC236}">
                  <a16:creationId xmlns:a16="http://schemas.microsoft.com/office/drawing/2014/main" id="{27BF6D1E-D1B8-F145-84C1-16BDAC03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3888" y="4301845"/>
              <a:ext cx="10866226" cy="2404527"/>
            </a:xfrm>
            <a:custGeom>
              <a:avLst/>
              <a:gdLst>
                <a:gd name="T0" fmla="*/ 17141 w 17142"/>
                <a:gd name="T1" fmla="*/ 2107 h 2108"/>
                <a:gd name="T2" fmla="*/ 0 w 17142"/>
                <a:gd name="T3" fmla="*/ 2107 h 2108"/>
                <a:gd name="T4" fmla="*/ 0 w 17142"/>
                <a:gd name="T5" fmla="*/ 0 h 2108"/>
                <a:gd name="T6" fmla="*/ 17141 w 17142"/>
                <a:gd name="T7" fmla="*/ 0 h 2108"/>
                <a:gd name="T8" fmla="*/ 17141 w 17142"/>
                <a:gd name="T9" fmla="*/ 2107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2" h="2108">
                  <a:moveTo>
                    <a:pt x="17141" y="2107"/>
                  </a:moveTo>
                  <a:lnTo>
                    <a:pt x="0" y="2107"/>
                  </a:lnTo>
                  <a:lnTo>
                    <a:pt x="0" y="0"/>
                  </a:lnTo>
                  <a:lnTo>
                    <a:pt x="17141" y="0"/>
                  </a:lnTo>
                  <a:lnTo>
                    <a:pt x="17141" y="21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9" name="Freeform 2">
              <a:extLst>
                <a:ext uri="{FF2B5EF4-FFF2-40B4-BE49-F238E27FC236}">
                  <a16:creationId xmlns:a16="http://schemas.microsoft.com/office/drawing/2014/main" id="{412736EB-7DE2-5843-85A6-8241FC1D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3888" y="7009629"/>
              <a:ext cx="10866226" cy="2404527"/>
            </a:xfrm>
            <a:custGeom>
              <a:avLst/>
              <a:gdLst>
                <a:gd name="T0" fmla="*/ 17141 w 17142"/>
                <a:gd name="T1" fmla="*/ 2108 h 2109"/>
                <a:gd name="T2" fmla="*/ 0 w 17142"/>
                <a:gd name="T3" fmla="*/ 2108 h 2109"/>
                <a:gd name="T4" fmla="*/ 0 w 17142"/>
                <a:gd name="T5" fmla="*/ 0 h 2109"/>
                <a:gd name="T6" fmla="*/ 17141 w 17142"/>
                <a:gd name="T7" fmla="*/ 0 h 2109"/>
                <a:gd name="T8" fmla="*/ 17141 w 17142"/>
                <a:gd name="T9" fmla="*/ 2108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2" h="2109">
                  <a:moveTo>
                    <a:pt x="17141" y="2108"/>
                  </a:moveTo>
                  <a:lnTo>
                    <a:pt x="0" y="2108"/>
                  </a:lnTo>
                  <a:lnTo>
                    <a:pt x="0" y="0"/>
                  </a:lnTo>
                  <a:lnTo>
                    <a:pt x="17141" y="0"/>
                  </a:lnTo>
                  <a:lnTo>
                    <a:pt x="17141" y="21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9DA4BD6-458A-2140-8BD5-E5EDF3D58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8859" y="9717413"/>
              <a:ext cx="10866228" cy="2404527"/>
            </a:xfrm>
            <a:custGeom>
              <a:avLst/>
              <a:gdLst>
                <a:gd name="T0" fmla="*/ 17141 w 17142"/>
                <a:gd name="T1" fmla="*/ 2108 h 2109"/>
                <a:gd name="T2" fmla="*/ 0 w 17142"/>
                <a:gd name="T3" fmla="*/ 2108 h 2109"/>
                <a:gd name="T4" fmla="*/ 0 w 17142"/>
                <a:gd name="T5" fmla="*/ 0 h 2109"/>
                <a:gd name="T6" fmla="*/ 17141 w 17142"/>
                <a:gd name="T7" fmla="*/ 0 h 2109"/>
                <a:gd name="T8" fmla="*/ 17141 w 17142"/>
                <a:gd name="T9" fmla="*/ 2108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2" h="2109">
                  <a:moveTo>
                    <a:pt x="17141" y="2108"/>
                  </a:moveTo>
                  <a:lnTo>
                    <a:pt x="0" y="2108"/>
                  </a:lnTo>
                  <a:lnTo>
                    <a:pt x="0" y="0"/>
                  </a:lnTo>
                  <a:lnTo>
                    <a:pt x="17141" y="0"/>
                  </a:lnTo>
                  <a:lnTo>
                    <a:pt x="17141" y="210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7986-3228-8145-A8CC-30B485D0BDC4}"/>
              </a:ext>
            </a:extLst>
          </p:cNvPr>
          <p:cNvSpPr/>
          <p:nvPr/>
        </p:nvSpPr>
        <p:spPr>
          <a:xfrm>
            <a:off x="16023205" y="3296710"/>
            <a:ext cx="5115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9869C-31F3-7243-93A8-A37A3DAF20F0}"/>
              </a:ext>
            </a:extLst>
          </p:cNvPr>
          <p:cNvSpPr/>
          <p:nvPr/>
        </p:nvSpPr>
        <p:spPr>
          <a:xfrm>
            <a:off x="16023205" y="9772955"/>
            <a:ext cx="2447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45617D-413F-9F48-9438-49C4D214272B}"/>
              </a:ext>
            </a:extLst>
          </p:cNvPr>
          <p:cNvSpPr/>
          <p:nvPr/>
        </p:nvSpPr>
        <p:spPr>
          <a:xfrm>
            <a:off x="16023206" y="6534834"/>
            <a:ext cx="4396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Increase In Portfolio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13299337" y="3204376"/>
            <a:ext cx="1619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</a:rPr>
              <a:t>12%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8A6C3F-596E-A142-A22E-E3164516BF0F}"/>
              </a:ext>
            </a:extLst>
          </p:cNvPr>
          <p:cNvSpPr/>
          <p:nvPr/>
        </p:nvSpPr>
        <p:spPr>
          <a:xfrm>
            <a:off x="13299337" y="6444304"/>
            <a:ext cx="1619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</a:rPr>
              <a:t>77%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FC2F1-3016-FC49-8B88-B63F4CCFD556}"/>
              </a:ext>
            </a:extLst>
          </p:cNvPr>
          <p:cNvSpPr/>
          <p:nvPr/>
        </p:nvSpPr>
        <p:spPr>
          <a:xfrm>
            <a:off x="13299337" y="9680623"/>
            <a:ext cx="1619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</a:rPr>
              <a:t>129</a:t>
            </a:r>
          </a:p>
        </p:txBody>
      </p:sp>
    </p:spTree>
    <p:extLst>
      <p:ext uri="{BB962C8B-B14F-4D97-AF65-F5344CB8AC3E}">
        <p14:creationId xmlns:p14="http://schemas.microsoft.com/office/powerpoint/2010/main" val="80612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8D0B8B-AFCE-714D-AE1A-5B3D3C9739E5}"/>
              </a:ext>
            </a:extLst>
          </p:cNvPr>
          <p:cNvGrpSpPr/>
          <p:nvPr/>
        </p:nvGrpSpPr>
        <p:grpSpPr>
          <a:xfrm>
            <a:off x="13003257" y="3179092"/>
            <a:ext cx="9213304" cy="7406282"/>
            <a:chOff x="14981553" y="4231732"/>
            <a:chExt cx="7155395" cy="81334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5916E5-8EB1-734E-B7FE-9B161328A158}"/>
                </a:ext>
              </a:extLst>
            </p:cNvPr>
            <p:cNvCxnSpPr/>
            <p:nvPr/>
          </p:nvCxnSpPr>
          <p:spPr>
            <a:xfrm flipH="1" flipV="1">
              <a:off x="17505440" y="4264858"/>
              <a:ext cx="17591" cy="417387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589D34-1565-CE43-A0D5-F636DD300758}"/>
                </a:ext>
              </a:extLst>
            </p:cNvPr>
            <p:cNvCxnSpPr/>
            <p:nvPr/>
          </p:nvCxnSpPr>
          <p:spPr>
            <a:xfrm flipH="1" flipV="1">
              <a:off x="15665614" y="4264858"/>
              <a:ext cx="8679" cy="205908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0056A9-0368-584E-9559-23CA86599B7F}"/>
                </a:ext>
              </a:extLst>
            </p:cNvPr>
            <p:cNvCxnSpPr/>
            <p:nvPr/>
          </p:nvCxnSpPr>
          <p:spPr>
            <a:xfrm flipV="1">
              <a:off x="19515668" y="4231732"/>
              <a:ext cx="1" cy="297150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1C3891-41B5-5F45-99A7-63DE68D0AC06}"/>
                </a:ext>
              </a:extLst>
            </p:cNvPr>
            <p:cNvCxnSpPr/>
            <p:nvPr/>
          </p:nvCxnSpPr>
          <p:spPr>
            <a:xfrm flipV="1">
              <a:off x="21508306" y="4231732"/>
              <a:ext cx="0" cy="179138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128B4D-AB50-574E-92A0-68D3CAC1B091}"/>
                </a:ext>
              </a:extLst>
            </p:cNvPr>
            <p:cNvSpPr/>
            <p:nvPr/>
          </p:nvSpPr>
          <p:spPr>
            <a:xfrm>
              <a:off x="15242950" y="6301409"/>
              <a:ext cx="822960" cy="5188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FDE0E6-7C1B-A141-BA7B-2D213AB41EE9}"/>
                </a:ext>
              </a:extLst>
            </p:cNvPr>
            <p:cNvSpPr/>
            <p:nvPr/>
          </p:nvSpPr>
          <p:spPr>
            <a:xfrm>
              <a:off x="17171141" y="8410878"/>
              <a:ext cx="822960" cy="3058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ED05B5-1986-1740-BA88-5E1CF44B4F8B}"/>
                </a:ext>
              </a:extLst>
            </p:cNvPr>
            <p:cNvSpPr/>
            <p:nvPr/>
          </p:nvSpPr>
          <p:spPr>
            <a:xfrm>
              <a:off x="19139089" y="7203238"/>
              <a:ext cx="822960" cy="42863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82C32F-8DD5-C44C-886E-A2AC6D9C5F5C}"/>
                </a:ext>
              </a:extLst>
            </p:cNvPr>
            <p:cNvSpPr/>
            <p:nvPr/>
          </p:nvSpPr>
          <p:spPr>
            <a:xfrm>
              <a:off x="21126915" y="6023113"/>
              <a:ext cx="822960" cy="54665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Title 20">
              <a:extLst>
                <a:ext uri="{FF2B5EF4-FFF2-40B4-BE49-F238E27FC236}">
                  <a16:creationId xmlns:a16="http://schemas.microsoft.com/office/drawing/2014/main" id="{886F1D13-D67B-7C4E-BBAF-8EE3C781E7FE}"/>
                </a:ext>
              </a:extLst>
            </p:cNvPr>
            <p:cNvSpPr txBox="1">
              <a:spLocks/>
            </p:cNvSpPr>
            <p:nvPr/>
          </p:nvSpPr>
          <p:spPr>
            <a:xfrm>
              <a:off x="14981553" y="11664069"/>
              <a:ext cx="1257285" cy="701131"/>
            </a:xfrm>
            <a:prstGeom prst="rect">
              <a:avLst/>
            </a:prstGeom>
          </p:spPr>
          <p:txBody>
            <a:bodyPr vert="horz" wrap="square" lIns="91440" tIns="0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  <p:sp>
          <p:nvSpPr>
            <p:cNvPr id="24" name="Title 20">
              <a:extLst>
                <a:ext uri="{FF2B5EF4-FFF2-40B4-BE49-F238E27FC236}">
                  <a16:creationId xmlns:a16="http://schemas.microsoft.com/office/drawing/2014/main" id="{AA7E85B5-56CB-5B42-B252-C14D9F8AA829}"/>
                </a:ext>
              </a:extLst>
            </p:cNvPr>
            <p:cNvSpPr txBox="1">
              <a:spLocks/>
            </p:cNvSpPr>
            <p:nvPr/>
          </p:nvSpPr>
          <p:spPr>
            <a:xfrm>
              <a:off x="16953978" y="11664067"/>
              <a:ext cx="1257285" cy="701131"/>
            </a:xfrm>
            <a:prstGeom prst="rect">
              <a:avLst/>
            </a:prstGeom>
          </p:spPr>
          <p:txBody>
            <a:bodyPr vert="horz" wrap="square" lIns="91440" tIns="0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  <p:sp>
          <p:nvSpPr>
            <p:cNvPr id="25" name="Title 20">
              <a:extLst>
                <a:ext uri="{FF2B5EF4-FFF2-40B4-BE49-F238E27FC236}">
                  <a16:creationId xmlns:a16="http://schemas.microsoft.com/office/drawing/2014/main" id="{D2BDA87C-022A-834F-A853-C2A3D62C675B}"/>
                </a:ext>
              </a:extLst>
            </p:cNvPr>
            <p:cNvSpPr txBox="1">
              <a:spLocks/>
            </p:cNvSpPr>
            <p:nvPr/>
          </p:nvSpPr>
          <p:spPr>
            <a:xfrm>
              <a:off x="18926403" y="11664068"/>
              <a:ext cx="1257285" cy="701131"/>
            </a:xfrm>
            <a:prstGeom prst="rect">
              <a:avLst/>
            </a:prstGeom>
          </p:spPr>
          <p:txBody>
            <a:bodyPr vert="horz" wrap="square" lIns="91440" tIns="0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  <p:sp>
          <p:nvSpPr>
            <p:cNvPr id="26" name="Title 20">
              <a:extLst>
                <a:ext uri="{FF2B5EF4-FFF2-40B4-BE49-F238E27FC236}">
                  <a16:creationId xmlns:a16="http://schemas.microsoft.com/office/drawing/2014/main" id="{C2067593-3285-B444-8E91-31C919A495B3}"/>
                </a:ext>
              </a:extLst>
            </p:cNvPr>
            <p:cNvSpPr txBox="1">
              <a:spLocks/>
            </p:cNvSpPr>
            <p:nvPr/>
          </p:nvSpPr>
          <p:spPr>
            <a:xfrm>
              <a:off x="20879663" y="11664067"/>
              <a:ext cx="1257285" cy="701131"/>
            </a:xfrm>
            <a:prstGeom prst="rect">
              <a:avLst/>
            </a:prstGeom>
          </p:spPr>
          <p:txBody>
            <a:bodyPr vert="horz" wrap="square" lIns="91440" tIns="0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547826" y="-1"/>
            <a:ext cx="1038242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2078440" y="5288339"/>
            <a:ext cx="732119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A97140-8D29-7C47-9B3A-C157061D52EE}"/>
              </a:ext>
            </a:extLst>
          </p:cNvPr>
          <p:cNvSpPr/>
          <p:nvPr/>
        </p:nvSpPr>
        <p:spPr>
          <a:xfrm rot="10800000" flipV="1">
            <a:off x="0" y="1"/>
            <a:ext cx="54782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50A0"/>
      </a:accent1>
      <a:accent2>
        <a:srgbClr val="79BB2E"/>
      </a:accent2>
      <a:accent3>
        <a:srgbClr val="006AD8"/>
      </a:accent3>
      <a:accent4>
        <a:srgbClr val="0050A0"/>
      </a:accent4>
      <a:accent5>
        <a:srgbClr val="79BB2E"/>
      </a:accent5>
      <a:accent6>
        <a:srgbClr val="006AD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90065</TotalTime>
  <Words>504</Words>
  <Application>Microsoft Macintosh PowerPoint</Application>
  <PresentationFormat>Personalizado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Lato</vt:lpstr>
      <vt:lpstr>Lato Black</vt:lpstr>
      <vt:lpstr>Lato Light</vt:lpstr>
      <vt:lpstr>Lato Medium</vt:lpstr>
      <vt:lpstr>Montserrat</vt:lpstr>
      <vt:lpstr>Montserrat Light</vt:lpstr>
      <vt:lpstr>Montserrat Medium</vt:lpstr>
      <vt:lpstr>Montserrat SemiBold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16535</cp:revision>
  <dcterms:created xsi:type="dcterms:W3CDTF">2014-11-12T21:47:38Z</dcterms:created>
  <dcterms:modified xsi:type="dcterms:W3CDTF">2019-07-31T13:20:31Z</dcterms:modified>
  <cp:category/>
</cp:coreProperties>
</file>