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7"/>
  </p:notesMasterIdLst>
  <p:sldIdLst>
    <p:sldId id="331" r:id="rId5"/>
    <p:sldId id="332"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77" r:id="rId20"/>
    <p:sldId id="347" r:id="rId21"/>
    <p:sldId id="348" r:id="rId22"/>
    <p:sldId id="349" r:id="rId23"/>
    <p:sldId id="378" r:id="rId24"/>
    <p:sldId id="350"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5" r:id="rId40"/>
    <p:sldId id="366" r:id="rId41"/>
    <p:sldId id="367" r:id="rId42"/>
    <p:sldId id="368" r:id="rId43"/>
    <p:sldId id="369" r:id="rId44"/>
    <p:sldId id="375" r:id="rId45"/>
    <p:sldId id="376"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28" userDrawn="1">
          <p15:clr>
            <a:srgbClr val="A4A3A4"/>
          </p15:clr>
        </p15:guide>
        <p15:guide id="5" pos="3840" userDrawn="1">
          <p15:clr>
            <a:srgbClr val="A4A3A4"/>
          </p15:clr>
        </p15:guide>
        <p15:guide id="6" pos="7392" userDrawn="1">
          <p15:clr>
            <a:srgbClr val="A4A3A4"/>
          </p15:clr>
        </p15:guide>
        <p15:guide id="7" pos="288" userDrawn="1">
          <p15:clr>
            <a:srgbClr val="A4A3A4"/>
          </p15:clr>
        </p15:guide>
        <p15:guide id="8" pos="216" userDrawn="1">
          <p15:clr>
            <a:srgbClr val="A4A3A4"/>
          </p15:clr>
        </p15:guide>
        <p15:guide id="9"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EFF"/>
    <a:srgbClr val="FB4E0B"/>
    <a:srgbClr val="424242"/>
    <a:srgbClr val="FF40FF"/>
    <a:srgbClr val="FFB391"/>
    <a:srgbClr val="818181"/>
    <a:srgbClr val="ABABAB"/>
    <a:srgbClr val="FFCDAC"/>
    <a:srgbClr val="FF90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35FBD8-AC96-5340-B86D-A18717DD8FCC}" v="1" dt="2021-08-18T17:14:54.6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918"/>
  </p:normalViewPr>
  <p:slideViewPr>
    <p:cSldViewPr snapToGrid="0" snapToObjects="1">
      <p:cViewPr varScale="1">
        <p:scale>
          <a:sx n="70" d="100"/>
          <a:sy n="70" d="100"/>
        </p:scale>
        <p:origin x="536" y="56"/>
      </p:cViewPr>
      <p:guideLst>
        <p:guide orient="horz" pos="4128"/>
        <p:guide pos="3840"/>
        <p:guide pos="7392"/>
        <p:guide pos="288"/>
        <p:guide pos="216"/>
        <p:guide orient="horz" pos="2160"/>
      </p:guideLst>
    </p:cSldViewPr>
  </p:slideViewPr>
  <p:notesTextViewPr>
    <p:cViewPr>
      <p:scale>
        <a:sx n="1" d="1"/>
        <a:sy n="1" d="1"/>
      </p:scale>
      <p:origin x="0" y="0"/>
    </p:cViewPr>
  </p:notesTextViewPr>
  <p:sorterViewPr>
    <p:cViewPr>
      <p:scale>
        <a:sx n="86" d="100"/>
        <a:sy n="86" d="100"/>
      </p:scale>
      <p:origin x="0" y="0"/>
    </p:cViewPr>
  </p:sorterViewPr>
  <p:notesViewPr>
    <p:cSldViewPr snapToGrid="0" snapToObjects="1">
      <p:cViewPr varScale="1">
        <p:scale>
          <a:sx n="87" d="100"/>
          <a:sy n="87" d="100"/>
        </p:scale>
        <p:origin x="3712"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chemeClr val="tx2"/>
                </a:solidFill>
              </a:rPr>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8EE-BE4D-9668-E823D56BC437}"/>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8EE-BE4D-9668-E823D56BC437}"/>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8EE-BE4D-9668-E823D56BC437}"/>
            </c:ext>
          </c:extLst>
        </c:ser>
        <c:dLbls>
          <c:showLegendKey val="0"/>
          <c:showVal val="0"/>
          <c:showCatName val="0"/>
          <c:showSerName val="0"/>
          <c:showPercent val="0"/>
          <c:showBubbleSize val="0"/>
        </c:dLbls>
        <c:gapWidth val="219"/>
        <c:overlap val="-27"/>
        <c:axId val="524851343"/>
        <c:axId val="524852991"/>
      </c:barChart>
      <c:catAx>
        <c:axId val="5248513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524852991"/>
        <c:crosses val="autoZero"/>
        <c:auto val="1"/>
        <c:lblAlgn val="ctr"/>
        <c:lblOffset val="100"/>
        <c:noMultiLvlLbl val="0"/>
      </c:catAx>
      <c:valAx>
        <c:axId val="5248529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5248513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2"/>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330-AB4B-9373-B169A5D22DF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330-AB4B-9373-B169A5D22DF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330-AB4B-9373-B169A5D22DF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330-AB4B-9373-B169A5D22DF3}"/>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E5BD-2A4E-A34C-33EED27F3DF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D9FB6-F063-5E4C-8E15-DE2BAD5FDB90}" type="datetimeFigureOut">
              <a:rPr lang="en-US" smtClean="0"/>
              <a:t>9/14/2021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41F17-4160-ED44-996C-2E44614DC808}" type="slidenum">
              <a:rPr lang="en-US" smtClean="0"/>
              <a:t>‹#›</a:t>
            </a:fld>
            <a:endParaRPr lang="en-US"/>
          </a:p>
        </p:txBody>
      </p:sp>
    </p:spTree>
    <p:extLst>
      <p:ext uri="{BB962C8B-B14F-4D97-AF65-F5344CB8AC3E}">
        <p14:creationId xmlns:p14="http://schemas.microsoft.com/office/powerpoint/2010/main" val="3309279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941F17-4160-ED44-996C-2E44614DC808}" type="slidenum">
              <a:rPr lang="en-US" smtClean="0"/>
              <a:t>40</a:t>
            </a:fld>
            <a:endParaRPr lang="en-US"/>
          </a:p>
        </p:txBody>
      </p:sp>
    </p:spTree>
    <p:extLst>
      <p:ext uri="{BB962C8B-B14F-4D97-AF65-F5344CB8AC3E}">
        <p14:creationId xmlns:p14="http://schemas.microsoft.com/office/powerpoint/2010/main" val="40549984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Logo Orang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EBB55-289A-DA4A-A0D3-EAD7AEF576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0621" y="89262"/>
            <a:ext cx="10490758" cy="6679475"/>
          </a:xfrm>
          <a:prstGeom prst="rect">
            <a:avLst/>
          </a:prstGeom>
        </p:spPr>
      </p:pic>
    </p:spTree>
    <p:extLst>
      <p:ext uri="{BB962C8B-B14F-4D97-AF65-F5344CB8AC3E}">
        <p14:creationId xmlns:p14="http://schemas.microsoft.com/office/powerpoint/2010/main" val="97455533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86330563"/>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eder Title Orange Equal">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smtClean="0"/>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9" name="Group 8">
            <a:extLst>
              <a:ext uri="{FF2B5EF4-FFF2-40B4-BE49-F238E27FC236}">
                <a16:creationId xmlns:a16="http://schemas.microsoft.com/office/drawing/2014/main" id="{E24079B7-DED0-A141-996D-10B033A8EF11}"/>
              </a:ext>
            </a:extLst>
          </p:cNvPr>
          <p:cNvGrpSpPr/>
          <p:nvPr userDrawn="1"/>
        </p:nvGrpSpPr>
        <p:grpSpPr>
          <a:xfrm>
            <a:off x="1898373" y="1885950"/>
            <a:ext cx="3276600" cy="3086100"/>
            <a:chOff x="8458200" y="712595"/>
            <a:chExt cx="3276600" cy="3086100"/>
          </a:xfrm>
        </p:grpSpPr>
        <p:sp>
          <p:nvSpPr>
            <p:cNvPr id="10" name="Rectangle 9">
              <a:extLst>
                <a:ext uri="{FF2B5EF4-FFF2-40B4-BE49-F238E27FC236}">
                  <a16:creationId xmlns:a16="http://schemas.microsoft.com/office/drawing/2014/main" id="{4D6097F1-77CB-614C-8D9A-D22DE9EB1D4E}"/>
                </a:ext>
              </a:extLst>
            </p:cNvPr>
            <p:cNvSpPr/>
            <p:nvPr/>
          </p:nvSpPr>
          <p:spPr>
            <a:xfrm>
              <a:off x="8458200" y="7125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3C0F23-DCDB-7346-9A4D-355EC7892B7F}"/>
                </a:ext>
              </a:extLst>
            </p:cNvPr>
            <p:cNvSpPr/>
            <p:nvPr/>
          </p:nvSpPr>
          <p:spPr>
            <a:xfrm>
              <a:off x="8458200" y="26810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95054838"/>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eder Orange Equal">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9" name="Group 8">
            <a:extLst>
              <a:ext uri="{FF2B5EF4-FFF2-40B4-BE49-F238E27FC236}">
                <a16:creationId xmlns:a16="http://schemas.microsoft.com/office/drawing/2014/main" id="{E24079B7-DED0-A141-996D-10B033A8EF11}"/>
              </a:ext>
            </a:extLst>
          </p:cNvPr>
          <p:cNvGrpSpPr/>
          <p:nvPr userDrawn="1"/>
        </p:nvGrpSpPr>
        <p:grpSpPr>
          <a:xfrm>
            <a:off x="4452728" y="1885950"/>
            <a:ext cx="3276600" cy="3086100"/>
            <a:chOff x="8458200" y="712595"/>
            <a:chExt cx="3276600" cy="3086100"/>
          </a:xfrm>
        </p:grpSpPr>
        <p:sp>
          <p:nvSpPr>
            <p:cNvPr id="10" name="Rectangle 9">
              <a:extLst>
                <a:ext uri="{FF2B5EF4-FFF2-40B4-BE49-F238E27FC236}">
                  <a16:creationId xmlns:a16="http://schemas.microsoft.com/office/drawing/2014/main" id="{4D6097F1-77CB-614C-8D9A-D22DE9EB1D4E}"/>
                </a:ext>
              </a:extLst>
            </p:cNvPr>
            <p:cNvSpPr/>
            <p:nvPr/>
          </p:nvSpPr>
          <p:spPr>
            <a:xfrm>
              <a:off x="8458200" y="7125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3C0F23-DCDB-7346-9A4D-355EC7892B7F}"/>
                </a:ext>
              </a:extLst>
            </p:cNvPr>
            <p:cNvSpPr/>
            <p:nvPr/>
          </p:nvSpPr>
          <p:spPr>
            <a:xfrm>
              <a:off x="8458200" y="26810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92760924"/>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eder Title Orange Triang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smtClean="0"/>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riangle 6">
            <a:extLst>
              <a:ext uri="{FF2B5EF4-FFF2-40B4-BE49-F238E27FC236}">
                <a16:creationId xmlns:a16="http://schemas.microsoft.com/office/drawing/2014/main" id="{72E8C509-1DC7-C148-88B2-FE551A1ED0F9}"/>
              </a:ext>
            </a:extLst>
          </p:cNvPr>
          <p:cNvSpPr/>
          <p:nvPr userDrawn="1"/>
        </p:nvSpPr>
        <p:spPr>
          <a:xfrm>
            <a:off x="1269724" y="1864380"/>
            <a:ext cx="4114800" cy="31623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4065436"/>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eder Orange Triangle">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riangle 6">
            <a:extLst>
              <a:ext uri="{FF2B5EF4-FFF2-40B4-BE49-F238E27FC236}">
                <a16:creationId xmlns:a16="http://schemas.microsoft.com/office/drawing/2014/main" id="{72E8C509-1DC7-C148-88B2-FE551A1ED0F9}"/>
              </a:ext>
            </a:extLst>
          </p:cNvPr>
          <p:cNvSpPr/>
          <p:nvPr userDrawn="1"/>
        </p:nvSpPr>
        <p:spPr>
          <a:xfrm>
            <a:off x="4038600" y="1864380"/>
            <a:ext cx="4114800" cy="31623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754303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eder Title Pictur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93EB44E-E9F3-8842-B537-69D4B697C4AC}"/>
              </a:ext>
            </a:extLst>
          </p:cNvPr>
          <p:cNvSpPr>
            <a:spLocks noGrp="1"/>
          </p:cNvSpPr>
          <p:nvPr>
            <p:ph type="pic" sz="quarter" idx="12" hasCustomPrompt="1"/>
          </p:nvPr>
        </p:nvSpPr>
        <p:spPr>
          <a:xfrm>
            <a:off x="0" y="0"/>
            <a:ext cx="12192000" cy="6858000"/>
          </a:xfrm>
        </p:spPr>
        <p:txBody>
          <a:bodyPr tIns="1097280"/>
          <a:lstStyle>
            <a:lvl1pPr marL="0" indent="0" algn="ctr">
              <a:buNone/>
              <a:defRPr/>
            </a:lvl1pPr>
          </a:lstStyle>
          <a:p>
            <a:r>
              <a:rPr lang="en-US" dirty="0"/>
              <a:t>Insert Picture</a:t>
            </a:r>
          </a:p>
        </p:txBody>
      </p:sp>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smtClean="0"/>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5" name="Text Placeholder 7">
            <a:extLst>
              <a:ext uri="{FF2B5EF4-FFF2-40B4-BE49-F238E27FC236}">
                <a16:creationId xmlns:a16="http://schemas.microsoft.com/office/drawing/2014/main" id="{64E7516A-EF6D-1A45-8147-27BA6599CE8D}"/>
              </a:ext>
            </a:extLst>
          </p:cNvPr>
          <p:cNvSpPr>
            <a:spLocks noGrp="1"/>
          </p:cNvSpPr>
          <p:nvPr>
            <p:ph type="body" sz="quarter" idx="11" hasCustomPrompt="1"/>
          </p:nvPr>
        </p:nvSpPr>
        <p:spPr>
          <a:xfrm>
            <a:off x="10956018" y="6132957"/>
            <a:ext cx="987552" cy="630936"/>
          </a:xfrm>
          <a:blipFill>
            <a:blip r:embed="rId3"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1574595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Orange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11277600" cy="1156792"/>
          </a:xfrm>
        </p:spPr>
        <p:txBody>
          <a:bodyPr anchor="t" anchorCtr="0">
            <a:noAutofit/>
          </a:bodyPr>
          <a:lstStyle>
            <a:lvl1pPr algn="l">
              <a:lnSpc>
                <a:spcPct val="80000"/>
              </a:lnSpc>
              <a:defRPr sz="4400">
                <a:solidFill>
                  <a:schemeClr val="tx2"/>
                </a:solidFill>
              </a:defRPr>
            </a:lvl1pPr>
          </a:lstStyle>
          <a:p>
            <a:r>
              <a:rPr lang="en-US" smtClean="0"/>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11277598"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11" name="Text Placeholder 10">
            <a:extLst>
              <a:ext uri="{FF2B5EF4-FFF2-40B4-BE49-F238E27FC236}">
                <a16:creationId xmlns:a16="http://schemas.microsoft.com/office/drawing/2014/main" id="{4D3AD5E6-66E6-724A-BC5F-73B87795F23D}"/>
              </a:ext>
            </a:extLst>
          </p:cNvPr>
          <p:cNvSpPr>
            <a:spLocks noGrp="1"/>
          </p:cNvSpPr>
          <p:nvPr>
            <p:ph type="body" sz="quarter" idx="14"/>
          </p:nvPr>
        </p:nvSpPr>
        <p:spPr>
          <a:xfrm>
            <a:off x="457200" y="3429000"/>
            <a:ext cx="4681538" cy="2703513"/>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10">
            <a:extLst>
              <a:ext uri="{FF2B5EF4-FFF2-40B4-BE49-F238E27FC236}">
                <a16:creationId xmlns:a16="http://schemas.microsoft.com/office/drawing/2014/main" id="{AC721370-A066-1746-BA51-66EDC940D61F}"/>
              </a:ext>
            </a:extLst>
          </p:cNvPr>
          <p:cNvSpPr>
            <a:spLocks noGrp="1"/>
          </p:cNvSpPr>
          <p:nvPr>
            <p:ph type="body" sz="quarter" idx="16" hasCustomPrompt="1"/>
          </p:nvPr>
        </p:nvSpPr>
        <p:spPr>
          <a:xfrm>
            <a:off x="457200" y="2795955"/>
            <a:ext cx="4681538"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
        <p:nvSpPr>
          <p:cNvPr id="18" name="Text Placeholder 10">
            <a:extLst>
              <a:ext uri="{FF2B5EF4-FFF2-40B4-BE49-F238E27FC236}">
                <a16:creationId xmlns:a16="http://schemas.microsoft.com/office/drawing/2014/main" id="{17DBF118-A9A3-6B4A-8D6F-DCD3478E9D94}"/>
              </a:ext>
            </a:extLst>
          </p:cNvPr>
          <p:cNvSpPr>
            <a:spLocks noGrp="1"/>
          </p:cNvSpPr>
          <p:nvPr>
            <p:ph type="body" sz="quarter" idx="17" hasCustomPrompt="1"/>
          </p:nvPr>
        </p:nvSpPr>
        <p:spPr>
          <a:xfrm>
            <a:off x="5689600" y="2795955"/>
            <a:ext cx="4681538"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
        <p:nvSpPr>
          <p:cNvPr id="12" name="Text Placeholder 10">
            <a:extLst>
              <a:ext uri="{FF2B5EF4-FFF2-40B4-BE49-F238E27FC236}">
                <a16:creationId xmlns:a16="http://schemas.microsoft.com/office/drawing/2014/main" id="{8F18C260-6B13-674E-A152-F60D988656D0}"/>
              </a:ext>
            </a:extLst>
          </p:cNvPr>
          <p:cNvSpPr>
            <a:spLocks noGrp="1"/>
          </p:cNvSpPr>
          <p:nvPr>
            <p:ph type="body" sz="quarter" idx="18"/>
          </p:nvPr>
        </p:nvSpPr>
        <p:spPr>
          <a:xfrm>
            <a:off x="5678556" y="3429000"/>
            <a:ext cx="4681538" cy="2703513"/>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834369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Silde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smtClean="0"/>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10" name="Text Placeholder 10">
            <a:extLst>
              <a:ext uri="{FF2B5EF4-FFF2-40B4-BE49-F238E27FC236}">
                <a16:creationId xmlns:a16="http://schemas.microsoft.com/office/drawing/2014/main" id="{51B10F47-1891-E844-AA61-A0FE1C2C91DF}"/>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a:extLst>
              <a:ext uri="{FF2B5EF4-FFF2-40B4-BE49-F238E27FC236}">
                <a16:creationId xmlns:a16="http://schemas.microsoft.com/office/drawing/2014/main" id="{8F428F49-45F0-DB43-8B02-D7D8003DA045}"/>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1151915494"/>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Silde Gray">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smtClean="0"/>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10" name="Text Placeholder 10">
            <a:extLst>
              <a:ext uri="{FF2B5EF4-FFF2-40B4-BE49-F238E27FC236}">
                <a16:creationId xmlns:a16="http://schemas.microsoft.com/office/drawing/2014/main" id="{610404DB-54A2-CE45-953F-33A259AD37BC}"/>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a:extLst>
              <a:ext uri="{FF2B5EF4-FFF2-40B4-BE49-F238E27FC236}">
                <a16:creationId xmlns:a16="http://schemas.microsoft.com/office/drawing/2014/main" id="{66B11282-4214-3B44-B17C-9B2CB6A7899D}"/>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2461158295"/>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Subhead Silde Black">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smtClean="0"/>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10" name="Text Placeholder 10">
            <a:extLst>
              <a:ext uri="{FF2B5EF4-FFF2-40B4-BE49-F238E27FC236}">
                <a16:creationId xmlns:a16="http://schemas.microsoft.com/office/drawing/2014/main" id="{E2DB3808-ED75-B640-8FA2-DE1A46107966}"/>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a:extLst>
              <a:ext uri="{FF2B5EF4-FFF2-40B4-BE49-F238E27FC236}">
                <a16:creationId xmlns:a16="http://schemas.microsoft.com/office/drawing/2014/main" id="{02D463CD-9D09-C54A-A67B-EFECE519AD9D}"/>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55948854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Logo Whit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EBB55-289A-DA4A-A0D3-EAD7AEF5765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850621" y="89262"/>
            <a:ext cx="10490758" cy="6679474"/>
          </a:xfrm>
          <a:prstGeom prst="rect">
            <a:avLst/>
          </a:prstGeom>
        </p:spPr>
      </p:pic>
    </p:spTree>
    <p:extLst>
      <p:ext uri="{BB962C8B-B14F-4D97-AF65-F5344CB8AC3E}">
        <p14:creationId xmlns:p14="http://schemas.microsoft.com/office/powerpoint/2010/main" val="112244762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Silde Black">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smtClean="0"/>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10" name="Text Placeholder 10">
            <a:extLst>
              <a:ext uri="{FF2B5EF4-FFF2-40B4-BE49-F238E27FC236}">
                <a16:creationId xmlns:a16="http://schemas.microsoft.com/office/drawing/2014/main" id="{E2DB3808-ED75-B640-8FA2-DE1A46107966}"/>
              </a:ext>
            </a:extLst>
          </p:cNvPr>
          <p:cNvSpPr>
            <a:spLocks noGrp="1"/>
          </p:cNvSpPr>
          <p:nvPr>
            <p:ph type="body" sz="quarter" idx="14"/>
          </p:nvPr>
        </p:nvSpPr>
        <p:spPr>
          <a:xfrm>
            <a:off x="4804228" y="2815032"/>
            <a:ext cx="4433105" cy="312652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3584549"/>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Column Silde Orange Pictur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433888" y="0"/>
            <a:ext cx="7758112" cy="6858000"/>
          </a:xfrm>
          <a:solidFill>
            <a:schemeClr val="accent6"/>
          </a:solidFill>
        </p:spPr>
        <p:txBody>
          <a:bodyPr anchor="ctr" anchorCtr="0"/>
          <a:lstStyle>
            <a:lvl1pPr marL="0" indent="0" algn="ctr">
              <a:buNone/>
              <a:defRPr/>
            </a:lvl1pPr>
          </a:lstStyle>
          <a:p>
            <a:r>
              <a:rPr lang="en-US" dirty="0"/>
              <a:t>Insert Picture</a:t>
            </a:r>
          </a:p>
        </p:txBody>
      </p:sp>
      <p:sp>
        <p:nvSpPr>
          <p:cNvPr id="10" name="Rectangle 9">
            <a:extLst>
              <a:ext uri="{FF2B5EF4-FFF2-40B4-BE49-F238E27FC236}">
                <a16:creationId xmlns:a16="http://schemas.microsoft.com/office/drawing/2014/main" id="{F3400FEE-AF2A-4A4C-A689-68AC86084282}"/>
              </a:ext>
            </a:extLst>
          </p:cNvPr>
          <p:cNvSpPr/>
          <p:nvPr userDrawn="1"/>
        </p:nvSpPr>
        <p:spPr>
          <a:xfrm>
            <a:off x="-1" y="0"/>
            <a:ext cx="443310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bg1"/>
                </a:solidFill>
              </a:defRPr>
            </a:lvl1pPr>
          </a:lstStyle>
          <a:p>
            <a:r>
              <a:rPr lang="en-US" smtClean="0"/>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6" name="Text Placeholder 5">
            <a:extLst>
              <a:ext uri="{FF2B5EF4-FFF2-40B4-BE49-F238E27FC236}">
                <a16:creationId xmlns:a16="http://schemas.microsoft.com/office/drawing/2014/main" id="{06621137-81BE-E247-928E-32116562395A}"/>
              </a:ext>
            </a:extLst>
          </p:cNvPr>
          <p:cNvSpPr>
            <a:spLocks noGrp="1"/>
          </p:cNvSpPr>
          <p:nvPr>
            <p:ph type="body" sz="quarter" idx="14"/>
          </p:nvPr>
        </p:nvSpPr>
        <p:spPr>
          <a:xfrm>
            <a:off x="457200" y="3234979"/>
            <a:ext cx="3679825" cy="3159220"/>
          </a:xfrm>
        </p:spPr>
        <p:txBody>
          <a:bodyPr/>
          <a:lstStyle>
            <a:lvl1pPr marL="0" indent="0">
              <a:spcBef>
                <a:spcPts val="0"/>
              </a:spcBef>
              <a:spcAft>
                <a:spcPts val="400"/>
              </a:spcAft>
              <a:buNone/>
              <a:defRPr sz="1800">
                <a:solidFill>
                  <a:schemeClr val="bg1"/>
                </a:solidFill>
                <a:latin typeface="+mj-lt"/>
              </a:defRPr>
            </a:lvl1pPr>
            <a:lvl2pPr marL="228600" indent="-222250">
              <a:spcBef>
                <a:spcPts val="0"/>
              </a:spcBef>
              <a:spcAft>
                <a:spcPts val="400"/>
              </a:spcAft>
              <a:tabLst/>
              <a:defRPr sz="1800">
                <a:solidFill>
                  <a:schemeClr val="bg1"/>
                </a:solidFill>
                <a:latin typeface="+mj-lt"/>
              </a:defRPr>
            </a:lvl2pPr>
            <a:lvl3pPr marL="519113" indent="-274638">
              <a:spcBef>
                <a:spcPts val="0"/>
              </a:spcBef>
              <a:spcAft>
                <a:spcPts val="400"/>
              </a:spcAft>
              <a:tabLst/>
              <a:defRPr sz="1800">
                <a:solidFill>
                  <a:schemeClr val="bg1"/>
                </a:solidFill>
                <a:latin typeface="+mj-lt"/>
              </a:defRPr>
            </a:lvl3pPr>
            <a:lvl4pPr marL="803275" indent="-238125">
              <a:spcBef>
                <a:spcPts val="0"/>
              </a:spcBef>
              <a:spcAft>
                <a:spcPts val="400"/>
              </a:spcAft>
              <a:tabLst/>
              <a:defRPr sz="1800">
                <a:solidFill>
                  <a:schemeClr val="bg1"/>
                </a:solidFill>
                <a:latin typeface="+mj-lt"/>
              </a:defRPr>
            </a:lvl4pPr>
            <a:lvl5pPr marL="1085850" indent="-276225">
              <a:spcBef>
                <a:spcPts val="0"/>
              </a:spcBef>
              <a:spcAft>
                <a:spcPts val="400"/>
              </a:spcAft>
              <a:tabLst/>
              <a:defRPr sz="18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a:extLst>
              <a:ext uri="{FF2B5EF4-FFF2-40B4-BE49-F238E27FC236}">
                <a16:creationId xmlns:a16="http://schemas.microsoft.com/office/drawing/2014/main" id="{58AB0188-0104-FB47-ADB6-72A9A5869AD9}"/>
              </a:ext>
            </a:extLst>
          </p:cNvPr>
          <p:cNvSpPr>
            <a:spLocks noGrp="1"/>
          </p:cNvSpPr>
          <p:nvPr>
            <p:ph type="body" sz="quarter" idx="16"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3211801618"/>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Column Silde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tx2"/>
                </a:solidFill>
              </a:defRPr>
            </a:lvl1pPr>
          </a:lstStyle>
          <a:p>
            <a:r>
              <a:rPr lang="en-US" smtClean="0"/>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433888" y="457200"/>
            <a:ext cx="7300912" cy="5484813"/>
          </a:xfrm>
          <a:solidFill>
            <a:schemeClr val="bg1"/>
          </a:solidFill>
        </p:spPr>
        <p:txBody>
          <a:bodyPr anchor="ctr" anchorCtr="0"/>
          <a:lstStyle>
            <a:lvl1pPr marL="0" indent="0" algn="ctr">
              <a:buNone/>
              <a:defRPr sz="1600"/>
            </a:lvl1pPr>
          </a:lstStyle>
          <a:p>
            <a:pPr lvl="0"/>
            <a:r>
              <a:rPr lang="en-US" dirty="0"/>
              <a:t>Insert infographics within this area</a:t>
            </a:r>
          </a:p>
        </p:txBody>
      </p:sp>
    </p:spTree>
    <p:extLst>
      <p:ext uri="{BB962C8B-B14F-4D97-AF65-F5344CB8AC3E}">
        <p14:creationId xmlns:p14="http://schemas.microsoft.com/office/powerpoint/2010/main" val="125508346"/>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e Column Content">
    <p:bg>
      <p:bgRef idx="1001">
        <a:schemeClr val="bg1"/>
      </p:bgRef>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57200" y="1415144"/>
            <a:ext cx="11277600" cy="4717813"/>
          </a:xfrm>
          <a:noFill/>
        </p:spPr>
        <p:txBody>
          <a:bodyPr anchor="ctr" anchorCtr="0"/>
          <a:lstStyle>
            <a:lvl1pPr marL="0" indent="0" algn="ctr">
              <a:buNone/>
              <a:defRPr sz="1600"/>
            </a:lvl1pPr>
          </a:lstStyle>
          <a:p>
            <a:pPr lvl="0"/>
            <a:r>
              <a:rPr lang="en-US" dirty="0"/>
              <a:t>Insert infographics within this area</a:t>
            </a:r>
          </a:p>
        </p:txBody>
      </p:sp>
      <p:sp>
        <p:nvSpPr>
          <p:cNvPr id="2" name="Title 1"/>
          <p:cNvSpPr>
            <a:spLocks noGrp="1"/>
          </p:cNvSpPr>
          <p:nvPr>
            <p:ph type="ctrTitle"/>
          </p:nvPr>
        </p:nvSpPr>
        <p:spPr>
          <a:xfrm>
            <a:off x="457200" y="456744"/>
            <a:ext cx="11277600" cy="864056"/>
          </a:xfrm>
        </p:spPr>
        <p:txBody>
          <a:bodyPr anchor="t" anchorCtr="0">
            <a:noAutofit/>
          </a:bodyPr>
          <a:lstStyle>
            <a:lvl1pPr algn="l">
              <a:lnSpc>
                <a:spcPct val="80000"/>
              </a:lnSpc>
              <a:defRPr sz="3200">
                <a:solidFill>
                  <a:schemeClr val="tx2"/>
                </a:solidFill>
              </a:defRPr>
            </a:lvl1pPr>
          </a:lstStyle>
          <a:p>
            <a:r>
              <a:rPr lang="en-US" smtClean="0"/>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696686" y="1626159"/>
            <a:ext cx="5399314" cy="500184"/>
          </a:xfrm>
        </p:spPr>
        <p:txBody>
          <a:bodyPr>
            <a:noAutofit/>
          </a:bodyPr>
          <a:lstStyle>
            <a:lvl1pPr marL="0" indent="0">
              <a:spcBef>
                <a:spcPts val="0"/>
              </a:spcBef>
              <a:buNone/>
              <a:defRPr sz="1400" b="1" i="0">
                <a:solidFill>
                  <a:schemeClr val="tx2"/>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Tree>
    <p:extLst>
      <p:ext uri="{BB962C8B-B14F-4D97-AF65-F5344CB8AC3E}">
        <p14:creationId xmlns:p14="http://schemas.microsoft.com/office/powerpoint/2010/main" val="897854746"/>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Orange Right">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400FEE-AF2A-4A4C-A689-68AC86084282}"/>
              </a:ext>
            </a:extLst>
          </p:cNvPr>
          <p:cNvSpPr/>
          <p:nvPr userDrawn="1"/>
        </p:nvSpPr>
        <p:spPr>
          <a:xfrm flipH="1">
            <a:off x="4433105" y="0"/>
            <a:ext cx="77588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1"/>
                </a:solidFill>
              </a:defRPr>
            </a:lvl1pPr>
          </a:lstStyle>
          <a:p>
            <a:r>
              <a:rPr lang="en-US" smtClean="0"/>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11" name="Text Placeholder 10">
            <a:extLst>
              <a:ext uri="{FF2B5EF4-FFF2-40B4-BE49-F238E27FC236}">
                <a16:creationId xmlns:a16="http://schemas.microsoft.com/office/drawing/2014/main" id="{FEF931B3-9150-A144-A52C-51AE7E468513}"/>
              </a:ext>
            </a:extLst>
          </p:cNvPr>
          <p:cNvSpPr>
            <a:spLocks noGrp="1"/>
          </p:cNvSpPr>
          <p:nvPr>
            <p:ph type="body" sz="quarter" idx="15"/>
          </p:nvPr>
        </p:nvSpPr>
        <p:spPr>
          <a:xfrm>
            <a:off x="4887045" y="1485900"/>
            <a:ext cx="6847755" cy="4646613"/>
          </a:xfrm>
        </p:spPr>
        <p:txBody>
          <a:bodyPr/>
          <a:lstStyle>
            <a:lvl1pPr marL="0" indent="0">
              <a:spcBef>
                <a:spcPts val="0"/>
              </a:spcBef>
              <a:spcAft>
                <a:spcPts val="600"/>
              </a:spcAft>
              <a:buNone/>
              <a:defRPr>
                <a:solidFill>
                  <a:schemeClr val="bg1"/>
                </a:solidFill>
                <a:latin typeface="+mj-lt"/>
              </a:defRPr>
            </a:lvl1pPr>
            <a:lvl2pPr marL="228600" indent="-222250">
              <a:spcBef>
                <a:spcPts val="0"/>
              </a:spcBef>
              <a:spcAft>
                <a:spcPts val="600"/>
              </a:spcAft>
              <a:tabLst/>
              <a:defRPr>
                <a:solidFill>
                  <a:schemeClr val="bg1"/>
                </a:solidFill>
                <a:latin typeface="+mj-lt"/>
              </a:defRPr>
            </a:lvl2pPr>
            <a:lvl3pPr marL="519113" indent="-266700">
              <a:spcBef>
                <a:spcPts val="0"/>
              </a:spcBef>
              <a:spcAft>
                <a:spcPts val="600"/>
              </a:spcAft>
              <a:tabLst/>
              <a:defRPr>
                <a:solidFill>
                  <a:schemeClr val="bg1"/>
                </a:solidFill>
                <a:latin typeface="+mj-lt"/>
              </a:defRPr>
            </a:lvl3pPr>
            <a:lvl4pPr marL="749300" indent="-238125">
              <a:spcBef>
                <a:spcPts val="0"/>
              </a:spcBef>
              <a:spcAft>
                <a:spcPts val="600"/>
              </a:spcAft>
              <a:tabLst/>
              <a:defRPr>
                <a:solidFill>
                  <a:schemeClr val="bg1"/>
                </a:solidFill>
                <a:latin typeface="+mj-lt"/>
              </a:defRPr>
            </a:lvl4pPr>
            <a:lvl5pPr marL="1031875" indent="-274638">
              <a:spcBef>
                <a:spcPts val="0"/>
              </a:spcBef>
              <a:spcAft>
                <a:spcPts val="600"/>
              </a:spcAft>
              <a:tabLst/>
              <a:defRPr>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0">
            <a:extLst>
              <a:ext uri="{FF2B5EF4-FFF2-40B4-BE49-F238E27FC236}">
                <a16:creationId xmlns:a16="http://schemas.microsoft.com/office/drawing/2014/main" id="{810C0A52-392D-4946-BCDD-EC07BEBCAAF7}"/>
              </a:ext>
            </a:extLst>
          </p:cNvPr>
          <p:cNvSpPr>
            <a:spLocks noGrp="1"/>
          </p:cNvSpPr>
          <p:nvPr>
            <p:ph type="body" sz="quarter" idx="16"/>
          </p:nvPr>
        </p:nvSpPr>
        <p:spPr>
          <a:xfrm>
            <a:off x="457200" y="3234978"/>
            <a:ext cx="3679371"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460375" indent="-223838">
              <a:spcBef>
                <a:spcPts val="0"/>
              </a:spcBef>
              <a:spcAft>
                <a:spcPts val="400"/>
              </a:spcAft>
              <a:tabLst/>
              <a:defRPr sz="15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41439984"/>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ix Infographic Boxes">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58362"/>
            <a:ext cx="11277600" cy="1100959"/>
          </a:xfrm>
        </p:spPr>
        <p:txBody>
          <a:bodyPr anchor="t" anchorCtr="0">
            <a:noAutofit/>
          </a:bodyPr>
          <a:lstStyle>
            <a:lvl1pPr algn="l">
              <a:lnSpc>
                <a:spcPct val="80000"/>
              </a:lnSpc>
              <a:defRPr sz="4400">
                <a:solidFill>
                  <a:schemeClr val="tx1"/>
                </a:solidFill>
              </a:defRPr>
            </a:lvl1pPr>
          </a:lstStyle>
          <a:p>
            <a:r>
              <a:rPr lang="en-US" smtClean="0"/>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5638800" cy="401483"/>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pic>
        <p:nvPicPr>
          <p:cNvPr id="14" name="Picture 13">
            <a:extLst>
              <a:ext uri="{FF2B5EF4-FFF2-40B4-BE49-F238E27FC236}">
                <a16:creationId xmlns:a16="http://schemas.microsoft.com/office/drawing/2014/main" id="{C6B72333-1498-944B-A236-F01FCD24FF7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A0212F11-0FEC-0D48-98C2-450BD6561319}"/>
              </a:ext>
            </a:extLst>
          </p:cNvPr>
          <p:cNvSpPr>
            <a:spLocks noGrp="1"/>
          </p:cNvSpPr>
          <p:nvPr>
            <p:ph sz="quarter" idx="14" hasCustomPrompt="1"/>
          </p:nvPr>
        </p:nvSpPr>
        <p:spPr>
          <a:xfrm>
            <a:off x="457200"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0" name="Content Placeholder 3">
            <a:extLst>
              <a:ext uri="{FF2B5EF4-FFF2-40B4-BE49-F238E27FC236}">
                <a16:creationId xmlns:a16="http://schemas.microsoft.com/office/drawing/2014/main" id="{742E0F13-9A85-0646-BF08-9D103A90B11B}"/>
              </a:ext>
            </a:extLst>
          </p:cNvPr>
          <p:cNvSpPr>
            <a:spLocks noGrp="1"/>
          </p:cNvSpPr>
          <p:nvPr>
            <p:ph sz="quarter" idx="15" hasCustomPrompt="1"/>
          </p:nvPr>
        </p:nvSpPr>
        <p:spPr>
          <a:xfrm>
            <a:off x="4272322"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1" name="Content Placeholder 3">
            <a:extLst>
              <a:ext uri="{FF2B5EF4-FFF2-40B4-BE49-F238E27FC236}">
                <a16:creationId xmlns:a16="http://schemas.microsoft.com/office/drawing/2014/main" id="{15059411-4DD2-BF4A-B40A-09062DE7428F}"/>
              </a:ext>
            </a:extLst>
          </p:cNvPr>
          <p:cNvSpPr>
            <a:spLocks noGrp="1"/>
          </p:cNvSpPr>
          <p:nvPr>
            <p:ph sz="quarter" idx="16" hasCustomPrompt="1"/>
          </p:nvPr>
        </p:nvSpPr>
        <p:spPr>
          <a:xfrm>
            <a:off x="8087445"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2" name="Content Placeholder 3">
            <a:extLst>
              <a:ext uri="{FF2B5EF4-FFF2-40B4-BE49-F238E27FC236}">
                <a16:creationId xmlns:a16="http://schemas.microsoft.com/office/drawing/2014/main" id="{F43E6FA5-304B-6C45-B371-90C06A62E29D}"/>
              </a:ext>
            </a:extLst>
          </p:cNvPr>
          <p:cNvSpPr>
            <a:spLocks noGrp="1"/>
          </p:cNvSpPr>
          <p:nvPr>
            <p:ph sz="quarter" idx="17" hasCustomPrompt="1"/>
          </p:nvPr>
        </p:nvSpPr>
        <p:spPr>
          <a:xfrm>
            <a:off x="457200"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3" name="Content Placeholder 3">
            <a:extLst>
              <a:ext uri="{FF2B5EF4-FFF2-40B4-BE49-F238E27FC236}">
                <a16:creationId xmlns:a16="http://schemas.microsoft.com/office/drawing/2014/main" id="{2679A949-03FB-C84F-8BB4-A59204838C82}"/>
              </a:ext>
            </a:extLst>
          </p:cNvPr>
          <p:cNvSpPr>
            <a:spLocks noGrp="1"/>
          </p:cNvSpPr>
          <p:nvPr>
            <p:ph sz="quarter" idx="18" hasCustomPrompt="1"/>
          </p:nvPr>
        </p:nvSpPr>
        <p:spPr>
          <a:xfrm>
            <a:off x="4272322"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4" name="Content Placeholder 3">
            <a:extLst>
              <a:ext uri="{FF2B5EF4-FFF2-40B4-BE49-F238E27FC236}">
                <a16:creationId xmlns:a16="http://schemas.microsoft.com/office/drawing/2014/main" id="{6617106F-B15C-3C47-9852-86708E908130}"/>
              </a:ext>
            </a:extLst>
          </p:cNvPr>
          <p:cNvSpPr>
            <a:spLocks noGrp="1"/>
          </p:cNvSpPr>
          <p:nvPr>
            <p:ph sz="quarter" idx="19" hasCustomPrompt="1"/>
          </p:nvPr>
        </p:nvSpPr>
        <p:spPr>
          <a:xfrm>
            <a:off x="8087445" y="4195268"/>
            <a:ext cx="3646488" cy="1890713"/>
          </a:xfrm>
          <a:noFill/>
        </p:spPr>
        <p:txBody>
          <a:bodyPr anchor="ctr" anchorCtr="0"/>
          <a:lstStyle>
            <a:lvl1pPr marL="0" indent="0" algn="ctr">
              <a:buNone/>
              <a:defRPr sz="1200"/>
            </a:lvl1pPr>
          </a:lstStyle>
          <a:p>
            <a:pPr lvl="0"/>
            <a:r>
              <a:rPr lang="en-US" dirty="0"/>
              <a:t>Insert infographics within this area</a:t>
            </a:r>
          </a:p>
        </p:txBody>
      </p:sp>
    </p:spTree>
    <p:extLst>
      <p:ext uri="{BB962C8B-B14F-4D97-AF65-F5344CB8AC3E}">
        <p14:creationId xmlns:p14="http://schemas.microsoft.com/office/powerpoint/2010/main" val="2906500506"/>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ix Infographic Boxes w/ headi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58363"/>
            <a:ext cx="11277600" cy="635000"/>
          </a:xfrm>
        </p:spPr>
        <p:txBody>
          <a:bodyPr anchor="t" anchorCtr="0">
            <a:noAutofit/>
          </a:bodyPr>
          <a:lstStyle>
            <a:lvl1pPr algn="l">
              <a:lnSpc>
                <a:spcPct val="80000"/>
              </a:lnSpc>
              <a:defRPr sz="4400">
                <a:solidFill>
                  <a:schemeClr val="tx1"/>
                </a:solidFill>
              </a:defRPr>
            </a:lvl1pPr>
          </a:lstStyle>
          <a:p>
            <a:r>
              <a:rPr lang="en-US" smtClean="0"/>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5638800" cy="401483"/>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pic>
        <p:nvPicPr>
          <p:cNvPr id="14" name="Picture 13">
            <a:extLst>
              <a:ext uri="{FF2B5EF4-FFF2-40B4-BE49-F238E27FC236}">
                <a16:creationId xmlns:a16="http://schemas.microsoft.com/office/drawing/2014/main" id="{C6B72333-1498-944B-A236-F01FCD24FF7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A0212F11-0FEC-0D48-98C2-450BD6561319}"/>
              </a:ext>
            </a:extLst>
          </p:cNvPr>
          <p:cNvSpPr>
            <a:spLocks noGrp="1"/>
          </p:cNvSpPr>
          <p:nvPr>
            <p:ph sz="quarter" idx="14" hasCustomPrompt="1"/>
          </p:nvPr>
        </p:nvSpPr>
        <p:spPr>
          <a:xfrm>
            <a:off x="457200"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0" name="Content Placeholder 3">
            <a:extLst>
              <a:ext uri="{FF2B5EF4-FFF2-40B4-BE49-F238E27FC236}">
                <a16:creationId xmlns:a16="http://schemas.microsoft.com/office/drawing/2014/main" id="{742E0F13-9A85-0646-BF08-9D103A90B11B}"/>
              </a:ext>
            </a:extLst>
          </p:cNvPr>
          <p:cNvSpPr>
            <a:spLocks noGrp="1"/>
          </p:cNvSpPr>
          <p:nvPr>
            <p:ph sz="quarter" idx="15" hasCustomPrompt="1"/>
          </p:nvPr>
        </p:nvSpPr>
        <p:spPr>
          <a:xfrm>
            <a:off x="4272322"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1" name="Content Placeholder 3">
            <a:extLst>
              <a:ext uri="{FF2B5EF4-FFF2-40B4-BE49-F238E27FC236}">
                <a16:creationId xmlns:a16="http://schemas.microsoft.com/office/drawing/2014/main" id="{15059411-4DD2-BF4A-B40A-09062DE7428F}"/>
              </a:ext>
            </a:extLst>
          </p:cNvPr>
          <p:cNvSpPr>
            <a:spLocks noGrp="1"/>
          </p:cNvSpPr>
          <p:nvPr>
            <p:ph sz="quarter" idx="16" hasCustomPrompt="1"/>
          </p:nvPr>
        </p:nvSpPr>
        <p:spPr>
          <a:xfrm>
            <a:off x="8087445"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2" name="Content Placeholder 3">
            <a:extLst>
              <a:ext uri="{FF2B5EF4-FFF2-40B4-BE49-F238E27FC236}">
                <a16:creationId xmlns:a16="http://schemas.microsoft.com/office/drawing/2014/main" id="{F43E6FA5-304B-6C45-B371-90C06A62E29D}"/>
              </a:ext>
            </a:extLst>
          </p:cNvPr>
          <p:cNvSpPr>
            <a:spLocks noGrp="1"/>
          </p:cNvSpPr>
          <p:nvPr>
            <p:ph sz="quarter" idx="17" hasCustomPrompt="1"/>
          </p:nvPr>
        </p:nvSpPr>
        <p:spPr>
          <a:xfrm>
            <a:off x="457200"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3" name="Content Placeholder 3">
            <a:extLst>
              <a:ext uri="{FF2B5EF4-FFF2-40B4-BE49-F238E27FC236}">
                <a16:creationId xmlns:a16="http://schemas.microsoft.com/office/drawing/2014/main" id="{2679A949-03FB-C84F-8BB4-A59204838C82}"/>
              </a:ext>
            </a:extLst>
          </p:cNvPr>
          <p:cNvSpPr>
            <a:spLocks noGrp="1"/>
          </p:cNvSpPr>
          <p:nvPr>
            <p:ph sz="quarter" idx="18" hasCustomPrompt="1"/>
          </p:nvPr>
        </p:nvSpPr>
        <p:spPr>
          <a:xfrm>
            <a:off x="4272322"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4" name="Content Placeholder 3">
            <a:extLst>
              <a:ext uri="{FF2B5EF4-FFF2-40B4-BE49-F238E27FC236}">
                <a16:creationId xmlns:a16="http://schemas.microsoft.com/office/drawing/2014/main" id="{6617106F-B15C-3C47-9852-86708E908130}"/>
              </a:ext>
            </a:extLst>
          </p:cNvPr>
          <p:cNvSpPr>
            <a:spLocks noGrp="1"/>
          </p:cNvSpPr>
          <p:nvPr>
            <p:ph sz="quarter" idx="19" hasCustomPrompt="1"/>
          </p:nvPr>
        </p:nvSpPr>
        <p:spPr>
          <a:xfrm>
            <a:off x="8087445"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11" name="Text Placeholder 10">
            <a:extLst>
              <a:ext uri="{FF2B5EF4-FFF2-40B4-BE49-F238E27FC236}">
                <a16:creationId xmlns:a16="http://schemas.microsoft.com/office/drawing/2014/main" id="{3C84ABE0-31CF-D648-940C-63E5DA921106}"/>
              </a:ext>
            </a:extLst>
          </p:cNvPr>
          <p:cNvSpPr>
            <a:spLocks noGrp="1"/>
          </p:cNvSpPr>
          <p:nvPr>
            <p:ph type="body" sz="quarter" idx="20"/>
          </p:nvPr>
        </p:nvSpPr>
        <p:spPr>
          <a:xfrm>
            <a:off x="457201"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19" name="Text Placeholder 10">
            <a:extLst>
              <a:ext uri="{FF2B5EF4-FFF2-40B4-BE49-F238E27FC236}">
                <a16:creationId xmlns:a16="http://schemas.microsoft.com/office/drawing/2014/main" id="{CA55A367-F7E2-A24B-850F-F41F079B4DE0}"/>
              </a:ext>
            </a:extLst>
          </p:cNvPr>
          <p:cNvSpPr>
            <a:spLocks noGrp="1"/>
          </p:cNvSpPr>
          <p:nvPr>
            <p:ph type="body" sz="quarter" idx="21"/>
          </p:nvPr>
        </p:nvSpPr>
        <p:spPr>
          <a:xfrm>
            <a:off x="4272756"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25" name="Text Placeholder 10">
            <a:extLst>
              <a:ext uri="{FF2B5EF4-FFF2-40B4-BE49-F238E27FC236}">
                <a16:creationId xmlns:a16="http://schemas.microsoft.com/office/drawing/2014/main" id="{2A77CC42-5D2C-AD42-A4E0-14DCA9D6AD67}"/>
              </a:ext>
            </a:extLst>
          </p:cNvPr>
          <p:cNvSpPr>
            <a:spLocks noGrp="1"/>
          </p:cNvSpPr>
          <p:nvPr>
            <p:ph type="body" sz="quarter" idx="22"/>
          </p:nvPr>
        </p:nvSpPr>
        <p:spPr>
          <a:xfrm>
            <a:off x="8085339"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26" name="Text Placeholder 10">
            <a:extLst>
              <a:ext uri="{FF2B5EF4-FFF2-40B4-BE49-F238E27FC236}">
                <a16:creationId xmlns:a16="http://schemas.microsoft.com/office/drawing/2014/main" id="{BCF0045D-2B71-B84E-B96F-7032EFE40BF4}"/>
              </a:ext>
            </a:extLst>
          </p:cNvPr>
          <p:cNvSpPr>
            <a:spLocks noGrp="1"/>
          </p:cNvSpPr>
          <p:nvPr>
            <p:ph type="body" sz="quarter" idx="23"/>
          </p:nvPr>
        </p:nvSpPr>
        <p:spPr>
          <a:xfrm>
            <a:off x="457201"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27" name="Text Placeholder 10">
            <a:extLst>
              <a:ext uri="{FF2B5EF4-FFF2-40B4-BE49-F238E27FC236}">
                <a16:creationId xmlns:a16="http://schemas.microsoft.com/office/drawing/2014/main" id="{82BD4E58-4705-054E-8E5B-494A8A662AAD}"/>
              </a:ext>
            </a:extLst>
          </p:cNvPr>
          <p:cNvSpPr>
            <a:spLocks noGrp="1"/>
          </p:cNvSpPr>
          <p:nvPr>
            <p:ph type="body" sz="quarter" idx="24"/>
          </p:nvPr>
        </p:nvSpPr>
        <p:spPr>
          <a:xfrm>
            <a:off x="4272756"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28" name="Text Placeholder 10">
            <a:extLst>
              <a:ext uri="{FF2B5EF4-FFF2-40B4-BE49-F238E27FC236}">
                <a16:creationId xmlns:a16="http://schemas.microsoft.com/office/drawing/2014/main" id="{0B3D0F63-6E1F-044B-BE7B-F876E84AE8DD}"/>
              </a:ext>
            </a:extLst>
          </p:cNvPr>
          <p:cNvSpPr>
            <a:spLocks noGrp="1"/>
          </p:cNvSpPr>
          <p:nvPr>
            <p:ph type="body" sz="quarter" idx="25"/>
          </p:nvPr>
        </p:nvSpPr>
        <p:spPr>
          <a:xfrm>
            <a:off x="8085339"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Tree>
    <p:extLst>
      <p:ext uri="{BB962C8B-B14F-4D97-AF65-F5344CB8AC3E}">
        <p14:creationId xmlns:p14="http://schemas.microsoft.com/office/powerpoint/2010/main" val="3496808462"/>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Column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045417" cy="1649186"/>
          </a:xfrm>
        </p:spPr>
        <p:txBody>
          <a:bodyPr anchor="t" anchorCtr="0">
            <a:noAutofit/>
          </a:bodyPr>
          <a:lstStyle>
            <a:lvl1pPr algn="l">
              <a:lnSpc>
                <a:spcPct val="80000"/>
              </a:lnSpc>
              <a:defRPr sz="4400">
                <a:solidFill>
                  <a:schemeClr val="tx1"/>
                </a:solidFill>
              </a:defRPr>
            </a:lvl1pPr>
          </a:lstStyle>
          <a:p>
            <a:r>
              <a:rPr lang="en-US" smtClean="0"/>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3" name="Text Placeholder 10">
            <a:extLst>
              <a:ext uri="{FF2B5EF4-FFF2-40B4-BE49-F238E27FC236}">
                <a16:creationId xmlns:a16="http://schemas.microsoft.com/office/drawing/2014/main" id="{F03A92C8-4D21-FB40-A217-7D7F8D3397FD}"/>
              </a:ext>
            </a:extLst>
          </p:cNvPr>
          <p:cNvSpPr>
            <a:spLocks noGrp="1"/>
          </p:cNvSpPr>
          <p:nvPr>
            <p:ph type="body" sz="quarter" idx="19"/>
          </p:nvPr>
        </p:nvSpPr>
        <p:spPr>
          <a:xfrm>
            <a:off x="3872856"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10">
            <a:extLst>
              <a:ext uri="{FF2B5EF4-FFF2-40B4-BE49-F238E27FC236}">
                <a16:creationId xmlns:a16="http://schemas.microsoft.com/office/drawing/2014/main" id="{0A07D5EE-B3F8-AA44-8D0B-DEB1CD4DD75F}"/>
              </a:ext>
            </a:extLst>
          </p:cNvPr>
          <p:cNvSpPr>
            <a:spLocks noGrp="1"/>
          </p:cNvSpPr>
          <p:nvPr>
            <p:ph type="body" sz="quarter" idx="22"/>
          </p:nvPr>
        </p:nvSpPr>
        <p:spPr>
          <a:xfrm>
            <a:off x="6556421"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10">
            <a:extLst>
              <a:ext uri="{FF2B5EF4-FFF2-40B4-BE49-F238E27FC236}">
                <a16:creationId xmlns:a16="http://schemas.microsoft.com/office/drawing/2014/main" id="{45864CBC-9FA5-F041-B465-DE00482D6D11}"/>
              </a:ext>
            </a:extLst>
          </p:cNvPr>
          <p:cNvSpPr>
            <a:spLocks noGrp="1"/>
          </p:cNvSpPr>
          <p:nvPr>
            <p:ph type="body" sz="quarter" idx="23"/>
          </p:nvPr>
        </p:nvSpPr>
        <p:spPr>
          <a:xfrm>
            <a:off x="9253238"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10">
            <a:extLst>
              <a:ext uri="{FF2B5EF4-FFF2-40B4-BE49-F238E27FC236}">
                <a16:creationId xmlns:a16="http://schemas.microsoft.com/office/drawing/2014/main" id="{ECE26F75-3860-3546-85F7-4E09E38C146B}"/>
              </a:ext>
            </a:extLst>
          </p:cNvPr>
          <p:cNvSpPr>
            <a:spLocks noGrp="1"/>
          </p:cNvSpPr>
          <p:nvPr>
            <p:ph type="body" sz="quarter" idx="24"/>
          </p:nvPr>
        </p:nvSpPr>
        <p:spPr>
          <a:xfrm>
            <a:off x="457200" y="3234978"/>
            <a:ext cx="3045417"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0787006"/>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w/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1" y="1485900"/>
            <a:ext cx="3006916" cy="1649186"/>
          </a:xfrm>
        </p:spPr>
        <p:txBody>
          <a:bodyPr anchor="t" anchorCtr="0">
            <a:noAutofit/>
          </a:bodyPr>
          <a:lstStyle>
            <a:lvl1pPr algn="l">
              <a:lnSpc>
                <a:spcPct val="80000"/>
              </a:lnSpc>
              <a:defRPr sz="4400">
                <a:solidFill>
                  <a:schemeClr val="tx1"/>
                </a:solidFill>
              </a:defRPr>
            </a:lvl1pPr>
          </a:lstStyle>
          <a:p>
            <a:r>
              <a:rPr lang="en-US" smtClean="0"/>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F4431BF9-4DD4-B741-825E-226AABE970A3}"/>
              </a:ext>
            </a:extLst>
          </p:cNvPr>
          <p:cNvSpPr>
            <a:spLocks noGrp="1"/>
          </p:cNvSpPr>
          <p:nvPr>
            <p:ph sz="quarter" idx="17" hasCustomPrompt="1"/>
          </p:nvPr>
        </p:nvSpPr>
        <p:spPr>
          <a:xfrm>
            <a:off x="8948738" y="1484313"/>
            <a:ext cx="2786062"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cxnSp>
        <p:nvCxnSpPr>
          <p:cNvPr id="10" name="Straight Connector 9">
            <a:extLst>
              <a:ext uri="{FF2B5EF4-FFF2-40B4-BE49-F238E27FC236}">
                <a16:creationId xmlns:a16="http://schemas.microsoft.com/office/drawing/2014/main" id="{7F2620F7-0541-0B45-B341-1E1D12D1390B}"/>
              </a:ext>
            </a:extLst>
          </p:cNvPr>
          <p:cNvCxnSpPr/>
          <p:nvPr userDrawn="1"/>
        </p:nvCxnSpPr>
        <p:spPr>
          <a:xfrm>
            <a:off x="8748793" y="1483669"/>
            <a:ext cx="0" cy="464884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Text Placeholder 10">
            <a:extLst>
              <a:ext uri="{FF2B5EF4-FFF2-40B4-BE49-F238E27FC236}">
                <a16:creationId xmlns:a16="http://schemas.microsoft.com/office/drawing/2014/main" id="{136AC2DB-B5C2-3A41-A570-78C62820C2A3}"/>
              </a:ext>
            </a:extLst>
          </p:cNvPr>
          <p:cNvSpPr>
            <a:spLocks noGrp="1"/>
          </p:cNvSpPr>
          <p:nvPr>
            <p:ph type="body" sz="quarter" idx="20"/>
          </p:nvPr>
        </p:nvSpPr>
        <p:spPr>
          <a:xfrm>
            <a:off x="3872856" y="1483668"/>
            <a:ext cx="4675989" cy="4648199"/>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0">
            <a:extLst>
              <a:ext uri="{FF2B5EF4-FFF2-40B4-BE49-F238E27FC236}">
                <a16:creationId xmlns:a16="http://schemas.microsoft.com/office/drawing/2014/main" id="{824F38BC-D9BA-9143-A602-F90DC3AFC8FC}"/>
              </a:ext>
            </a:extLst>
          </p:cNvPr>
          <p:cNvSpPr>
            <a:spLocks noGrp="1"/>
          </p:cNvSpPr>
          <p:nvPr>
            <p:ph type="body" sz="quarter" idx="19"/>
          </p:nvPr>
        </p:nvSpPr>
        <p:spPr>
          <a:xfrm>
            <a:off x="457201" y="3234978"/>
            <a:ext cx="3006916"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3565865"/>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One Column w/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192651" cy="1649186"/>
          </a:xfrm>
        </p:spPr>
        <p:txBody>
          <a:bodyPr anchor="t" anchorCtr="0">
            <a:noAutofit/>
          </a:bodyPr>
          <a:lstStyle>
            <a:lvl1pPr algn="l">
              <a:lnSpc>
                <a:spcPct val="80000"/>
              </a:lnSpc>
              <a:defRPr sz="4400">
                <a:solidFill>
                  <a:schemeClr val="tx1"/>
                </a:solidFill>
              </a:defRPr>
            </a:lvl1pPr>
          </a:lstStyle>
          <a:p>
            <a:r>
              <a:rPr lang="en-US" smtClean="0"/>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F4431BF9-4DD4-B741-825E-226AABE970A3}"/>
              </a:ext>
            </a:extLst>
          </p:cNvPr>
          <p:cNvSpPr>
            <a:spLocks noGrp="1"/>
          </p:cNvSpPr>
          <p:nvPr>
            <p:ph sz="quarter" idx="17" hasCustomPrompt="1"/>
          </p:nvPr>
        </p:nvSpPr>
        <p:spPr>
          <a:xfrm>
            <a:off x="8948738" y="1484313"/>
            <a:ext cx="2786062"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cxnSp>
        <p:nvCxnSpPr>
          <p:cNvPr id="10" name="Straight Connector 9">
            <a:extLst>
              <a:ext uri="{FF2B5EF4-FFF2-40B4-BE49-F238E27FC236}">
                <a16:creationId xmlns:a16="http://schemas.microsoft.com/office/drawing/2014/main" id="{7F2620F7-0541-0B45-B341-1E1D12D1390B}"/>
              </a:ext>
            </a:extLst>
          </p:cNvPr>
          <p:cNvCxnSpPr/>
          <p:nvPr userDrawn="1"/>
        </p:nvCxnSpPr>
        <p:spPr>
          <a:xfrm>
            <a:off x="8748793" y="1483669"/>
            <a:ext cx="0" cy="464884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Content Placeholder 3">
            <a:extLst>
              <a:ext uri="{FF2B5EF4-FFF2-40B4-BE49-F238E27FC236}">
                <a16:creationId xmlns:a16="http://schemas.microsoft.com/office/drawing/2014/main" id="{8D6F557C-3C26-B547-B21C-88ADA188DD02}"/>
              </a:ext>
            </a:extLst>
          </p:cNvPr>
          <p:cNvSpPr>
            <a:spLocks noGrp="1"/>
          </p:cNvSpPr>
          <p:nvPr>
            <p:ph sz="quarter" idx="18" hasCustomPrompt="1"/>
          </p:nvPr>
        </p:nvSpPr>
        <p:spPr>
          <a:xfrm>
            <a:off x="3865293" y="1484313"/>
            <a:ext cx="4702140"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sp>
        <p:nvSpPr>
          <p:cNvPr id="12" name="Text Placeholder 10">
            <a:extLst>
              <a:ext uri="{FF2B5EF4-FFF2-40B4-BE49-F238E27FC236}">
                <a16:creationId xmlns:a16="http://schemas.microsoft.com/office/drawing/2014/main" id="{6A6C5533-0E3B-4A43-98F3-7F2AE6EEEA6D}"/>
              </a:ext>
            </a:extLst>
          </p:cNvPr>
          <p:cNvSpPr>
            <a:spLocks noGrp="1"/>
          </p:cNvSpPr>
          <p:nvPr>
            <p:ph type="body" sz="quarter" idx="19"/>
          </p:nvPr>
        </p:nvSpPr>
        <p:spPr>
          <a:xfrm>
            <a:off x="457200" y="3234978"/>
            <a:ext cx="3192651"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171680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Title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77600" cy="3413547"/>
          </a:xfrm>
        </p:spPr>
        <p:txBody>
          <a:bodyPr anchor="b"/>
          <a:lstStyle>
            <a:lvl1pPr algn="l">
              <a:lnSpc>
                <a:spcPct val="80000"/>
              </a:lnSpc>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rmAutofit/>
          </a:bodyPr>
          <a:lstStyle>
            <a:lvl1pPr marL="0" indent="0" algn="l">
              <a:spcBef>
                <a:spcPts val="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3788416789"/>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Content w/ gray top">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022A485-3031-104C-93B7-435966E4994D}"/>
              </a:ext>
            </a:extLst>
          </p:cNvPr>
          <p:cNvSpPr/>
          <p:nvPr userDrawn="1"/>
        </p:nvSpPr>
        <p:spPr>
          <a:xfrm>
            <a:off x="0" y="0"/>
            <a:ext cx="12192000" cy="284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457200" y="3302000"/>
            <a:ext cx="5638800" cy="1598774"/>
          </a:xfrm>
        </p:spPr>
        <p:txBody>
          <a:bodyPr anchor="t" anchorCtr="0">
            <a:noAutofit/>
          </a:bodyPr>
          <a:lstStyle>
            <a:lvl1pPr algn="l">
              <a:lnSpc>
                <a:spcPct val="80000"/>
              </a:lnSpc>
              <a:defRPr sz="4400">
                <a:solidFill>
                  <a:schemeClr val="tx1"/>
                </a:solidFill>
              </a:defRPr>
            </a:lvl1pPr>
          </a:lstStyle>
          <a:p>
            <a:r>
              <a:rPr lang="en-US" dirty="0"/>
              <a:t>Click to edit </a:t>
            </a:r>
            <a:br>
              <a:rPr lang="en-US" dirty="0"/>
            </a:br>
            <a:r>
              <a:rPr lang="en-US" dirty="0"/>
              <a:t>Master </a:t>
            </a:r>
            <a:br>
              <a:rPr lang="en-US" dirty="0"/>
            </a:br>
            <a:r>
              <a:rPr lang="en-US" dirty="0"/>
              <a:t>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4" name="Text Placeholder 13">
            <a:extLst>
              <a:ext uri="{FF2B5EF4-FFF2-40B4-BE49-F238E27FC236}">
                <a16:creationId xmlns:a16="http://schemas.microsoft.com/office/drawing/2014/main" id="{B3583DCB-C2A9-8D44-82F4-C2F87B09BE52}"/>
              </a:ext>
            </a:extLst>
          </p:cNvPr>
          <p:cNvSpPr>
            <a:spLocks noGrp="1"/>
          </p:cNvSpPr>
          <p:nvPr>
            <p:ph type="body" sz="quarter" idx="15"/>
          </p:nvPr>
        </p:nvSpPr>
        <p:spPr>
          <a:xfrm>
            <a:off x="457200"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17" name="Text Placeholder 13">
            <a:extLst>
              <a:ext uri="{FF2B5EF4-FFF2-40B4-BE49-F238E27FC236}">
                <a16:creationId xmlns:a16="http://schemas.microsoft.com/office/drawing/2014/main" id="{CD5564F4-F564-D243-90A4-29A81E8B1643}"/>
              </a:ext>
            </a:extLst>
          </p:cNvPr>
          <p:cNvSpPr>
            <a:spLocks noGrp="1"/>
          </p:cNvSpPr>
          <p:nvPr>
            <p:ph type="body" sz="quarter" idx="16"/>
          </p:nvPr>
        </p:nvSpPr>
        <p:spPr>
          <a:xfrm>
            <a:off x="4320283"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18" name="Text Placeholder 13">
            <a:extLst>
              <a:ext uri="{FF2B5EF4-FFF2-40B4-BE49-F238E27FC236}">
                <a16:creationId xmlns:a16="http://schemas.microsoft.com/office/drawing/2014/main" id="{029C3C3B-98EF-4B44-BB0A-8940FAB64FCD}"/>
              </a:ext>
            </a:extLst>
          </p:cNvPr>
          <p:cNvSpPr>
            <a:spLocks noGrp="1"/>
          </p:cNvSpPr>
          <p:nvPr>
            <p:ph type="body" sz="quarter" idx="17"/>
          </p:nvPr>
        </p:nvSpPr>
        <p:spPr>
          <a:xfrm>
            <a:off x="8183365"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19" name="Text Placeholder 5">
            <a:extLst>
              <a:ext uri="{FF2B5EF4-FFF2-40B4-BE49-F238E27FC236}">
                <a16:creationId xmlns:a16="http://schemas.microsoft.com/office/drawing/2014/main" id="{73B81C94-B4A5-5B45-9AF6-02EAAAE1B2ED}"/>
              </a:ext>
            </a:extLst>
          </p:cNvPr>
          <p:cNvSpPr>
            <a:spLocks noGrp="1"/>
          </p:cNvSpPr>
          <p:nvPr>
            <p:ph type="body" sz="quarter" idx="18"/>
          </p:nvPr>
        </p:nvSpPr>
        <p:spPr>
          <a:xfrm>
            <a:off x="457200"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smtClean="0"/>
              <a:t>Edit Master text styles</a:t>
            </a:r>
          </a:p>
        </p:txBody>
      </p:sp>
      <p:sp>
        <p:nvSpPr>
          <p:cNvPr id="20" name="Text Placeholder 5">
            <a:extLst>
              <a:ext uri="{FF2B5EF4-FFF2-40B4-BE49-F238E27FC236}">
                <a16:creationId xmlns:a16="http://schemas.microsoft.com/office/drawing/2014/main" id="{C134E51F-B9D7-714C-A962-DAC3EA7E9B3B}"/>
              </a:ext>
            </a:extLst>
          </p:cNvPr>
          <p:cNvSpPr>
            <a:spLocks noGrp="1"/>
          </p:cNvSpPr>
          <p:nvPr>
            <p:ph type="body" sz="quarter" idx="19"/>
          </p:nvPr>
        </p:nvSpPr>
        <p:spPr>
          <a:xfrm>
            <a:off x="4310008"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smtClean="0"/>
              <a:t>Edit Master text styles</a:t>
            </a:r>
          </a:p>
        </p:txBody>
      </p:sp>
      <p:sp>
        <p:nvSpPr>
          <p:cNvPr id="21" name="Text Placeholder 5">
            <a:extLst>
              <a:ext uri="{FF2B5EF4-FFF2-40B4-BE49-F238E27FC236}">
                <a16:creationId xmlns:a16="http://schemas.microsoft.com/office/drawing/2014/main" id="{B8FBFB3F-D200-8E45-A44B-EBD239092EB0}"/>
              </a:ext>
            </a:extLst>
          </p:cNvPr>
          <p:cNvSpPr>
            <a:spLocks noGrp="1"/>
          </p:cNvSpPr>
          <p:nvPr>
            <p:ph type="body" sz="quarter" idx="20"/>
          </p:nvPr>
        </p:nvSpPr>
        <p:spPr>
          <a:xfrm>
            <a:off x="8173092"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smtClean="0"/>
              <a:t>Edit Master text styles</a:t>
            </a:r>
          </a:p>
        </p:txBody>
      </p:sp>
      <p:sp>
        <p:nvSpPr>
          <p:cNvPr id="15" name="Text Placeholder 10">
            <a:extLst>
              <a:ext uri="{FF2B5EF4-FFF2-40B4-BE49-F238E27FC236}">
                <a16:creationId xmlns:a16="http://schemas.microsoft.com/office/drawing/2014/main" id="{DB9533FB-101C-564C-A9B2-8BBC8342D8CB}"/>
              </a:ext>
            </a:extLst>
          </p:cNvPr>
          <p:cNvSpPr>
            <a:spLocks noGrp="1"/>
          </p:cNvSpPr>
          <p:nvPr>
            <p:ph type="body" sz="quarter" idx="21"/>
          </p:nvPr>
        </p:nvSpPr>
        <p:spPr>
          <a:xfrm>
            <a:off x="457200" y="5001689"/>
            <a:ext cx="5638800" cy="124008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4665069"/>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Slide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232900"/>
            <a:ext cx="11277600" cy="4708656"/>
          </a:xfrm>
        </p:spPr>
        <p:txBody>
          <a:bodyPr anchor="ctr" anchorCtr="0">
            <a:noAutofit/>
          </a:bodyPr>
          <a:lstStyle>
            <a:lvl1pPr algn="l">
              <a:lnSpc>
                <a:spcPct val="80000"/>
              </a:lnSpc>
              <a:defRPr sz="6000">
                <a:solidFill>
                  <a:schemeClr val="bg1"/>
                </a:solidFill>
              </a:defRPr>
            </a:lvl1pPr>
          </a:lstStyle>
          <a:p>
            <a:r>
              <a:rPr lang="en-US" smtClean="0"/>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pic>
        <p:nvPicPr>
          <p:cNvPr id="10" name="Picture 9">
            <a:extLst>
              <a:ext uri="{FF2B5EF4-FFF2-40B4-BE49-F238E27FC236}">
                <a16:creationId xmlns:a16="http://schemas.microsoft.com/office/drawing/2014/main" id="{019F8FE3-FF5A-624D-A591-97864EAB295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3723896397"/>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Whit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32900"/>
            <a:ext cx="11277600" cy="4708656"/>
          </a:xfrm>
        </p:spPr>
        <p:txBody>
          <a:bodyPr anchor="ctr" anchorCtr="0">
            <a:noAutofit/>
          </a:bodyPr>
          <a:lstStyle>
            <a:lvl1pPr algn="l">
              <a:lnSpc>
                <a:spcPct val="80000"/>
              </a:lnSpc>
              <a:defRPr sz="6000">
                <a:solidFill>
                  <a:schemeClr val="tx2"/>
                </a:solidFill>
              </a:defRPr>
            </a:lvl1pPr>
          </a:lstStyle>
          <a:p>
            <a:r>
              <a:rPr lang="en-US" smtClean="0"/>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pic>
        <p:nvPicPr>
          <p:cNvPr id="14" name="Picture 13">
            <a:extLst>
              <a:ext uri="{FF2B5EF4-FFF2-40B4-BE49-F238E27FC236}">
                <a16:creationId xmlns:a16="http://schemas.microsoft.com/office/drawing/2014/main" id="{9DDEEA63-7DE6-284F-9F05-D9A33CE7D84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8074726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ne Column Twe Picture Boxes">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309118" y="1485900"/>
            <a:ext cx="3849205" cy="3572061"/>
          </a:xfrm>
          <a:solidFill>
            <a:schemeClr val="accent6"/>
          </a:solidFill>
        </p:spPr>
        <p:txBody>
          <a:bodyPr anchor="ctr" anchorCtr="0"/>
          <a:lstStyle>
            <a:lvl1pPr marL="0" indent="0" algn="ctr">
              <a:buNone/>
              <a:defRPr sz="1500"/>
            </a:lvl1pPr>
          </a:lstStyle>
          <a:p>
            <a:r>
              <a:rPr lang="en-US" dirty="0"/>
              <a:t>Insert Picture</a:t>
            </a:r>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2"/>
                </a:solidFill>
              </a:defRPr>
            </a:lvl1pPr>
          </a:lstStyle>
          <a:p>
            <a:r>
              <a:rPr lang="en-US" smtClean="0"/>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pic>
        <p:nvPicPr>
          <p:cNvPr id="12" name="Picture 11">
            <a:extLst>
              <a:ext uri="{FF2B5EF4-FFF2-40B4-BE49-F238E27FC236}">
                <a16:creationId xmlns:a16="http://schemas.microsoft.com/office/drawing/2014/main" id="{82DC73AC-0C8F-B04D-AA36-CBBE9383694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ext Placeholder 6">
            <a:extLst>
              <a:ext uri="{FF2B5EF4-FFF2-40B4-BE49-F238E27FC236}">
                <a16:creationId xmlns:a16="http://schemas.microsoft.com/office/drawing/2014/main" id="{755F2D2C-2732-3F46-8B67-8714402C7FF4}"/>
              </a:ext>
            </a:extLst>
          </p:cNvPr>
          <p:cNvSpPr>
            <a:spLocks noGrp="1"/>
          </p:cNvSpPr>
          <p:nvPr>
            <p:ph type="body" sz="quarter" idx="16"/>
          </p:nvPr>
        </p:nvSpPr>
        <p:spPr>
          <a:xfrm>
            <a:off x="4308475" y="5170489"/>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smtClean="0"/>
              <a:t>Edit Master text styles</a:t>
            </a:r>
          </a:p>
        </p:txBody>
      </p:sp>
      <p:sp>
        <p:nvSpPr>
          <p:cNvPr id="13" name="Picture Placeholder 3">
            <a:extLst>
              <a:ext uri="{FF2B5EF4-FFF2-40B4-BE49-F238E27FC236}">
                <a16:creationId xmlns:a16="http://schemas.microsoft.com/office/drawing/2014/main" id="{B04BC302-BF6F-9F4A-B866-30F63178BDC2}"/>
              </a:ext>
            </a:extLst>
          </p:cNvPr>
          <p:cNvSpPr>
            <a:spLocks noGrp="1"/>
          </p:cNvSpPr>
          <p:nvPr>
            <p:ph type="pic" sz="quarter" idx="17" hasCustomPrompt="1"/>
          </p:nvPr>
        </p:nvSpPr>
        <p:spPr>
          <a:xfrm>
            <a:off x="8341856" y="1485900"/>
            <a:ext cx="3849205" cy="3572061"/>
          </a:xfrm>
          <a:solidFill>
            <a:schemeClr val="accent6"/>
          </a:solidFill>
        </p:spPr>
        <p:txBody>
          <a:bodyPr anchor="ctr" anchorCtr="0"/>
          <a:lstStyle>
            <a:lvl1pPr marL="0" indent="0" algn="ctr">
              <a:buNone/>
              <a:defRPr sz="1500"/>
            </a:lvl1pPr>
          </a:lstStyle>
          <a:p>
            <a:r>
              <a:rPr lang="en-US" dirty="0"/>
              <a:t>Insert Picture</a:t>
            </a:r>
          </a:p>
        </p:txBody>
      </p:sp>
      <p:sp>
        <p:nvSpPr>
          <p:cNvPr id="14" name="Text Placeholder 6">
            <a:extLst>
              <a:ext uri="{FF2B5EF4-FFF2-40B4-BE49-F238E27FC236}">
                <a16:creationId xmlns:a16="http://schemas.microsoft.com/office/drawing/2014/main" id="{862EB926-2F74-D64F-A4CD-EC5E10070E64}"/>
              </a:ext>
            </a:extLst>
          </p:cNvPr>
          <p:cNvSpPr>
            <a:spLocks noGrp="1"/>
          </p:cNvSpPr>
          <p:nvPr>
            <p:ph type="body" sz="quarter" idx="18"/>
          </p:nvPr>
        </p:nvSpPr>
        <p:spPr>
          <a:xfrm>
            <a:off x="8341213" y="5170489"/>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smtClean="0"/>
              <a:t>Edit Master text styles</a:t>
            </a:r>
          </a:p>
        </p:txBody>
      </p:sp>
      <p:sp>
        <p:nvSpPr>
          <p:cNvPr id="15" name="Text Placeholder 10">
            <a:extLst>
              <a:ext uri="{FF2B5EF4-FFF2-40B4-BE49-F238E27FC236}">
                <a16:creationId xmlns:a16="http://schemas.microsoft.com/office/drawing/2014/main" id="{6C2F399F-28D4-9E43-B164-5A6B7AA1442D}"/>
              </a:ext>
            </a:extLst>
          </p:cNvPr>
          <p:cNvSpPr>
            <a:spLocks noGrp="1"/>
          </p:cNvSpPr>
          <p:nvPr>
            <p:ph type="body" sz="quarter" idx="19"/>
          </p:nvPr>
        </p:nvSpPr>
        <p:spPr>
          <a:xfrm>
            <a:off x="457200" y="3234978"/>
            <a:ext cx="3667742" cy="1822983"/>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8148067"/>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ne Column Infographic Box">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©2021 </a:t>
            </a:r>
            <a:r>
              <a:rPr lang="en-US" dirty="0" err="1"/>
              <a:t>Exl</a:t>
            </a:r>
            <a:r>
              <a:rPr lang="en-US" dirty="0"/>
              <a:t>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433888" y="1485900"/>
            <a:ext cx="7300912" cy="4456113"/>
          </a:xfrm>
          <a:noFill/>
        </p:spPr>
        <p:txBody>
          <a:bodyPr anchor="ctr" anchorCtr="0"/>
          <a:lstStyle>
            <a:lvl1pPr marL="0" indent="0" algn="ctr">
              <a:buNone/>
              <a:defRPr sz="1600"/>
            </a:lvl1pPr>
          </a:lstStyle>
          <a:p>
            <a:pPr lvl="0"/>
            <a:r>
              <a:rPr lang="en-US" dirty="0"/>
              <a:t>Insert infographics within this area</a:t>
            </a:r>
          </a:p>
        </p:txBody>
      </p:sp>
      <p:sp>
        <p:nvSpPr>
          <p:cNvPr id="10" name="Title 1">
            <a:extLst>
              <a:ext uri="{FF2B5EF4-FFF2-40B4-BE49-F238E27FC236}">
                <a16:creationId xmlns:a16="http://schemas.microsoft.com/office/drawing/2014/main" id="{1ACA16BD-E4B6-9444-B185-131F327A874C}"/>
              </a:ext>
            </a:extLst>
          </p:cNvPr>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2"/>
                </a:solidFill>
              </a:defRPr>
            </a:lvl1pPr>
          </a:lstStyle>
          <a:p>
            <a:r>
              <a:rPr lang="en-US" smtClean="0"/>
              <a:t>Click to edit Master title style</a:t>
            </a:r>
            <a:endParaRPr lang="en-US" dirty="0"/>
          </a:p>
        </p:txBody>
      </p:sp>
      <p:sp>
        <p:nvSpPr>
          <p:cNvPr id="6" name="Text Placeholder 5">
            <a:extLst>
              <a:ext uri="{FF2B5EF4-FFF2-40B4-BE49-F238E27FC236}">
                <a16:creationId xmlns:a16="http://schemas.microsoft.com/office/drawing/2014/main" id="{B9479803-0328-0048-8006-F62792C416FF}"/>
              </a:ext>
            </a:extLst>
          </p:cNvPr>
          <p:cNvSpPr>
            <a:spLocks noGrp="1"/>
          </p:cNvSpPr>
          <p:nvPr>
            <p:ph type="body" sz="quarter" idx="16"/>
          </p:nvPr>
        </p:nvSpPr>
        <p:spPr>
          <a:xfrm>
            <a:off x="457200" y="6265985"/>
            <a:ext cx="3679825" cy="311028"/>
          </a:xfrm>
        </p:spPr>
        <p:txBody>
          <a:bodyPr anchor="b" anchorCtr="0"/>
          <a:lstStyle>
            <a:lvl1pPr marL="0" indent="0">
              <a:spcBef>
                <a:spcPts val="0"/>
              </a:spcBef>
              <a:buNone/>
              <a:defRPr sz="800">
                <a:latin typeface="+mj-lt"/>
              </a:defRPr>
            </a:lvl1pPr>
            <a:lvl2pPr marL="290513" indent="0">
              <a:spcBef>
                <a:spcPts val="0"/>
              </a:spcBef>
              <a:buNone/>
              <a:defRPr sz="1050"/>
            </a:lvl2pPr>
            <a:lvl3pPr marL="582613" indent="0">
              <a:spcBef>
                <a:spcPts val="0"/>
              </a:spcBef>
              <a:buNone/>
              <a:defRPr sz="1050"/>
            </a:lvl3pPr>
            <a:lvl4pPr marL="855663" indent="0">
              <a:spcBef>
                <a:spcPts val="0"/>
              </a:spcBef>
              <a:buNone/>
              <a:defRPr sz="1050"/>
            </a:lvl4pPr>
            <a:lvl5pPr marL="1100138" indent="0">
              <a:spcBef>
                <a:spcPts val="0"/>
              </a:spcBef>
              <a:buNone/>
              <a:defRPr sz="1050"/>
            </a:lvl5pPr>
          </a:lstStyle>
          <a:p>
            <a:pPr lvl="0"/>
            <a:r>
              <a:rPr lang="en-US" smtClean="0"/>
              <a:t>Edit Master text styles</a:t>
            </a:r>
          </a:p>
        </p:txBody>
      </p:sp>
      <p:sp>
        <p:nvSpPr>
          <p:cNvPr id="12" name="Text Placeholder 10">
            <a:extLst>
              <a:ext uri="{FF2B5EF4-FFF2-40B4-BE49-F238E27FC236}">
                <a16:creationId xmlns:a16="http://schemas.microsoft.com/office/drawing/2014/main" id="{6CEDD1B3-BEED-F34A-B2B4-FB9C258BD230}"/>
              </a:ext>
            </a:extLst>
          </p:cNvPr>
          <p:cNvSpPr>
            <a:spLocks noGrp="1"/>
          </p:cNvSpPr>
          <p:nvPr>
            <p:ph type="body" sz="quarter" idx="19"/>
          </p:nvPr>
        </p:nvSpPr>
        <p:spPr>
          <a:xfrm>
            <a:off x="457200" y="3234978"/>
            <a:ext cx="3667742" cy="1822983"/>
          </a:xfrm>
        </p:spPr>
        <p:txBody>
          <a:bodyPr>
            <a:noAutofit/>
          </a:bodyPr>
          <a:lstStyle>
            <a:lvl1pPr marL="230188" indent="-230188">
              <a:spcBef>
                <a:spcPts val="0"/>
              </a:spcBef>
              <a:spcAft>
                <a:spcPts val="400"/>
              </a:spcAft>
              <a:buFont typeface="System Font Regular"/>
              <a:buChar char="–"/>
              <a:tabLst/>
              <a:defRPr sz="1500">
                <a:latin typeface="+mj-lt"/>
              </a:defRPr>
            </a:lvl1pPr>
            <a:lvl2pPr marL="460375" indent="-223838">
              <a:spcBef>
                <a:spcPts val="0"/>
              </a:spcBef>
              <a:spcAft>
                <a:spcPts val="400"/>
              </a:spcAft>
              <a:tabLst/>
              <a:defRPr sz="15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665918"/>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Picture Boxes Slid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57200" y="2214542"/>
            <a:ext cx="7701124" cy="3488834"/>
          </a:xfrm>
          <a:solidFill>
            <a:schemeClr val="accent6"/>
          </a:solidFill>
        </p:spPr>
        <p:txBody>
          <a:bodyPr anchor="ctr" anchorCtr="0"/>
          <a:lstStyle>
            <a:lvl1pPr marL="0" indent="0" algn="ctr">
              <a:buNone/>
              <a:defRPr sz="1500"/>
            </a:lvl1pPr>
          </a:lstStyle>
          <a:p>
            <a:r>
              <a:rPr lang="en-US" dirty="0"/>
              <a:t>Insert Picture</a:t>
            </a:r>
          </a:p>
        </p:txBody>
      </p:sp>
      <p:sp>
        <p:nvSpPr>
          <p:cNvPr id="2" name="Title 1"/>
          <p:cNvSpPr>
            <a:spLocks noGrp="1"/>
          </p:cNvSpPr>
          <p:nvPr>
            <p:ph type="ctrTitle"/>
          </p:nvPr>
        </p:nvSpPr>
        <p:spPr>
          <a:xfrm>
            <a:off x="457199" y="1485900"/>
            <a:ext cx="7700963" cy="728642"/>
          </a:xfrm>
        </p:spPr>
        <p:txBody>
          <a:bodyPr anchor="t" anchorCtr="0">
            <a:noAutofit/>
          </a:bodyPr>
          <a:lstStyle>
            <a:lvl1pPr algn="l">
              <a:lnSpc>
                <a:spcPct val="80000"/>
              </a:lnSpc>
              <a:defRPr sz="4400">
                <a:solidFill>
                  <a:schemeClr val="tx2"/>
                </a:solidFill>
              </a:defRPr>
            </a:lvl1pPr>
          </a:lstStyle>
          <a:p>
            <a:r>
              <a:rPr lang="en-US" smtClean="0"/>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pic>
        <p:nvPicPr>
          <p:cNvPr id="12" name="Picture 11">
            <a:extLst>
              <a:ext uri="{FF2B5EF4-FFF2-40B4-BE49-F238E27FC236}">
                <a16:creationId xmlns:a16="http://schemas.microsoft.com/office/drawing/2014/main" id="{82DC73AC-0C8F-B04D-AA36-CBBE9383694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ext Placeholder 6">
            <a:extLst>
              <a:ext uri="{FF2B5EF4-FFF2-40B4-BE49-F238E27FC236}">
                <a16:creationId xmlns:a16="http://schemas.microsoft.com/office/drawing/2014/main" id="{755F2D2C-2732-3F46-8B67-8714402C7FF4}"/>
              </a:ext>
            </a:extLst>
          </p:cNvPr>
          <p:cNvSpPr>
            <a:spLocks noGrp="1"/>
          </p:cNvSpPr>
          <p:nvPr>
            <p:ph type="body" sz="quarter" idx="16"/>
          </p:nvPr>
        </p:nvSpPr>
        <p:spPr>
          <a:xfrm>
            <a:off x="457200" y="5841830"/>
            <a:ext cx="7700963"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smtClean="0"/>
              <a:t>Edit Master text styles</a:t>
            </a:r>
          </a:p>
        </p:txBody>
      </p:sp>
      <p:sp>
        <p:nvSpPr>
          <p:cNvPr id="13" name="Picture Placeholder 3">
            <a:extLst>
              <a:ext uri="{FF2B5EF4-FFF2-40B4-BE49-F238E27FC236}">
                <a16:creationId xmlns:a16="http://schemas.microsoft.com/office/drawing/2014/main" id="{B04BC302-BF6F-9F4A-B866-30F63178BDC2}"/>
              </a:ext>
            </a:extLst>
          </p:cNvPr>
          <p:cNvSpPr>
            <a:spLocks noGrp="1"/>
          </p:cNvSpPr>
          <p:nvPr>
            <p:ph type="pic" sz="quarter" idx="17" hasCustomPrompt="1"/>
          </p:nvPr>
        </p:nvSpPr>
        <p:spPr>
          <a:xfrm>
            <a:off x="8341856" y="2214542"/>
            <a:ext cx="3849205" cy="3488834"/>
          </a:xfrm>
          <a:solidFill>
            <a:schemeClr val="accent6"/>
          </a:solidFill>
        </p:spPr>
        <p:txBody>
          <a:bodyPr anchor="ctr" anchorCtr="0"/>
          <a:lstStyle>
            <a:lvl1pPr marL="0" indent="0" algn="ctr">
              <a:buNone/>
              <a:defRPr sz="1500"/>
            </a:lvl1pPr>
          </a:lstStyle>
          <a:p>
            <a:r>
              <a:rPr lang="en-US" dirty="0"/>
              <a:t>Insert Picture</a:t>
            </a:r>
          </a:p>
        </p:txBody>
      </p:sp>
      <p:sp>
        <p:nvSpPr>
          <p:cNvPr id="14" name="Text Placeholder 6">
            <a:extLst>
              <a:ext uri="{FF2B5EF4-FFF2-40B4-BE49-F238E27FC236}">
                <a16:creationId xmlns:a16="http://schemas.microsoft.com/office/drawing/2014/main" id="{862EB926-2F74-D64F-A4CD-EC5E10070E64}"/>
              </a:ext>
            </a:extLst>
          </p:cNvPr>
          <p:cNvSpPr>
            <a:spLocks noGrp="1"/>
          </p:cNvSpPr>
          <p:nvPr>
            <p:ph type="body" sz="quarter" idx="18"/>
          </p:nvPr>
        </p:nvSpPr>
        <p:spPr>
          <a:xfrm>
            <a:off x="8341213" y="5841830"/>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smtClean="0"/>
              <a:t>Edit Master text styles</a:t>
            </a:r>
          </a:p>
        </p:txBody>
      </p:sp>
      <p:sp>
        <p:nvSpPr>
          <p:cNvPr id="16" name="Text Placeholder 15">
            <a:extLst>
              <a:ext uri="{FF2B5EF4-FFF2-40B4-BE49-F238E27FC236}">
                <a16:creationId xmlns:a16="http://schemas.microsoft.com/office/drawing/2014/main" id="{C3C935CB-FC55-5340-B422-F68ABAB4969C}"/>
              </a:ext>
            </a:extLst>
          </p:cNvPr>
          <p:cNvSpPr>
            <a:spLocks noGrp="1"/>
          </p:cNvSpPr>
          <p:nvPr>
            <p:ph type="body" sz="quarter" idx="19"/>
          </p:nvPr>
        </p:nvSpPr>
        <p:spPr>
          <a:xfrm>
            <a:off x="8340725" y="1485900"/>
            <a:ext cx="3394075" cy="614363"/>
          </a:xfrm>
        </p:spPr>
        <p:txBody>
          <a:bodyPr/>
          <a:lstStyle>
            <a:lvl1pPr marL="0" indent="0">
              <a:spcBef>
                <a:spcPts val="0"/>
              </a:spcBef>
              <a:buNone/>
              <a:defRPr sz="1500">
                <a:latin typeface="+mj-lt"/>
              </a:defRPr>
            </a:lvl1pPr>
            <a:lvl2pPr marL="290513" indent="0">
              <a:spcBef>
                <a:spcPts val="0"/>
              </a:spcBef>
              <a:buNone/>
              <a:defRPr sz="1500">
                <a:latin typeface="+mj-lt"/>
              </a:defRPr>
            </a:lvl2pPr>
            <a:lvl3pPr marL="582613" indent="0">
              <a:spcBef>
                <a:spcPts val="0"/>
              </a:spcBef>
              <a:buNone/>
              <a:defRPr sz="1500">
                <a:latin typeface="+mj-lt"/>
              </a:defRPr>
            </a:lvl3pPr>
            <a:lvl4pPr marL="855663" indent="0">
              <a:spcBef>
                <a:spcPts val="0"/>
              </a:spcBef>
              <a:buNone/>
              <a:defRPr sz="1500">
                <a:latin typeface="+mj-lt"/>
              </a:defRPr>
            </a:lvl4pPr>
            <a:lvl5pPr marL="1100138" indent="0">
              <a:spcBef>
                <a:spcPts val="0"/>
              </a:spcBef>
              <a:buNone/>
              <a:defRPr sz="1500">
                <a:latin typeface="+mj-lt"/>
              </a:defRPr>
            </a:lvl5pPr>
          </a:lstStyle>
          <a:p>
            <a:pPr lvl="0"/>
            <a:r>
              <a:rPr lang="en-US" smtClean="0"/>
              <a:t>Edit Master text styles</a:t>
            </a:r>
          </a:p>
        </p:txBody>
      </p:sp>
    </p:spTree>
    <p:extLst>
      <p:ext uri="{BB962C8B-B14F-4D97-AF65-F5344CB8AC3E}">
        <p14:creationId xmlns:p14="http://schemas.microsoft.com/office/powerpoint/2010/main" val="860731747"/>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nd Slide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05356"/>
            <a:ext cx="11277600" cy="3447288"/>
          </a:xfrm>
        </p:spPr>
        <p:txBody>
          <a:bodyPr anchor="ctr" anchorCtr="0">
            <a:noAutofit/>
          </a:bodyPr>
          <a:lstStyle>
            <a:lvl1pPr algn="l">
              <a:lnSpc>
                <a:spcPct val="80000"/>
              </a:lnSpc>
              <a:defRPr sz="8800">
                <a:solidFill>
                  <a:schemeClr val="tx1"/>
                </a:solidFill>
              </a:defRPr>
            </a:lvl1pPr>
          </a:lstStyle>
          <a:p>
            <a:r>
              <a:rPr lang="en-US" smtClean="0"/>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821754888"/>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End Slide Whit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05356"/>
            <a:ext cx="11277600" cy="3447288"/>
          </a:xfrm>
        </p:spPr>
        <p:txBody>
          <a:bodyPr anchor="ctr" anchorCtr="0">
            <a:noAutofit/>
          </a:bodyPr>
          <a:lstStyle>
            <a:lvl1pPr algn="l">
              <a:lnSpc>
                <a:spcPct val="80000"/>
              </a:lnSpc>
              <a:defRPr sz="8800">
                <a:solidFill>
                  <a:schemeClr val="tx2"/>
                </a:solidFill>
              </a:defRPr>
            </a:lvl1pPr>
          </a:lstStyle>
          <a:p>
            <a:r>
              <a:rPr lang="en-US" smtClean="0"/>
              <a:t>Click to edit Master title style</a:t>
            </a:r>
            <a:endParaRPr lang="en-US" dirty="0"/>
          </a:p>
        </p:txBody>
      </p:sp>
      <p:pic>
        <p:nvPicPr>
          <p:cNvPr id="4" name="Picture 3">
            <a:extLst>
              <a:ext uri="{FF2B5EF4-FFF2-40B4-BE49-F238E27FC236}">
                <a16:creationId xmlns:a16="http://schemas.microsoft.com/office/drawing/2014/main" id="{3134B387-8E5D-BC42-B9C5-15885C27AF8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9873797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act Slide White">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41A1EF-1130-0847-A890-759BB7F11D76}"/>
              </a:ext>
            </a:extLst>
          </p:cNvPr>
          <p:cNvSpPr>
            <a:spLocks noGrp="1"/>
          </p:cNvSpPr>
          <p:nvPr>
            <p:ph type="body" sz="quarter" idx="10"/>
          </p:nvPr>
        </p:nvSpPr>
        <p:spPr>
          <a:xfrm>
            <a:off x="457200" y="2941639"/>
            <a:ext cx="3807869" cy="281142"/>
          </a:xfrm>
        </p:spPr>
        <p:txBody>
          <a:bodyPr/>
          <a:lstStyle>
            <a:lvl1pPr marL="0" indent="0">
              <a:buNone/>
              <a:defRPr sz="20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10" name="Text Placeholder 4">
            <a:extLst>
              <a:ext uri="{FF2B5EF4-FFF2-40B4-BE49-F238E27FC236}">
                <a16:creationId xmlns:a16="http://schemas.microsoft.com/office/drawing/2014/main" id="{D1B4C41C-FB42-AD48-A6C4-FD4FE1D148B0}"/>
              </a:ext>
            </a:extLst>
          </p:cNvPr>
          <p:cNvSpPr>
            <a:spLocks noGrp="1"/>
          </p:cNvSpPr>
          <p:nvPr>
            <p:ph type="body" sz="quarter" idx="11"/>
          </p:nvPr>
        </p:nvSpPr>
        <p:spPr>
          <a:xfrm>
            <a:off x="457200" y="3293332"/>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11" name="Text Placeholder 4">
            <a:extLst>
              <a:ext uri="{FF2B5EF4-FFF2-40B4-BE49-F238E27FC236}">
                <a16:creationId xmlns:a16="http://schemas.microsoft.com/office/drawing/2014/main" id="{F2667988-617F-004D-B13E-69F23C6018E9}"/>
              </a:ext>
            </a:extLst>
          </p:cNvPr>
          <p:cNvSpPr>
            <a:spLocks noGrp="1"/>
          </p:cNvSpPr>
          <p:nvPr>
            <p:ph type="body" sz="quarter" idx="12"/>
          </p:nvPr>
        </p:nvSpPr>
        <p:spPr>
          <a:xfrm>
            <a:off x="457200" y="3568293"/>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12" name="Text Placeholder 4">
            <a:extLst>
              <a:ext uri="{FF2B5EF4-FFF2-40B4-BE49-F238E27FC236}">
                <a16:creationId xmlns:a16="http://schemas.microsoft.com/office/drawing/2014/main" id="{6FE5633E-57AE-5F4C-8DC4-A6A36A5A6C1D}"/>
              </a:ext>
            </a:extLst>
          </p:cNvPr>
          <p:cNvSpPr>
            <a:spLocks noGrp="1"/>
          </p:cNvSpPr>
          <p:nvPr>
            <p:ph type="body" sz="quarter" idx="13"/>
          </p:nvPr>
        </p:nvSpPr>
        <p:spPr>
          <a:xfrm>
            <a:off x="457200" y="4597790"/>
            <a:ext cx="3807869" cy="281142"/>
          </a:xfrm>
        </p:spPr>
        <p:txBody>
          <a:bodyPr/>
          <a:lstStyle>
            <a:lvl1pPr marL="0" indent="0">
              <a:buNone/>
              <a:defRPr sz="20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13" name="Text Placeholder 4">
            <a:extLst>
              <a:ext uri="{FF2B5EF4-FFF2-40B4-BE49-F238E27FC236}">
                <a16:creationId xmlns:a16="http://schemas.microsoft.com/office/drawing/2014/main" id="{3CD5681D-08CD-CE43-A482-97B6B98B3172}"/>
              </a:ext>
            </a:extLst>
          </p:cNvPr>
          <p:cNvSpPr>
            <a:spLocks noGrp="1"/>
          </p:cNvSpPr>
          <p:nvPr>
            <p:ph type="body" sz="quarter" idx="14"/>
          </p:nvPr>
        </p:nvSpPr>
        <p:spPr>
          <a:xfrm>
            <a:off x="457200" y="4949483"/>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14" name="Text Placeholder 4">
            <a:extLst>
              <a:ext uri="{FF2B5EF4-FFF2-40B4-BE49-F238E27FC236}">
                <a16:creationId xmlns:a16="http://schemas.microsoft.com/office/drawing/2014/main" id="{A24ABB26-7301-E846-A462-7610E217F0BE}"/>
              </a:ext>
            </a:extLst>
          </p:cNvPr>
          <p:cNvSpPr>
            <a:spLocks noGrp="1"/>
          </p:cNvSpPr>
          <p:nvPr>
            <p:ph type="body" sz="quarter" idx="15"/>
          </p:nvPr>
        </p:nvSpPr>
        <p:spPr>
          <a:xfrm>
            <a:off x="457200" y="5224444"/>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15" name="Text Placeholder 4">
            <a:extLst>
              <a:ext uri="{FF2B5EF4-FFF2-40B4-BE49-F238E27FC236}">
                <a16:creationId xmlns:a16="http://schemas.microsoft.com/office/drawing/2014/main" id="{1903EF78-E55B-BE4C-9CF2-0175C0D0E832}"/>
              </a:ext>
            </a:extLst>
          </p:cNvPr>
          <p:cNvSpPr>
            <a:spLocks noGrp="1"/>
          </p:cNvSpPr>
          <p:nvPr>
            <p:ph type="body" sz="quarter" idx="16"/>
          </p:nvPr>
        </p:nvSpPr>
        <p:spPr>
          <a:xfrm>
            <a:off x="4792607" y="2941639"/>
            <a:ext cx="3807869" cy="281142"/>
          </a:xfrm>
        </p:spPr>
        <p:txBody>
          <a:bodyPr/>
          <a:lstStyle>
            <a:lvl1pPr marL="0" indent="0">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16" name="Text Placeholder 4">
            <a:extLst>
              <a:ext uri="{FF2B5EF4-FFF2-40B4-BE49-F238E27FC236}">
                <a16:creationId xmlns:a16="http://schemas.microsoft.com/office/drawing/2014/main" id="{5EC6E547-EACF-304E-A8A1-B89AA8072024}"/>
              </a:ext>
            </a:extLst>
          </p:cNvPr>
          <p:cNvSpPr>
            <a:spLocks noGrp="1"/>
          </p:cNvSpPr>
          <p:nvPr>
            <p:ph type="body" sz="quarter" idx="17"/>
          </p:nvPr>
        </p:nvSpPr>
        <p:spPr>
          <a:xfrm>
            <a:off x="4792607" y="3293332"/>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17" name="Text Placeholder 4">
            <a:extLst>
              <a:ext uri="{FF2B5EF4-FFF2-40B4-BE49-F238E27FC236}">
                <a16:creationId xmlns:a16="http://schemas.microsoft.com/office/drawing/2014/main" id="{032E99CF-0040-9145-B590-C27DD73EAEAC}"/>
              </a:ext>
            </a:extLst>
          </p:cNvPr>
          <p:cNvSpPr>
            <a:spLocks noGrp="1"/>
          </p:cNvSpPr>
          <p:nvPr>
            <p:ph type="body" sz="quarter" idx="18"/>
          </p:nvPr>
        </p:nvSpPr>
        <p:spPr>
          <a:xfrm>
            <a:off x="4792607" y="3568293"/>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21" name="Text Placeholder 4">
            <a:extLst>
              <a:ext uri="{FF2B5EF4-FFF2-40B4-BE49-F238E27FC236}">
                <a16:creationId xmlns:a16="http://schemas.microsoft.com/office/drawing/2014/main" id="{28F4786A-0F68-1A46-8E73-D7568095F32D}"/>
              </a:ext>
            </a:extLst>
          </p:cNvPr>
          <p:cNvSpPr>
            <a:spLocks noGrp="1"/>
          </p:cNvSpPr>
          <p:nvPr>
            <p:ph type="body" sz="quarter" idx="21"/>
          </p:nvPr>
        </p:nvSpPr>
        <p:spPr>
          <a:xfrm>
            <a:off x="4792607" y="4597790"/>
            <a:ext cx="3807869" cy="1496778"/>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pic>
        <p:nvPicPr>
          <p:cNvPr id="23" name="Picture 22">
            <a:extLst>
              <a:ext uri="{FF2B5EF4-FFF2-40B4-BE49-F238E27FC236}">
                <a16:creationId xmlns:a16="http://schemas.microsoft.com/office/drawing/2014/main" id="{E31D6697-EB49-1144-B5F3-9918FB7982C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5684" y="1133447"/>
            <a:ext cx="1797646" cy="1152337"/>
          </a:xfrm>
          <a:prstGeom prst="rect">
            <a:avLst/>
          </a:prstGeom>
        </p:spPr>
      </p:pic>
    </p:spTree>
    <p:extLst>
      <p:ext uri="{BB962C8B-B14F-4D97-AF65-F5344CB8AC3E}">
        <p14:creationId xmlns:p14="http://schemas.microsoft.com/office/powerpoint/2010/main" val="1573514717"/>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act Slide Orange">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41A1EF-1130-0847-A890-759BB7F11D76}"/>
              </a:ext>
            </a:extLst>
          </p:cNvPr>
          <p:cNvSpPr>
            <a:spLocks noGrp="1"/>
          </p:cNvSpPr>
          <p:nvPr>
            <p:ph type="body" sz="quarter" idx="10"/>
          </p:nvPr>
        </p:nvSpPr>
        <p:spPr>
          <a:xfrm>
            <a:off x="457200" y="2941639"/>
            <a:ext cx="3807869" cy="281142"/>
          </a:xfrm>
        </p:spPr>
        <p:txBody>
          <a:bodyPr/>
          <a:lstStyle>
            <a:lvl1pPr marL="0" indent="0">
              <a:buNone/>
              <a:defRPr sz="20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10" name="Text Placeholder 4">
            <a:extLst>
              <a:ext uri="{FF2B5EF4-FFF2-40B4-BE49-F238E27FC236}">
                <a16:creationId xmlns:a16="http://schemas.microsoft.com/office/drawing/2014/main" id="{D1B4C41C-FB42-AD48-A6C4-FD4FE1D148B0}"/>
              </a:ext>
            </a:extLst>
          </p:cNvPr>
          <p:cNvSpPr>
            <a:spLocks noGrp="1"/>
          </p:cNvSpPr>
          <p:nvPr>
            <p:ph type="body" sz="quarter" idx="11"/>
          </p:nvPr>
        </p:nvSpPr>
        <p:spPr>
          <a:xfrm>
            <a:off x="457200" y="3293332"/>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11" name="Text Placeholder 4">
            <a:extLst>
              <a:ext uri="{FF2B5EF4-FFF2-40B4-BE49-F238E27FC236}">
                <a16:creationId xmlns:a16="http://schemas.microsoft.com/office/drawing/2014/main" id="{F2667988-617F-004D-B13E-69F23C6018E9}"/>
              </a:ext>
            </a:extLst>
          </p:cNvPr>
          <p:cNvSpPr>
            <a:spLocks noGrp="1"/>
          </p:cNvSpPr>
          <p:nvPr>
            <p:ph type="body" sz="quarter" idx="12"/>
          </p:nvPr>
        </p:nvSpPr>
        <p:spPr>
          <a:xfrm>
            <a:off x="457200" y="3568293"/>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12" name="Text Placeholder 4">
            <a:extLst>
              <a:ext uri="{FF2B5EF4-FFF2-40B4-BE49-F238E27FC236}">
                <a16:creationId xmlns:a16="http://schemas.microsoft.com/office/drawing/2014/main" id="{6FE5633E-57AE-5F4C-8DC4-A6A36A5A6C1D}"/>
              </a:ext>
            </a:extLst>
          </p:cNvPr>
          <p:cNvSpPr>
            <a:spLocks noGrp="1"/>
          </p:cNvSpPr>
          <p:nvPr>
            <p:ph type="body" sz="quarter" idx="13"/>
          </p:nvPr>
        </p:nvSpPr>
        <p:spPr>
          <a:xfrm>
            <a:off x="457200" y="4597790"/>
            <a:ext cx="3807869" cy="281142"/>
          </a:xfrm>
        </p:spPr>
        <p:txBody>
          <a:bodyPr/>
          <a:lstStyle>
            <a:lvl1pPr marL="0" indent="0">
              <a:buNone/>
              <a:defRPr sz="20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13" name="Text Placeholder 4">
            <a:extLst>
              <a:ext uri="{FF2B5EF4-FFF2-40B4-BE49-F238E27FC236}">
                <a16:creationId xmlns:a16="http://schemas.microsoft.com/office/drawing/2014/main" id="{3CD5681D-08CD-CE43-A482-97B6B98B3172}"/>
              </a:ext>
            </a:extLst>
          </p:cNvPr>
          <p:cNvSpPr>
            <a:spLocks noGrp="1"/>
          </p:cNvSpPr>
          <p:nvPr>
            <p:ph type="body" sz="quarter" idx="14"/>
          </p:nvPr>
        </p:nvSpPr>
        <p:spPr>
          <a:xfrm>
            <a:off x="457200" y="4949483"/>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14" name="Text Placeholder 4">
            <a:extLst>
              <a:ext uri="{FF2B5EF4-FFF2-40B4-BE49-F238E27FC236}">
                <a16:creationId xmlns:a16="http://schemas.microsoft.com/office/drawing/2014/main" id="{A24ABB26-7301-E846-A462-7610E217F0BE}"/>
              </a:ext>
            </a:extLst>
          </p:cNvPr>
          <p:cNvSpPr>
            <a:spLocks noGrp="1"/>
          </p:cNvSpPr>
          <p:nvPr>
            <p:ph type="body" sz="quarter" idx="15"/>
          </p:nvPr>
        </p:nvSpPr>
        <p:spPr>
          <a:xfrm>
            <a:off x="457200" y="5224444"/>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15" name="Text Placeholder 4">
            <a:extLst>
              <a:ext uri="{FF2B5EF4-FFF2-40B4-BE49-F238E27FC236}">
                <a16:creationId xmlns:a16="http://schemas.microsoft.com/office/drawing/2014/main" id="{1903EF78-E55B-BE4C-9CF2-0175C0D0E832}"/>
              </a:ext>
            </a:extLst>
          </p:cNvPr>
          <p:cNvSpPr>
            <a:spLocks noGrp="1"/>
          </p:cNvSpPr>
          <p:nvPr>
            <p:ph type="body" sz="quarter" idx="16"/>
          </p:nvPr>
        </p:nvSpPr>
        <p:spPr>
          <a:xfrm>
            <a:off x="4792607" y="2941639"/>
            <a:ext cx="3807869" cy="281142"/>
          </a:xfrm>
        </p:spPr>
        <p:txBody>
          <a:bodyPr/>
          <a:lstStyle>
            <a:lvl1pPr marL="0" indent="0">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16" name="Text Placeholder 4">
            <a:extLst>
              <a:ext uri="{FF2B5EF4-FFF2-40B4-BE49-F238E27FC236}">
                <a16:creationId xmlns:a16="http://schemas.microsoft.com/office/drawing/2014/main" id="{5EC6E547-EACF-304E-A8A1-B89AA8072024}"/>
              </a:ext>
            </a:extLst>
          </p:cNvPr>
          <p:cNvSpPr>
            <a:spLocks noGrp="1"/>
          </p:cNvSpPr>
          <p:nvPr>
            <p:ph type="body" sz="quarter" idx="17"/>
          </p:nvPr>
        </p:nvSpPr>
        <p:spPr>
          <a:xfrm>
            <a:off x="4792607" y="3293332"/>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17" name="Text Placeholder 4">
            <a:extLst>
              <a:ext uri="{FF2B5EF4-FFF2-40B4-BE49-F238E27FC236}">
                <a16:creationId xmlns:a16="http://schemas.microsoft.com/office/drawing/2014/main" id="{032E99CF-0040-9145-B590-C27DD73EAEAC}"/>
              </a:ext>
            </a:extLst>
          </p:cNvPr>
          <p:cNvSpPr>
            <a:spLocks noGrp="1"/>
          </p:cNvSpPr>
          <p:nvPr>
            <p:ph type="body" sz="quarter" idx="18"/>
          </p:nvPr>
        </p:nvSpPr>
        <p:spPr>
          <a:xfrm>
            <a:off x="4792607" y="3568293"/>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21" name="Text Placeholder 4">
            <a:extLst>
              <a:ext uri="{FF2B5EF4-FFF2-40B4-BE49-F238E27FC236}">
                <a16:creationId xmlns:a16="http://schemas.microsoft.com/office/drawing/2014/main" id="{28F4786A-0F68-1A46-8E73-D7568095F32D}"/>
              </a:ext>
            </a:extLst>
          </p:cNvPr>
          <p:cNvSpPr>
            <a:spLocks noGrp="1"/>
          </p:cNvSpPr>
          <p:nvPr>
            <p:ph type="body" sz="quarter" idx="21"/>
          </p:nvPr>
        </p:nvSpPr>
        <p:spPr>
          <a:xfrm>
            <a:off x="4792607" y="4597790"/>
            <a:ext cx="3807869" cy="1496778"/>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pic>
        <p:nvPicPr>
          <p:cNvPr id="23" name="Picture 22">
            <a:extLst>
              <a:ext uri="{FF2B5EF4-FFF2-40B4-BE49-F238E27FC236}">
                <a16:creationId xmlns:a16="http://schemas.microsoft.com/office/drawing/2014/main" id="{E31D6697-EB49-1144-B5F3-9918FB7982C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5684" y="1133447"/>
            <a:ext cx="1797645" cy="1152337"/>
          </a:xfrm>
          <a:prstGeom prst="rect">
            <a:avLst/>
          </a:prstGeom>
        </p:spPr>
      </p:pic>
    </p:spTree>
    <p:extLst>
      <p:ext uri="{BB962C8B-B14F-4D97-AF65-F5344CB8AC3E}">
        <p14:creationId xmlns:p14="http://schemas.microsoft.com/office/powerpoint/2010/main" val="237826695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Title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pic>
        <p:nvPicPr>
          <p:cNvPr id="10" name="Picture 9" descr="Logo&#10;&#10;Description automatically generated">
            <a:extLst>
              <a:ext uri="{FF2B5EF4-FFF2-40B4-BE49-F238E27FC236}">
                <a16:creationId xmlns:a16="http://schemas.microsoft.com/office/drawing/2014/main" id="{55FCFE5F-EACE-DF4E-98EB-EB028DF66FF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193" y="6132957"/>
            <a:ext cx="990600" cy="635000"/>
          </a:xfrm>
          <a:prstGeom prst="rect">
            <a:avLst/>
          </a:prstGeom>
        </p:spPr>
      </p:pic>
    </p:spTree>
    <p:extLst>
      <p:ext uri="{BB962C8B-B14F-4D97-AF65-F5344CB8AC3E}">
        <p14:creationId xmlns:p14="http://schemas.microsoft.com/office/powerpoint/2010/main" val="230833486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Title White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dirty="0"/>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6" name="Text Placeholder 7">
            <a:extLst>
              <a:ext uri="{FF2B5EF4-FFF2-40B4-BE49-F238E27FC236}">
                <a16:creationId xmlns:a16="http://schemas.microsoft.com/office/drawing/2014/main" id="{87C4AD12-4ACC-C840-8312-C7E5355E4FF9}"/>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404446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Title Orange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dirty="0"/>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Text Placeholder 7">
            <a:extLst>
              <a:ext uri="{FF2B5EF4-FFF2-40B4-BE49-F238E27FC236}">
                <a16:creationId xmlns:a16="http://schemas.microsoft.com/office/drawing/2014/main" id="{1697E121-414A-B041-84FF-D45B6A776BBE}"/>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1389755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57647"/>
            <a:ext cx="11277600" cy="936386"/>
          </a:xfrm>
        </p:spPr>
        <p:txBody>
          <a:bodyPr anchor="t" anchorCtr="0">
            <a:no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1854927"/>
            <a:ext cx="5638801" cy="4124768"/>
          </a:xfrm>
        </p:spPr>
        <p:txBody>
          <a:bodyPr>
            <a:noAutofit/>
          </a:bodyPr>
          <a:lstStyle>
            <a:lvl1pPr marL="0" indent="0" algn="l">
              <a:spcBef>
                <a:spcPts val="0"/>
              </a:spcBef>
              <a:spcAft>
                <a:spcPts val="900"/>
              </a:spcAft>
              <a:buNone/>
              <a:defRPr sz="1600" b="0" i="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2961430077"/>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57647"/>
            <a:ext cx="11277600" cy="936386"/>
          </a:xfrm>
        </p:spPr>
        <p:txBody>
          <a:bodyPr anchor="t" anchorCtr="0">
            <a:no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1854927"/>
            <a:ext cx="5638801" cy="4124768"/>
          </a:xfrm>
        </p:spPr>
        <p:txBody>
          <a:bodyPr>
            <a:noAutofit/>
          </a:bodyPr>
          <a:lstStyle>
            <a:lvl1pPr marL="0" indent="0" algn="l">
              <a:spcBef>
                <a:spcPts val="0"/>
              </a:spcBef>
              <a:spcAft>
                <a:spcPts val="900"/>
              </a:spcAft>
              <a:buClr>
                <a:schemeClr val="tx2"/>
              </a:buClr>
              <a:buFont typeface="Arial" panose="020B0604020202020204" pitchFamily="34" charset="0"/>
              <a:buNone/>
              <a:defRPr sz="1600" b="0" i="0">
                <a:solidFill>
                  <a:schemeClr val="tx2"/>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2689535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eder Title Orange Triangles">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smtClean="0"/>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1466513"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8208728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11277600" cy="1233488"/>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25625"/>
            <a:ext cx="11277600" cy="3905872"/>
          </a:xfrm>
          <a:prstGeom prst="rect">
            <a:avLst/>
          </a:prstGeom>
        </p:spPr>
        <p:txBody>
          <a:bodyPr vert="horz" lIns="0" tIns="0" rIns="0" bIns="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6963"/>
            <a:ext cx="3124200" cy="365125"/>
          </a:xfrm>
          <a:prstGeom prst="rect">
            <a:avLst/>
          </a:prstGeom>
        </p:spPr>
        <p:txBody>
          <a:bodyPr vert="horz" lIns="0" tIns="0" rIns="0" bIns="0" rtlCol="0" anchor="b" anchorCtr="0">
            <a:noAutofit/>
          </a:bodyPr>
          <a:lstStyle>
            <a:lvl1pPr algn="l">
              <a:defRPr sz="1200">
                <a:solidFill>
                  <a:schemeClr val="tx2"/>
                </a:solidFill>
              </a:defRPr>
            </a:lvl1pPr>
          </a:lstStyle>
          <a:p>
            <a:fld id="{0CCCACD6-8279-7A43-AFDE-A51255A0F160}" type="datetime1">
              <a:rPr lang="en-US" smtClean="0"/>
              <a:t>9/14/2021</a:t>
            </a:fld>
            <a:endParaRPr lang="en-US" dirty="0"/>
          </a:p>
        </p:txBody>
      </p:sp>
      <p:sp>
        <p:nvSpPr>
          <p:cNvPr id="5" name="Footer Placeholder 4"/>
          <p:cNvSpPr>
            <a:spLocks noGrp="1"/>
          </p:cNvSpPr>
          <p:nvPr>
            <p:ph type="ftr" sz="quarter" idx="3"/>
          </p:nvPr>
        </p:nvSpPr>
        <p:spPr>
          <a:xfrm>
            <a:off x="4038600" y="6176963"/>
            <a:ext cx="4114800" cy="365125"/>
          </a:xfrm>
          <a:prstGeom prst="rect">
            <a:avLst/>
          </a:prstGeom>
        </p:spPr>
        <p:txBody>
          <a:bodyPr vert="horz" lIns="0" tIns="0" rIns="0" bIns="0" rtlCol="0" anchor="b" anchorCtr="0">
            <a:noAutofit/>
          </a:bodyPr>
          <a:lstStyle>
            <a:lvl1pPr algn="ctr">
              <a:defRPr sz="1200">
                <a:solidFill>
                  <a:schemeClr val="tx2"/>
                </a:solidFill>
              </a:defRPr>
            </a:lvl1pPr>
          </a:lstStyle>
          <a:p>
            <a:r>
              <a:rPr lang="en-US"/>
              <a:t>©2021 Exl Service Holdings, Inc. All rights reserved.</a:t>
            </a:r>
          </a:p>
        </p:txBody>
      </p:sp>
      <p:sp>
        <p:nvSpPr>
          <p:cNvPr id="6" name="Slide Number Placeholder 5"/>
          <p:cNvSpPr>
            <a:spLocks noGrp="1"/>
          </p:cNvSpPr>
          <p:nvPr>
            <p:ph type="sldNum" sz="quarter" idx="4"/>
          </p:nvPr>
        </p:nvSpPr>
        <p:spPr>
          <a:xfrm>
            <a:off x="8991600" y="6176963"/>
            <a:ext cx="2743200" cy="365125"/>
          </a:xfrm>
          <a:prstGeom prst="rect">
            <a:avLst/>
          </a:prstGeom>
        </p:spPr>
        <p:txBody>
          <a:bodyPr vert="horz" lIns="0" tIns="0" rIns="0" bIns="0" rtlCol="0" anchor="b" anchorCtr="0">
            <a:noAutofit/>
          </a:bodyPr>
          <a:lstStyle>
            <a:lvl1pPr algn="r">
              <a:defRPr sz="1200">
                <a:solidFill>
                  <a:schemeClr val="tx2"/>
                </a:solidFill>
              </a:defRPr>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253740380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61" r:id="rId3"/>
    <p:sldLayoutId id="2147483675"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717" r:id="rId15"/>
    <p:sldLayoutId id="2147483688" r:id="rId16"/>
    <p:sldLayoutId id="2147483689" r:id="rId17"/>
    <p:sldLayoutId id="2147483690" r:id="rId18"/>
    <p:sldLayoutId id="2147483700" r:id="rId19"/>
    <p:sldLayoutId id="2147483718" r:id="rId20"/>
    <p:sldLayoutId id="2147483701" r:id="rId21"/>
    <p:sldLayoutId id="2147483691" r:id="rId22"/>
    <p:sldLayoutId id="2147483692" r:id="rId23"/>
    <p:sldLayoutId id="2147483693" r:id="rId24"/>
    <p:sldLayoutId id="2147483694" r:id="rId25"/>
    <p:sldLayoutId id="2147483695" r:id="rId26"/>
    <p:sldLayoutId id="2147483696" r:id="rId27"/>
    <p:sldLayoutId id="2147483697" r:id="rId28"/>
    <p:sldLayoutId id="2147483698" r:id="rId29"/>
    <p:sldLayoutId id="2147483699" r:id="rId30"/>
    <p:sldLayoutId id="2147483702" r:id="rId31"/>
    <p:sldLayoutId id="2147483703" r:id="rId32"/>
    <p:sldLayoutId id="2147483704" r:id="rId33"/>
    <p:sldLayoutId id="2147483705" r:id="rId34"/>
    <p:sldLayoutId id="2147483706" r:id="rId35"/>
    <p:sldLayoutId id="2147483707" r:id="rId36"/>
    <p:sldLayoutId id="2147483708" r:id="rId37"/>
    <p:sldLayoutId id="2147483709" r:id="rId38"/>
    <p:sldLayoutId id="2147483710" r:id="rId3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1"/>
        </a:buClr>
        <a:buFont typeface="System Font Regular"/>
        <a:buChar char="–"/>
        <a:defRPr sz="2800" kern="1200">
          <a:solidFill>
            <a:schemeClr val="tx2"/>
          </a:solidFill>
          <a:latin typeface="+mj-lt"/>
          <a:ea typeface="+mn-ea"/>
          <a:cs typeface="+mn-cs"/>
        </a:defRPr>
      </a:lvl1pPr>
      <a:lvl2pPr marL="515938" indent="-225425" algn="l" defTabSz="914400" rtl="0" eaLnBrk="1" latinLnBrk="0" hangingPunct="1">
        <a:lnSpc>
          <a:spcPct val="90000"/>
        </a:lnSpc>
        <a:spcBef>
          <a:spcPts val="500"/>
        </a:spcBef>
        <a:buFont typeface="System Font Regular"/>
        <a:buChar char="–"/>
        <a:tabLst/>
        <a:defRPr sz="2400" kern="1200">
          <a:solidFill>
            <a:schemeClr val="tx2"/>
          </a:solidFill>
          <a:latin typeface="+mj-lt"/>
          <a:ea typeface="+mn-ea"/>
          <a:cs typeface="+mn-cs"/>
        </a:defRPr>
      </a:lvl2pPr>
      <a:lvl3pPr marL="808038" indent="-225425" algn="l" defTabSz="914400" rtl="0" eaLnBrk="1" latinLnBrk="0" hangingPunct="1">
        <a:lnSpc>
          <a:spcPct val="90000"/>
        </a:lnSpc>
        <a:spcBef>
          <a:spcPts val="500"/>
        </a:spcBef>
        <a:buFont typeface="System Font Regular"/>
        <a:buChar char="–"/>
        <a:tabLst/>
        <a:defRPr sz="2000" kern="1200">
          <a:solidFill>
            <a:schemeClr val="tx2"/>
          </a:solidFill>
          <a:latin typeface="+mj-lt"/>
          <a:ea typeface="+mn-ea"/>
          <a:cs typeface="+mn-cs"/>
        </a:defRPr>
      </a:lvl3pPr>
      <a:lvl4pPr marL="1090613" indent="-2349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4pPr>
      <a:lvl5pPr marL="1373188" indent="-2730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88" userDrawn="1">
          <p15:clr>
            <a:srgbClr val="F26B43"/>
          </p15:clr>
        </p15:guide>
        <p15:guide id="4" pos="7392" userDrawn="1">
          <p15:clr>
            <a:srgbClr val="F26B43"/>
          </p15:clr>
        </p15:guide>
        <p15:guide id="5" orient="horz" pos="412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3.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839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972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23C5-5A47-EA47-9A48-E65BC60E72A0}"/>
              </a:ext>
            </a:extLst>
          </p:cNvPr>
          <p:cNvSpPr>
            <a:spLocks noGrp="1"/>
          </p:cNvSpPr>
          <p:nvPr>
            <p:ph type="ctrTitle"/>
          </p:nvPr>
        </p:nvSpPr>
        <p:spPr/>
        <p:txBody>
          <a:bodyPr/>
          <a:lstStyle/>
          <a:p>
            <a:r>
              <a:rPr lang="en-US" dirty="0"/>
              <a:t>Divider slide</a:t>
            </a:r>
            <a:br>
              <a:rPr lang="en-US" dirty="0"/>
            </a:br>
            <a:r>
              <a:rPr lang="en-US" dirty="0"/>
              <a:t>including title</a:t>
            </a:r>
          </a:p>
        </p:txBody>
      </p:sp>
    </p:spTree>
    <p:extLst>
      <p:ext uri="{BB962C8B-B14F-4D97-AF65-F5344CB8AC3E}">
        <p14:creationId xmlns:p14="http://schemas.microsoft.com/office/powerpoint/2010/main" val="1778842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6906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C8BA8-435F-584B-8D68-9E4A757FFF60}"/>
              </a:ext>
            </a:extLst>
          </p:cNvPr>
          <p:cNvSpPr>
            <a:spLocks noGrp="1"/>
          </p:cNvSpPr>
          <p:nvPr>
            <p:ph type="ctrTitle"/>
          </p:nvPr>
        </p:nvSpPr>
        <p:spPr/>
        <p:txBody>
          <a:bodyPr/>
          <a:lstStyle/>
          <a:p>
            <a:r>
              <a:rPr lang="en-US" dirty="0"/>
              <a:t>Divider slide</a:t>
            </a:r>
            <a:br>
              <a:rPr lang="en-US" dirty="0"/>
            </a:br>
            <a:r>
              <a:rPr lang="en-US" dirty="0"/>
              <a:t>including title</a:t>
            </a:r>
          </a:p>
        </p:txBody>
      </p:sp>
    </p:spTree>
    <p:extLst>
      <p:ext uri="{BB962C8B-B14F-4D97-AF65-F5344CB8AC3E}">
        <p14:creationId xmlns:p14="http://schemas.microsoft.com/office/powerpoint/2010/main" val="3381747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874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person wearing glasses&#10;&#10;Description automatically generated with low confidence">
            <a:extLst>
              <a:ext uri="{FF2B5EF4-FFF2-40B4-BE49-F238E27FC236}">
                <a16:creationId xmlns:a16="http://schemas.microsoft.com/office/drawing/2014/main" id="{57F9F603-DA7B-654F-8142-C7FC127390FE}"/>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65492688-48F8-CC46-9EFB-FD8F41C65EA9}"/>
              </a:ext>
            </a:extLst>
          </p:cNvPr>
          <p:cNvSpPr>
            <a:spLocks noGrp="1"/>
          </p:cNvSpPr>
          <p:nvPr>
            <p:ph type="ctrTitle"/>
          </p:nvPr>
        </p:nvSpPr>
        <p:spPr/>
        <p:txBody>
          <a:bodyPr/>
          <a:lstStyle/>
          <a:p>
            <a:r>
              <a:rPr lang="en-US" dirty="0"/>
              <a:t>Divider slide</a:t>
            </a:r>
            <a:br>
              <a:rPr lang="en-US" dirty="0"/>
            </a:br>
            <a:r>
              <a:rPr lang="en-US" dirty="0"/>
              <a:t>including title</a:t>
            </a:r>
          </a:p>
        </p:txBody>
      </p:sp>
      <p:sp>
        <p:nvSpPr>
          <p:cNvPr id="4" name="Text Placeholder 3">
            <a:extLst>
              <a:ext uri="{FF2B5EF4-FFF2-40B4-BE49-F238E27FC236}">
                <a16:creationId xmlns:a16="http://schemas.microsoft.com/office/drawing/2014/main" id="{8388FAF9-347C-E04D-8D06-EE9316062C13}"/>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069715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5082-9816-444B-A730-3D7B8931A468}"/>
              </a:ext>
            </a:extLst>
          </p:cNvPr>
          <p:cNvSpPr>
            <a:spLocks noGrp="1"/>
          </p:cNvSpPr>
          <p:nvPr>
            <p:ph type="ctrTitle"/>
          </p:nvPr>
        </p:nvSpPr>
        <p:spPr/>
        <p:txBody>
          <a:bodyPr/>
          <a:lstStyle/>
          <a:p>
            <a:r>
              <a:rPr lang="en-US" kern="0" dirty="0">
                <a:solidFill>
                  <a:srgbClr val="000000"/>
                </a:solidFill>
                <a:cs typeface="Calibri Light" panose="020F0302020204030204" pitchFamily="34" charset="0"/>
              </a:rPr>
              <a:t>Headline goes here on </a:t>
            </a:r>
            <a:br>
              <a:rPr lang="en-US" kern="0" dirty="0">
                <a:solidFill>
                  <a:srgbClr val="000000"/>
                </a:solidFill>
                <a:cs typeface="Calibri Light" panose="020F0302020204030204" pitchFamily="34" charset="0"/>
              </a:rPr>
            </a:br>
            <a:r>
              <a:rPr lang="en-US" kern="0" dirty="0">
                <a:solidFill>
                  <a:srgbClr val="000000"/>
                </a:solidFill>
                <a:cs typeface="Calibri Light" panose="020F0302020204030204" pitchFamily="34" charset="0"/>
              </a:rPr>
              <a:t>one or two lines</a:t>
            </a:r>
            <a:br>
              <a:rPr lang="en-US" kern="0" dirty="0">
                <a:solidFill>
                  <a:srgbClr val="000000"/>
                </a:solidFill>
                <a:cs typeface="Calibri Light" panose="020F0302020204030204" pitchFamily="34" charset="0"/>
              </a:rPr>
            </a:br>
            <a:endParaRPr lang="en-US" dirty="0"/>
          </a:p>
        </p:txBody>
      </p:sp>
      <p:sp>
        <p:nvSpPr>
          <p:cNvPr id="3" name="Footer Placeholder 2">
            <a:extLst>
              <a:ext uri="{FF2B5EF4-FFF2-40B4-BE49-F238E27FC236}">
                <a16:creationId xmlns:a16="http://schemas.microsoft.com/office/drawing/2014/main" id="{0950A005-AD89-DA4D-8B6B-80BFC56EBF44}"/>
              </a:ext>
            </a:extLst>
          </p:cNvPr>
          <p:cNvSpPr>
            <a:spLocks noGrp="1"/>
          </p:cNvSpPr>
          <p:nvPr>
            <p:ph type="ftr" sz="quarter" idx="11"/>
          </p:nvPr>
        </p:nvSpPr>
        <p:spPr/>
        <p:txBody>
          <a:bodyPr/>
          <a:lstStyle/>
          <a:p>
            <a:r>
              <a:rPr lang="en-US"/>
              <a:t>©2021 Exl Service Holdings, Inc. All rights reserved.</a:t>
            </a:r>
            <a:endParaRPr lang="en-US" dirty="0"/>
          </a:p>
        </p:txBody>
      </p:sp>
      <p:sp>
        <p:nvSpPr>
          <p:cNvPr id="4" name="Slide Number Placeholder 3">
            <a:extLst>
              <a:ext uri="{FF2B5EF4-FFF2-40B4-BE49-F238E27FC236}">
                <a16:creationId xmlns:a16="http://schemas.microsoft.com/office/drawing/2014/main" id="{F3A3153A-6345-2448-B578-8FEBBBF31A73}"/>
              </a:ext>
            </a:extLst>
          </p:cNvPr>
          <p:cNvSpPr>
            <a:spLocks noGrp="1"/>
          </p:cNvSpPr>
          <p:nvPr>
            <p:ph type="sldNum" sz="quarter" idx="12"/>
          </p:nvPr>
        </p:nvSpPr>
        <p:spPr/>
        <p:txBody>
          <a:bodyPr/>
          <a:lstStyle/>
          <a:p>
            <a:fld id="{CCA08CA8-4222-D24F-ACDB-33341C247B6F}" type="slidenum">
              <a:rPr lang="en-US" smtClean="0"/>
              <a:pPr/>
              <a:t>16</a:t>
            </a:fld>
            <a:endParaRPr lang="en-US"/>
          </a:p>
        </p:txBody>
      </p:sp>
      <p:sp>
        <p:nvSpPr>
          <p:cNvPr id="5" name="Text Placeholder 4">
            <a:extLst>
              <a:ext uri="{FF2B5EF4-FFF2-40B4-BE49-F238E27FC236}">
                <a16:creationId xmlns:a16="http://schemas.microsoft.com/office/drawing/2014/main" id="{9336D016-1E0C-684F-ACFE-0D0AD4E95BDA}"/>
              </a:ext>
            </a:extLst>
          </p:cNvPr>
          <p:cNvSpPr>
            <a:spLocks noGrp="1"/>
          </p:cNvSpPr>
          <p:nvPr>
            <p:ph type="body" sz="quarter" idx="13"/>
          </p:nvPr>
        </p:nvSpPr>
        <p:spPr/>
        <p:txBody>
          <a:bodyPr/>
          <a:lstStyle/>
          <a:p>
            <a:r>
              <a:rPr lang="en-US" kern="0" dirty="0">
                <a:solidFill>
                  <a:srgbClr val="FB4E0B"/>
                </a:solidFill>
              </a:rPr>
              <a:t>Section title goes here</a:t>
            </a:r>
          </a:p>
        </p:txBody>
      </p:sp>
      <p:sp>
        <p:nvSpPr>
          <p:cNvPr id="6" name="Text Placeholder 5">
            <a:extLst>
              <a:ext uri="{FF2B5EF4-FFF2-40B4-BE49-F238E27FC236}">
                <a16:creationId xmlns:a16="http://schemas.microsoft.com/office/drawing/2014/main" id="{8A5B448E-916C-F648-831A-B6CC9EDFA571}"/>
              </a:ext>
            </a:extLst>
          </p:cNvPr>
          <p:cNvSpPr>
            <a:spLocks noGrp="1"/>
          </p:cNvSpPr>
          <p:nvPr>
            <p:ph type="body" sz="quarter" idx="14"/>
          </p:nvPr>
        </p:nvSpPr>
        <p:spPr/>
        <p:txBody>
          <a:bodyPr/>
          <a:lstStyle/>
          <a:p>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r>
            <a:br>
              <a:rPr lang="en-US" dirty="0"/>
            </a:br>
            <a:r>
              <a:rPr lang="en-US" dirty="0" err="1"/>
              <a:t>exerci</a:t>
            </a:r>
            <a:r>
              <a:rPr lang="en-US" dirty="0"/>
              <a:t> </a:t>
            </a:r>
            <a:r>
              <a:rPr lang="en-US" dirty="0" err="1"/>
              <a:t>tation</a:t>
            </a:r>
            <a:r>
              <a:rPr lang="en-US" dirty="0"/>
              <a:t> </a:t>
            </a:r>
            <a:r>
              <a:rPr lang="en-US" dirty="0" err="1"/>
              <a:t>ullamcorper</a:t>
            </a:r>
            <a:endParaRPr lang="en-US" dirty="0"/>
          </a:p>
          <a:p>
            <a:pPr lvl="1"/>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r>
            <a:br>
              <a:rPr lang="en-US" dirty="0"/>
            </a:br>
            <a:r>
              <a:rPr lang="en-US" dirty="0" err="1"/>
              <a:t>exerci</a:t>
            </a:r>
            <a:r>
              <a:rPr lang="en-US" dirty="0"/>
              <a:t> </a:t>
            </a:r>
            <a:r>
              <a:rPr lang="en-US" dirty="0" err="1"/>
              <a:t>tation</a:t>
            </a:r>
            <a:r>
              <a:rPr lang="en-US" dirty="0"/>
              <a:t> </a:t>
            </a:r>
            <a:r>
              <a:rPr lang="en-US" dirty="0" err="1"/>
              <a:t>ullamcorper</a:t>
            </a:r>
            <a:endParaRPr lang="en-US" dirty="0"/>
          </a:p>
          <a:p>
            <a:pPr lvl="2"/>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r>
            <a:br>
              <a:rPr lang="en-US" dirty="0"/>
            </a:br>
            <a:r>
              <a:rPr lang="en-US" dirty="0" err="1"/>
              <a:t>exerci</a:t>
            </a:r>
            <a:r>
              <a:rPr lang="en-US" dirty="0"/>
              <a:t> </a:t>
            </a:r>
            <a:r>
              <a:rPr lang="en-US" dirty="0" err="1"/>
              <a:t>tation</a:t>
            </a:r>
            <a:r>
              <a:rPr lang="en-US" dirty="0"/>
              <a:t> </a:t>
            </a:r>
            <a:r>
              <a:rPr lang="en-US" dirty="0" err="1"/>
              <a:t>ullamcorper</a:t>
            </a:r>
            <a:endParaRPr lang="en-US" dirty="0"/>
          </a:p>
          <a:p>
            <a:pPr lvl="3"/>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r>
            <a:br>
              <a:rPr lang="en-US" dirty="0"/>
            </a:br>
            <a:r>
              <a:rPr lang="en-US" dirty="0" err="1"/>
              <a:t>exerci</a:t>
            </a:r>
            <a:r>
              <a:rPr lang="en-US" dirty="0"/>
              <a:t> </a:t>
            </a:r>
            <a:r>
              <a:rPr lang="en-US" dirty="0" err="1"/>
              <a:t>tation</a:t>
            </a:r>
            <a:r>
              <a:rPr lang="en-US" dirty="0"/>
              <a:t> </a:t>
            </a:r>
            <a:r>
              <a:rPr lang="en-US" dirty="0" err="1"/>
              <a:t>ullamcorper</a:t>
            </a:r>
            <a:endParaRPr lang="en-US" dirty="0"/>
          </a:p>
          <a:p>
            <a:pPr marL="0" indent="0">
              <a:buNone/>
            </a:pPr>
            <a:endParaRPr lang="en-US" dirty="0"/>
          </a:p>
        </p:txBody>
      </p:sp>
      <p:sp>
        <p:nvSpPr>
          <p:cNvPr id="7" name="Text Placeholder 6">
            <a:extLst>
              <a:ext uri="{FF2B5EF4-FFF2-40B4-BE49-F238E27FC236}">
                <a16:creationId xmlns:a16="http://schemas.microsoft.com/office/drawing/2014/main" id="{A48B7BDF-4E2A-DD41-AA10-18E923230D9F}"/>
              </a:ext>
            </a:extLst>
          </p:cNvPr>
          <p:cNvSpPr>
            <a:spLocks noGrp="1"/>
          </p:cNvSpPr>
          <p:nvPr>
            <p:ph type="body" sz="quarter" idx="16"/>
          </p:nvPr>
        </p:nvSpPr>
        <p:spPr/>
        <p:txBody>
          <a:bodyPr/>
          <a:lstStyle/>
          <a:p>
            <a:r>
              <a:rPr lang="en-US" dirty="0">
                <a:solidFill>
                  <a:srgbClr val="FB4D0A"/>
                </a:solidFill>
              </a:rPr>
              <a:t>Lorem ipsum dolor sit </a:t>
            </a:r>
            <a:r>
              <a:rPr lang="en-US" dirty="0" err="1">
                <a:solidFill>
                  <a:srgbClr val="FB4D0A"/>
                </a:solidFill>
              </a:rPr>
              <a:t>amet</a:t>
            </a:r>
            <a:r>
              <a:rPr lang="en-US" dirty="0">
                <a:solidFill>
                  <a:srgbClr val="FB4D0A"/>
                </a:solidFill>
              </a:rPr>
              <a:t>, </a:t>
            </a:r>
            <a:r>
              <a:rPr lang="en-US" dirty="0" err="1">
                <a:solidFill>
                  <a:srgbClr val="FB4D0A"/>
                </a:solidFill>
              </a:rPr>
              <a:t>consectetuer</a:t>
            </a:r>
            <a:r>
              <a:rPr lang="en-US" dirty="0">
                <a:solidFill>
                  <a:srgbClr val="FB4D0A"/>
                </a:solidFill>
              </a:rPr>
              <a:t> </a:t>
            </a:r>
            <a:r>
              <a:rPr lang="en-US" dirty="0" err="1">
                <a:solidFill>
                  <a:srgbClr val="FB4D0A"/>
                </a:solidFill>
              </a:rPr>
              <a:t>adipiscing</a:t>
            </a:r>
            <a:r>
              <a:rPr lang="en-US" dirty="0">
                <a:solidFill>
                  <a:srgbClr val="FB4D0A"/>
                </a:solidFill>
              </a:rPr>
              <a:t> </a:t>
            </a:r>
            <a:r>
              <a:rPr lang="en-US" dirty="0" err="1">
                <a:solidFill>
                  <a:srgbClr val="FB4D0A"/>
                </a:solidFill>
              </a:rPr>
              <a:t>elit</a:t>
            </a:r>
            <a:r>
              <a:rPr lang="en-US" dirty="0">
                <a:solidFill>
                  <a:srgbClr val="FB4D0A"/>
                </a:solidFill>
              </a:rPr>
              <a:t>, sed diam </a:t>
            </a:r>
            <a:r>
              <a:rPr lang="en-US" dirty="0" err="1">
                <a:solidFill>
                  <a:srgbClr val="FB4D0A"/>
                </a:solidFill>
              </a:rPr>
              <a:t>nonummy</a:t>
            </a:r>
            <a:endParaRPr lang="en-US" dirty="0"/>
          </a:p>
        </p:txBody>
      </p:sp>
      <p:sp>
        <p:nvSpPr>
          <p:cNvPr id="10" name="Text Placeholder 5">
            <a:extLst>
              <a:ext uri="{FF2B5EF4-FFF2-40B4-BE49-F238E27FC236}">
                <a16:creationId xmlns:a16="http://schemas.microsoft.com/office/drawing/2014/main" id="{C1249BA3-73C1-3943-BA26-D8EC98F7188B}"/>
              </a:ext>
            </a:extLst>
          </p:cNvPr>
          <p:cNvSpPr txBox="1">
            <a:spLocks/>
          </p:cNvSpPr>
          <p:nvPr/>
        </p:nvSpPr>
        <p:spPr>
          <a:xfrm>
            <a:off x="5698435" y="3429000"/>
            <a:ext cx="4681538" cy="2703513"/>
          </a:xfrm>
          <a:prstGeom prst="rect">
            <a:avLst/>
          </a:prstGeom>
        </p:spPr>
        <p:txBody>
          <a:bodyPr vert="horz" lIns="0" tIns="0" rIns="0" bIns="0" rtlCol="0">
            <a:noAutofit/>
          </a:bodyPr>
          <a:lstStyle>
            <a:lvl1pPr marL="230188" indent="-230188" algn="l" defTabSz="914400" rtl="0" eaLnBrk="1" latinLnBrk="0" hangingPunct="1">
              <a:lnSpc>
                <a:spcPct val="90000"/>
              </a:lnSpc>
              <a:spcBef>
                <a:spcPts val="0"/>
              </a:spcBef>
              <a:spcAft>
                <a:spcPts val="400"/>
              </a:spcAft>
              <a:buClr>
                <a:schemeClr val="tx1"/>
              </a:buClr>
              <a:buFont typeface="System Font Regular"/>
              <a:buChar char="–"/>
              <a:tabLst/>
              <a:defRPr sz="1800" kern="1200">
                <a:solidFill>
                  <a:schemeClr val="tx2"/>
                </a:solidFill>
                <a:latin typeface="+mj-lt"/>
                <a:ea typeface="+mn-ea"/>
                <a:cs typeface="+mn-cs"/>
              </a:defRPr>
            </a:lvl1pPr>
            <a:lvl2pPr marL="460375" indent="-223838" algn="l" defTabSz="914400" rtl="0" eaLnBrk="1" latinLnBrk="0" hangingPunct="1">
              <a:lnSpc>
                <a:spcPct val="90000"/>
              </a:lnSpc>
              <a:spcBef>
                <a:spcPts val="0"/>
              </a:spcBef>
              <a:spcAft>
                <a:spcPts val="400"/>
              </a:spcAft>
              <a:buFont typeface="System Font Regular"/>
              <a:buChar char="–"/>
              <a:tabLst/>
              <a:defRPr sz="1800" kern="1200">
                <a:solidFill>
                  <a:schemeClr val="accent3"/>
                </a:solidFill>
                <a:latin typeface="+mj-lt"/>
                <a:ea typeface="+mn-ea"/>
                <a:cs typeface="+mn-cs"/>
              </a:defRPr>
            </a:lvl2pPr>
            <a:lvl3pPr marL="690563" indent="-223838" algn="l" defTabSz="914400" rtl="0" eaLnBrk="1" latinLnBrk="0" hangingPunct="1">
              <a:lnSpc>
                <a:spcPct val="90000"/>
              </a:lnSpc>
              <a:spcBef>
                <a:spcPts val="0"/>
              </a:spcBef>
              <a:spcAft>
                <a:spcPts val="400"/>
              </a:spcAft>
              <a:buFont typeface="System Font Regular"/>
              <a:buChar char="–"/>
              <a:tabLst/>
              <a:defRPr sz="1500" kern="1200">
                <a:solidFill>
                  <a:schemeClr val="accent3"/>
                </a:solidFill>
                <a:latin typeface="+mj-lt"/>
                <a:ea typeface="+mn-ea"/>
                <a:cs typeface="+mn-cs"/>
              </a:defRPr>
            </a:lvl3pPr>
            <a:lvl4pPr marL="914400" indent="-230188" algn="l" defTabSz="914400" rtl="0" eaLnBrk="1" latinLnBrk="0" hangingPunct="1">
              <a:lnSpc>
                <a:spcPct val="90000"/>
              </a:lnSpc>
              <a:spcBef>
                <a:spcPts val="0"/>
              </a:spcBef>
              <a:spcAft>
                <a:spcPts val="400"/>
              </a:spcAft>
              <a:buFont typeface="System Font Regular"/>
              <a:buChar char="–"/>
              <a:tabLst/>
              <a:defRPr sz="1500" kern="1200">
                <a:solidFill>
                  <a:schemeClr val="accent3"/>
                </a:solidFill>
                <a:latin typeface="+mj-lt"/>
                <a:ea typeface="+mn-ea"/>
                <a:cs typeface="+mn-cs"/>
              </a:defRPr>
            </a:lvl4pPr>
            <a:lvl5pPr marL="1144588" indent="-211138" algn="l" defTabSz="914400" rtl="0" eaLnBrk="1" latinLnBrk="0" hangingPunct="1">
              <a:lnSpc>
                <a:spcPct val="90000"/>
              </a:lnSpc>
              <a:spcBef>
                <a:spcPts val="0"/>
              </a:spcBef>
              <a:spcAft>
                <a:spcPts val="400"/>
              </a:spcAft>
              <a:buFont typeface="System Font Regular"/>
              <a:buChar char="–"/>
              <a:tabLst/>
              <a:defRPr sz="1500" kern="1200">
                <a:solidFill>
                  <a:schemeClr val="accent3"/>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Ut wisi enim ad minim veniam, quis nostrud</a:t>
            </a:r>
            <a:br>
              <a:rPr lang="en-US"/>
            </a:br>
            <a:r>
              <a:rPr lang="en-US"/>
              <a:t>exerci tation ullamcorper</a:t>
            </a:r>
          </a:p>
          <a:p>
            <a:pPr lvl="1"/>
            <a:r>
              <a:rPr lang="en-US"/>
              <a:t>Ut wisi enim ad minim veniam, quis nostrud</a:t>
            </a:r>
            <a:br>
              <a:rPr lang="en-US"/>
            </a:br>
            <a:r>
              <a:rPr lang="en-US"/>
              <a:t>exerci tation ullamcorper</a:t>
            </a:r>
          </a:p>
          <a:p>
            <a:pPr lvl="2"/>
            <a:r>
              <a:rPr lang="en-US"/>
              <a:t>Ut wisi enim ad minim veniam, quis nostrud</a:t>
            </a:r>
            <a:br>
              <a:rPr lang="en-US"/>
            </a:br>
            <a:r>
              <a:rPr lang="en-US"/>
              <a:t>exerci tation ullamcorper</a:t>
            </a:r>
          </a:p>
          <a:p>
            <a:pPr lvl="3"/>
            <a:r>
              <a:rPr lang="en-US"/>
              <a:t>Ut wisi enim ad minim veniam, quis nostrud</a:t>
            </a:r>
            <a:br>
              <a:rPr lang="en-US"/>
            </a:br>
            <a:r>
              <a:rPr lang="en-US"/>
              <a:t>exerci tation ullamcorper</a:t>
            </a:r>
          </a:p>
          <a:p>
            <a:pPr marL="0" indent="0">
              <a:buFont typeface="System Font Regular"/>
              <a:buNone/>
            </a:pPr>
            <a:endParaRPr lang="en-US" dirty="0"/>
          </a:p>
        </p:txBody>
      </p:sp>
      <p:sp>
        <p:nvSpPr>
          <p:cNvPr id="11" name="Text Placeholder 6">
            <a:extLst>
              <a:ext uri="{FF2B5EF4-FFF2-40B4-BE49-F238E27FC236}">
                <a16:creationId xmlns:a16="http://schemas.microsoft.com/office/drawing/2014/main" id="{4DC90F08-8511-AD49-B9DA-263BA69C6C62}"/>
              </a:ext>
            </a:extLst>
          </p:cNvPr>
          <p:cNvSpPr txBox="1">
            <a:spLocks/>
          </p:cNvSpPr>
          <p:nvPr/>
        </p:nvSpPr>
        <p:spPr>
          <a:xfrm>
            <a:off x="5685182" y="2795955"/>
            <a:ext cx="4681538" cy="556846"/>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Clr>
                <a:schemeClr val="tx1"/>
              </a:buClr>
              <a:buFont typeface="System Font Regular"/>
              <a:buNone/>
              <a:defRPr sz="2000" b="1" i="0" kern="1200">
                <a:solidFill>
                  <a:schemeClr val="tx1"/>
                </a:solidFill>
                <a:latin typeface="Calibri" panose="020F0502020204030204" pitchFamily="34" charset="0"/>
                <a:ea typeface="+mn-ea"/>
                <a:cs typeface="Calibri" panose="020F0502020204030204" pitchFamily="34" charset="0"/>
              </a:defRPr>
            </a:lvl1pPr>
            <a:lvl2pPr marL="231775" indent="-231775"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2pPr>
            <a:lvl3pPr marL="458788" indent="-227013" algn="l" defTabSz="914400" rtl="0" eaLnBrk="1" latinLnBrk="0" hangingPunct="1">
              <a:lnSpc>
                <a:spcPct val="90000"/>
              </a:lnSpc>
              <a:spcBef>
                <a:spcPts val="500"/>
              </a:spcBef>
              <a:buFont typeface="System Font Regular"/>
              <a:buChar char="–"/>
              <a:tabLst/>
              <a:defRPr sz="1500" kern="1200">
                <a:solidFill>
                  <a:schemeClr val="tx2"/>
                </a:solidFill>
                <a:latin typeface="+mj-lt"/>
                <a:ea typeface="+mn-ea"/>
                <a:cs typeface="+mn-cs"/>
              </a:defRPr>
            </a:lvl3pPr>
            <a:lvl4pPr marL="690563" indent="-231775" algn="l" defTabSz="914400" rtl="0" eaLnBrk="1" latinLnBrk="0" hangingPunct="1">
              <a:lnSpc>
                <a:spcPct val="90000"/>
              </a:lnSpc>
              <a:spcBef>
                <a:spcPts val="500"/>
              </a:spcBef>
              <a:buFont typeface="System Font Regular"/>
              <a:buChar char="–"/>
              <a:tabLst/>
              <a:defRPr sz="1500" kern="1200">
                <a:solidFill>
                  <a:schemeClr val="tx2"/>
                </a:solidFill>
                <a:latin typeface="+mj-lt"/>
                <a:ea typeface="+mn-ea"/>
                <a:cs typeface="+mn-cs"/>
              </a:defRPr>
            </a:lvl4pPr>
            <a:lvl5pPr marL="976313" indent="-212725" algn="l" defTabSz="914400" rtl="0" eaLnBrk="1" latinLnBrk="0" hangingPunct="1">
              <a:lnSpc>
                <a:spcPct val="90000"/>
              </a:lnSpc>
              <a:spcBef>
                <a:spcPts val="500"/>
              </a:spcBef>
              <a:buFont typeface="System Font Regular"/>
              <a:buChar char="–"/>
              <a:tabLst/>
              <a:defRPr sz="15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FB4D0A"/>
                </a:solidFill>
              </a:rPr>
              <a:t>Lorem ipsum dolor sit amet, consectetuer adipiscing elit, sed diam nonummy</a:t>
            </a:r>
            <a:endParaRPr lang="en-US" dirty="0"/>
          </a:p>
        </p:txBody>
      </p:sp>
    </p:spTree>
    <p:extLst>
      <p:ext uri="{BB962C8B-B14F-4D97-AF65-F5344CB8AC3E}">
        <p14:creationId xmlns:p14="http://schemas.microsoft.com/office/powerpoint/2010/main" val="2260642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467BA-880B-2642-84A8-15F2D8C121AF}"/>
              </a:ext>
            </a:extLst>
          </p:cNvPr>
          <p:cNvSpPr>
            <a:spLocks noGrp="1"/>
          </p:cNvSpPr>
          <p:nvPr>
            <p:ph type="ctrTitle"/>
          </p:nvPr>
        </p:nvSpPr>
        <p:spPr/>
        <p:txBody>
          <a:bodyPr/>
          <a:lstStyle/>
          <a:p>
            <a:r>
              <a:rPr lang="en-US" dirty="0"/>
              <a:t>Headline </a:t>
            </a:r>
            <a:br>
              <a:rPr lang="en-US" dirty="0"/>
            </a:br>
            <a:r>
              <a:rPr lang="en-US" dirty="0"/>
              <a:t>goes here on</a:t>
            </a:r>
            <a:br>
              <a:rPr lang="en-US" dirty="0"/>
            </a:br>
            <a:r>
              <a:rPr lang="en-US" dirty="0"/>
              <a:t>three lines</a:t>
            </a:r>
            <a:br>
              <a:rPr lang="en-US" dirty="0"/>
            </a:br>
            <a:endParaRPr lang="en-US" dirty="0"/>
          </a:p>
        </p:txBody>
      </p:sp>
      <p:sp>
        <p:nvSpPr>
          <p:cNvPr id="3" name="Footer Placeholder 2">
            <a:extLst>
              <a:ext uri="{FF2B5EF4-FFF2-40B4-BE49-F238E27FC236}">
                <a16:creationId xmlns:a16="http://schemas.microsoft.com/office/drawing/2014/main" id="{A8B08A70-109C-6B4D-8D35-5D373E9FC099}"/>
              </a:ext>
            </a:extLst>
          </p:cNvPr>
          <p:cNvSpPr>
            <a:spLocks noGrp="1"/>
          </p:cNvSpPr>
          <p:nvPr>
            <p:ph type="ftr" sz="quarter" idx="11"/>
          </p:nvPr>
        </p:nvSpPr>
        <p:spPr/>
        <p:txBody>
          <a:bodyPr/>
          <a:lstStyle/>
          <a:p>
            <a:r>
              <a:rPr lang="en-US"/>
              <a:t>©2021 Exl Service Holdings, Inc. All rights reserved.</a:t>
            </a:r>
            <a:endParaRPr lang="en-US" dirty="0"/>
          </a:p>
        </p:txBody>
      </p:sp>
      <p:sp>
        <p:nvSpPr>
          <p:cNvPr id="4" name="Slide Number Placeholder 3">
            <a:extLst>
              <a:ext uri="{FF2B5EF4-FFF2-40B4-BE49-F238E27FC236}">
                <a16:creationId xmlns:a16="http://schemas.microsoft.com/office/drawing/2014/main" id="{FB139BCB-8966-D040-B2B7-E3AFF159EA2C}"/>
              </a:ext>
            </a:extLst>
          </p:cNvPr>
          <p:cNvSpPr>
            <a:spLocks noGrp="1"/>
          </p:cNvSpPr>
          <p:nvPr>
            <p:ph type="sldNum" sz="quarter" idx="12"/>
          </p:nvPr>
        </p:nvSpPr>
        <p:spPr/>
        <p:txBody>
          <a:bodyPr/>
          <a:lstStyle/>
          <a:p>
            <a:fld id="{CCA08CA8-4222-D24F-ACDB-33341C247B6F}" type="slidenum">
              <a:rPr lang="en-US" smtClean="0"/>
              <a:pPr/>
              <a:t>17</a:t>
            </a:fld>
            <a:endParaRPr lang="en-US"/>
          </a:p>
        </p:txBody>
      </p:sp>
      <p:sp>
        <p:nvSpPr>
          <p:cNvPr id="5" name="Text Placeholder 4">
            <a:extLst>
              <a:ext uri="{FF2B5EF4-FFF2-40B4-BE49-F238E27FC236}">
                <a16:creationId xmlns:a16="http://schemas.microsoft.com/office/drawing/2014/main" id="{5CE71108-CEFB-E142-9921-BC70B557C39A}"/>
              </a:ext>
            </a:extLst>
          </p:cNvPr>
          <p:cNvSpPr>
            <a:spLocks noGrp="1"/>
          </p:cNvSpPr>
          <p:nvPr>
            <p:ph type="body" sz="quarter" idx="13"/>
          </p:nvPr>
        </p:nvSpPr>
        <p:spPr/>
        <p:txBody>
          <a:bodyPr/>
          <a:lstStyle/>
          <a:p>
            <a:r>
              <a:rPr lang="en-US" dirty="0"/>
              <a:t>Section title goes here</a:t>
            </a:r>
          </a:p>
          <a:p>
            <a:endParaRPr lang="en-US" dirty="0"/>
          </a:p>
        </p:txBody>
      </p:sp>
      <p:sp>
        <p:nvSpPr>
          <p:cNvPr id="6" name="Text Placeholder 5">
            <a:extLst>
              <a:ext uri="{FF2B5EF4-FFF2-40B4-BE49-F238E27FC236}">
                <a16:creationId xmlns:a16="http://schemas.microsoft.com/office/drawing/2014/main" id="{DD76EB68-64D5-B74C-94DA-9E50930A0A44}"/>
              </a:ext>
            </a:extLst>
          </p:cNvPr>
          <p:cNvSpPr>
            <a:spLocks noGrp="1"/>
          </p:cNvSpPr>
          <p:nvPr>
            <p:ph type="body" sz="quarter" idx="14"/>
          </p:nvPr>
        </p:nvSpPr>
        <p:spPr/>
        <p:txBody>
          <a:bodyPr/>
          <a:lstStyle/>
          <a:p>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r>
            <a:br>
              <a:rPr lang="en-US" dirty="0"/>
            </a:br>
            <a:r>
              <a:rPr lang="en-US" dirty="0" err="1"/>
              <a:t>exerci</a:t>
            </a:r>
            <a:r>
              <a:rPr lang="en-US" dirty="0"/>
              <a:t> </a:t>
            </a:r>
            <a:r>
              <a:rPr lang="en-US" dirty="0" err="1"/>
              <a:t>tation</a:t>
            </a:r>
            <a:r>
              <a:rPr lang="en-US" dirty="0"/>
              <a:t> </a:t>
            </a:r>
            <a:r>
              <a:rPr lang="en-US" dirty="0" err="1"/>
              <a:t>ullamcorper</a:t>
            </a:r>
            <a:endParaRPr lang="en-US" dirty="0"/>
          </a:p>
          <a:p>
            <a:pPr lvl="1"/>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r>
            <a:br>
              <a:rPr lang="en-US" dirty="0"/>
            </a:br>
            <a:r>
              <a:rPr lang="en-US" dirty="0" err="1"/>
              <a:t>exerci</a:t>
            </a:r>
            <a:r>
              <a:rPr lang="en-US" dirty="0"/>
              <a:t> </a:t>
            </a:r>
            <a:r>
              <a:rPr lang="en-US" dirty="0" err="1"/>
              <a:t>tation</a:t>
            </a:r>
            <a:r>
              <a:rPr lang="en-US" dirty="0"/>
              <a:t> </a:t>
            </a:r>
            <a:r>
              <a:rPr lang="en-US" dirty="0" err="1"/>
              <a:t>ullamcorper</a:t>
            </a:r>
            <a:endParaRPr lang="en-US" dirty="0"/>
          </a:p>
          <a:p>
            <a:pPr lvl="2"/>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r>
            <a:br>
              <a:rPr lang="en-US" dirty="0"/>
            </a:br>
            <a:r>
              <a:rPr lang="en-US" dirty="0" err="1"/>
              <a:t>exerci</a:t>
            </a:r>
            <a:r>
              <a:rPr lang="en-US" dirty="0"/>
              <a:t> </a:t>
            </a:r>
            <a:r>
              <a:rPr lang="en-US" dirty="0" err="1"/>
              <a:t>tation</a:t>
            </a:r>
            <a:r>
              <a:rPr lang="en-US" dirty="0"/>
              <a:t> </a:t>
            </a:r>
            <a:r>
              <a:rPr lang="en-US" dirty="0" err="1"/>
              <a:t>ullamcorper</a:t>
            </a:r>
            <a:endParaRPr lang="en-US" dirty="0"/>
          </a:p>
          <a:p>
            <a:pPr lvl="3"/>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r>
            <a:br>
              <a:rPr lang="en-US" dirty="0"/>
            </a:br>
            <a:r>
              <a:rPr lang="en-US" dirty="0" err="1"/>
              <a:t>exerci</a:t>
            </a:r>
            <a:r>
              <a:rPr lang="en-US" dirty="0"/>
              <a:t> </a:t>
            </a:r>
            <a:r>
              <a:rPr lang="en-US" dirty="0" err="1"/>
              <a:t>tation</a:t>
            </a:r>
            <a:r>
              <a:rPr lang="en-US" dirty="0"/>
              <a:t> </a:t>
            </a:r>
            <a:r>
              <a:rPr lang="en-US" dirty="0" err="1"/>
              <a:t>ullamcorper</a:t>
            </a:r>
            <a:endParaRPr lang="en-US" dirty="0"/>
          </a:p>
          <a:p>
            <a:pPr marL="0" indent="0">
              <a:buNone/>
            </a:pPr>
            <a:endParaRPr lang="en-US" dirty="0"/>
          </a:p>
        </p:txBody>
      </p:sp>
      <p:sp>
        <p:nvSpPr>
          <p:cNvPr id="7" name="Text Placeholder 6">
            <a:extLst>
              <a:ext uri="{FF2B5EF4-FFF2-40B4-BE49-F238E27FC236}">
                <a16:creationId xmlns:a16="http://schemas.microsoft.com/office/drawing/2014/main" id="{D963BD07-D3C0-E541-984A-8A097F788756}"/>
              </a:ext>
            </a:extLst>
          </p:cNvPr>
          <p:cNvSpPr>
            <a:spLocks noGrp="1"/>
          </p:cNvSpPr>
          <p:nvPr>
            <p:ph type="body" sz="quarter" idx="16"/>
          </p:nvPr>
        </p:nvSpPr>
        <p:spPr/>
        <p:txBody>
          <a:bodyPr/>
          <a:lstStyle/>
          <a:p>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endParaRPr lang="en-US" dirty="0"/>
          </a:p>
        </p:txBody>
      </p:sp>
    </p:spTree>
    <p:extLst>
      <p:ext uri="{BB962C8B-B14F-4D97-AF65-F5344CB8AC3E}">
        <p14:creationId xmlns:p14="http://schemas.microsoft.com/office/powerpoint/2010/main" val="1143576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23E0-D989-884F-9081-463593C660CB}"/>
              </a:ext>
            </a:extLst>
          </p:cNvPr>
          <p:cNvSpPr>
            <a:spLocks noGrp="1"/>
          </p:cNvSpPr>
          <p:nvPr>
            <p:ph type="ctrTitle"/>
          </p:nvPr>
        </p:nvSpPr>
        <p:spPr/>
        <p:txBody>
          <a:bodyPr/>
          <a:lstStyle/>
          <a:p>
            <a:r>
              <a:rPr lang="en-US" dirty="0"/>
              <a:t>Headline </a:t>
            </a:r>
            <a:br>
              <a:rPr lang="en-US" dirty="0"/>
            </a:br>
            <a:r>
              <a:rPr lang="en-US" dirty="0"/>
              <a:t>goes here on</a:t>
            </a:r>
            <a:br>
              <a:rPr lang="en-US" dirty="0"/>
            </a:br>
            <a:r>
              <a:rPr lang="en-US" dirty="0"/>
              <a:t>three lines</a:t>
            </a:r>
          </a:p>
        </p:txBody>
      </p:sp>
      <p:sp>
        <p:nvSpPr>
          <p:cNvPr id="3" name="Footer Placeholder 2">
            <a:extLst>
              <a:ext uri="{FF2B5EF4-FFF2-40B4-BE49-F238E27FC236}">
                <a16:creationId xmlns:a16="http://schemas.microsoft.com/office/drawing/2014/main" id="{91A3B494-65BD-E748-955B-486A5DB25C36}"/>
              </a:ext>
            </a:extLst>
          </p:cNvPr>
          <p:cNvSpPr>
            <a:spLocks noGrp="1"/>
          </p:cNvSpPr>
          <p:nvPr>
            <p:ph type="ftr" sz="quarter" idx="11"/>
          </p:nvPr>
        </p:nvSpPr>
        <p:spPr/>
        <p:txBody>
          <a:bodyPr/>
          <a:lstStyle/>
          <a:p>
            <a:r>
              <a:rPr lang="en-US" dirty="0"/>
              <a:t>©2021 </a:t>
            </a:r>
            <a:r>
              <a:rPr lang="en-US" dirty="0" err="1"/>
              <a:t>Exl</a:t>
            </a:r>
            <a:r>
              <a:rPr lang="en-US" dirty="0"/>
              <a:t> Service Holdings, Inc. All rights reserved.</a:t>
            </a:r>
          </a:p>
        </p:txBody>
      </p:sp>
      <p:sp>
        <p:nvSpPr>
          <p:cNvPr id="4" name="Slide Number Placeholder 3">
            <a:extLst>
              <a:ext uri="{FF2B5EF4-FFF2-40B4-BE49-F238E27FC236}">
                <a16:creationId xmlns:a16="http://schemas.microsoft.com/office/drawing/2014/main" id="{0B716F38-3E52-BA44-9E8A-397C7DF2717B}"/>
              </a:ext>
            </a:extLst>
          </p:cNvPr>
          <p:cNvSpPr>
            <a:spLocks noGrp="1"/>
          </p:cNvSpPr>
          <p:nvPr>
            <p:ph type="sldNum" sz="quarter" idx="12"/>
          </p:nvPr>
        </p:nvSpPr>
        <p:spPr/>
        <p:txBody>
          <a:bodyPr/>
          <a:lstStyle/>
          <a:p>
            <a:fld id="{CCA08CA8-4222-D24F-ACDB-33341C247B6F}" type="slidenum">
              <a:rPr lang="en-US" smtClean="0"/>
              <a:pPr/>
              <a:t>18</a:t>
            </a:fld>
            <a:endParaRPr lang="en-US"/>
          </a:p>
        </p:txBody>
      </p:sp>
      <p:sp>
        <p:nvSpPr>
          <p:cNvPr id="5" name="Text Placeholder 4">
            <a:extLst>
              <a:ext uri="{FF2B5EF4-FFF2-40B4-BE49-F238E27FC236}">
                <a16:creationId xmlns:a16="http://schemas.microsoft.com/office/drawing/2014/main" id="{AD0E4FBD-04CB-1B45-BC6C-79E7AE53026C}"/>
              </a:ext>
            </a:extLst>
          </p:cNvPr>
          <p:cNvSpPr>
            <a:spLocks noGrp="1"/>
          </p:cNvSpPr>
          <p:nvPr>
            <p:ph type="body" sz="quarter" idx="13"/>
          </p:nvPr>
        </p:nvSpPr>
        <p:spPr/>
        <p:txBody>
          <a:bodyPr/>
          <a:lstStyle/>
          <a:p>
            <a:r>
              <a:rPr lang="en-US" dirty="0"/>
              <a:t>Section title goes here</a:t>
            </a:r>
          </a:p>
          <a:p>
            <a:endParaRPr lang="en-US" dirty="0"/>
          </a:p>
          <a:p>
            <a:endParaRPr lang="en-US" dirty="0"/>
          </a:p>
        </p:txBody>
      </p:sp>
      <p:sp>
        <p:nvSpPr>
          <p:cNvPr id="8" name="Text Placeholder 5">
            <a:extLst>
              <a:ext uri="{FF2B5EF4-FFF2-40B4-BE49-F238E27FC236}">
                <a16:creationId xmlns:a16="http://schemas.microsoft.com/office/drawing/2014/main" id="{A403769D-E25F-8B4F-878A-ED6BE2CC7C3B}"/>
              </a:ext>
            </a:extLst>
          </p:cNvPr>
          <p:cNvSpPr>
            <a:spLocks noGrp="1"/>
          </p:cNvSpPr>
          <p:nvPr>
            <p:ph type="body" sz="quarter" idx="14"/>
          </p:nvPr>
        </p:nvSpPr>
        <p:spPr>
          <a:xfrm>
            <a:off x="4804228" y="2111742"/>
            <a:ext cx="5075267" cy="3829814"/>
          </a:xfrm>
        </p:spPr>
        <p:txBody>
          <a:bodyPr/>
          <a:lstStyle/>
          <a:p>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r>
            <a:br>
              <a:rPr lang="en-US" dirty="0"/>
            </a:br>
            <a:r>
              <a:rPr lang="en-US" dirty="0" err="1"/>
              <a:t>exerci</a:t>
            </a:r>
            <a:r>
              <a:rPr lang="en-US" dirty="0"/>
              <a:t> </a:t>
            </a:r>
            <a:r>
              <a:rPr lang="en-US" dirty="0" err="1"/>
              <a:t>tation</a:t>
            </a:r>
            <a:r>
              <a:rPr lang="en-US" dirty="0"/>
              <a:t> </a:t>
            </a:r>
            <a:r>
              <a:rPr lang="en-US" dirty="0" err="1"/>
              <a:t>ullamcorper</a:t>
            </a:r>
            <a:endParaRPr lang="en-US" dirty="0"/>
          </a:p>
          <a:p>
            <a:pPr lvl="1"/>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r>
            <a:br>
              <a:rPr lang="en-US" dirty="0"/>
            </a:br>
            <a:r>
              <a:rPr lang="en-US" dirty="0" err="1"/>
              <a:t>exerci</a:t>
            </a:r>
            <a:r>
              <a:rPr lang="en-US" dirty="0"/>
              <a:t> </a:t>
            </a:r>
            <a:r>
              <a:rPr lang="en-US" dirty="0" err="1"/>
              <a:t>tation</a:t>
            </a:r>
            <a:r>
              <a:rPr lang="en-US" dirty="0"/>
              <a:t> </a:t>
            </a:r>
            <a:r>
              <a:rPr lang="en-US" dirty="0" err="1"/>
              <a:t>ullamcorper</a:t>
            </a:r>
            <a:endParaRPr lang="en-US" dirty="0"/>
          </a:p>
          <a:p>
            <a:pPr lvl="2"/>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r>
            <a:br>
              <a:rPr lang="en-US" dirty="0"/>
            </a:br>
            <a:r>
              <a:rPr lang="en-US" dirty="0" err="1"/>
              <a:t>exerci</a:t>
            </a:r>
            <a:r>
              <a:rPr lang="en-US" dirty="0"/>
              <a:t> </a:t>
            </a:r>
            <a:r>
              <a:rPr lang="en-US" dirty="0" err="1"/>
              <a:t>tation</a:t>
            </a:r>
            <a:r>
              <a:rPr lang="en-US" dirty="0"/>
              <a:t> </a:t>
            </a:r>
            <a:r>
              <a:rPr lang="en-US" dirty="0" err="1"/>
              <a:t>ullamcorper</a:t>
            </a:r>
            <a:endParaRPr lang="en-US" dirty="0"/>
          </a:p>
          <a:p>
            <a:pPr lvl="3"/>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r>
            <a:br>
              <a:rPr lang="en-US" dirty="0"/>
            </a:br>
            <a:r>
              <a:rPr lang="en-US" dirty="0" err="1"/>
              <a:t>exerci</a:t>
            </a:r>
            <a:r>
              <a:rPr lang="en-US" dirty="0"/>
              <a:t> </a:t>
            </a:r>
            <a:r>
              <a:rPr lang="en-US" dirty="0" err="1"/>
              <a:t>tation</a:t>
            </a:r>
            <a:r>
              <a:rPr lang="en-US" dirty="0"/>
              <a:t> </a:t>
            </a:r>
            <a:r>
              <a:rPr lang="en-US" dirty="0" err="1"/>
              <a:t>ullamcorper</a:t>
            </a:r>
            <a:endParaRPr lang="en-US" dirty="0"/>
          </a:p>
          <a:p>
            <a:pPr marL="0" indent="0">
              <a:buNone/>
            </a:pPr>
            <a:endParaRPr lang="en-US" dirty="0"/>
          </a:p>
        </p:txBody>
      </p:sp>
      <p:sp>
        <p:nvSpPr>
          <p:cNvPr id="10" name="Text Placeholder 6">
            <a:extLst>
              <a:ext uri="{FF2B5EF4-FFF2-40B4-BE49-F238E27FC236}">
                <a16:creationId xmlns:a16="http://schemas.microsoft.com/office/drawing/2014/main" id="{506C7E1F-2991-FE40-8386-8A6FE4FA10EF}"/>
              </a:ext>
            </a:extLst>
          </p:cNvPr>
          <p:cNvSpPr>
            <a:spLocks noGrp="1"/>
          </p:cNvSpPr>
          <p:nvPr>
            <p:ph type="body" sz="quarter" idx="16"/>
          </p:nvPr>
        </p:nvSpPr>
        <p:spPr>
          <a:xfrm>
            <a:off x="4804229" y="1478697"/>
            <a:ext cx="5075266" cy="556846"/>
          </a:xfrm>
        </p:spPr>
        <p:txBody>
          <a:bodyPr/>
          <a:lstStyle/>
          <a:p>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endParaRPr lang="en-US" dirty="0"/>
          </a:p>
        </p:txBody>
      </p:sp>
    </p:spTree>
    <p:extLst>
      <p:ext uri="{BB962C8B-B14F-4D97-AF65-F5344CB8AC3E}">
        <p14:creationId xmlns:p14="http://schemas.microsoft.com/office/powerpoint/2010/main" val="3338741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5D49-248B-1948-B80A-AACBFD4B1A17}"/>
              </a:ext>
            </a:extLst>
          </p:cNvPr>
          <p:cNvSpPr>
            <a:spLocks noGrp="1"/>
          </p:cNvSpPr>
          <p:nvPr>
            <p:ph type="ctrTitle"/>
          </p:nvPr>
        </p:nvSpPr>
        <p:spPr/>
        <p:txBody>
          <a:bodyPr/>
          <a:lstStyle/>
          <a:p>
            <a:r>
              <a:rPr lang="en-US" dirty="0"/>
              <a:t>Headline </a:t>
            </a:r>
            <a:br>
              <a:rPr lang="en-US" dirty="0"/>
            </a:br>
            <a:r>
              <a:rPr lang="en-US" dirty="0"/>
              <a:t>goes here on</a:t>
            </a:r>
            <a:br>
              <a:rPr lang="en-US" dirty="0"/>
            </a:br>
            <a:r>
              <a:rPr lang="en-US" dirty="0"/>
              <a:t>three lines</a:t>
            </a:r>
          </a:p>
        </p:txBody>
      </p:sp>
      <p:sp>
        <p:nvSpPr>
          <p:cNvPr id="3" name="Footer Placeholder 2">
            <a:extLst>
              <a:ext uri="{FF2B5EF4-FFF2-40B4-BE49-F238E27FC236}">
                <a16:creationId xmlns:a16="http://schemas.microsoft.com/office/drawing/2014/main" id="{7D1ABAA3-709F-9047-90A4-03A9208755D5}"/>
              </a:ext>
            </a:extLst>
          </p:cNvPr>
          <p:cNvSpPr>
            <a:spLocks noGrp="1"/>
          </p:cNvSpPr>
          <p:nvPr>
            <p:ph type="ftr" sz="quarter" idx="11"/>
          </p:nvPr>
        </p:nvSpPr>
        <p:spPr/>
        <p:txBody>
          <a:bodyPr/>
          <a:lstStyle/>
          <a:p>
            <a:r>
              <a:rPr lang="en-US"/>
              <a:t>©2021 Exl Service Holdings, Inc. All rights reserved.</a:t>
            </a:r>
            <a:endParaRPr lang="en-US" dirty="0"/>
          </a:p>
        </p:txBody>
      </p:sp>
      <p:sp>
        <p:nvSpPr>
          <p:cNvPr id="4" name="Slide Number Placeholder 3">
            <a:extLst>
              <a:ext uri="{FF2B5EF4-FFF2-40B4-BE49-F238E27FC236}">
                <a16:creationId xmlns:a16="http://schemas.microsoft.com/office/drawing/2014/main" id="{A0BD10F7-E471-B649-AA41-2BAA8AAA75F9}"/>
              </a:ext>
            </a:extLst>
          </p:cNvPr>
          <p:cNvSpPr>
            <a:spLocks noGrp="1"/>
          </p:cNvSpPr>
          <p:nvPr>
            <p:ph type="sldNum" sz="quarter" idx="12"/>
          </p:nvPr>
        </p:nvSpPr>
        <p:spPr/>
        <p:txBody>
          <a:bodyPr/>
          <a:lstStyle/>
          <a:p>
            <a:fld id="{CCA08CA8-4222-D24F-ACDB-33341C247B6F}" type="slidenum">
              <a:rPr lang="en-US" smtClean="0"/>
              <a:pPr/>
              <a:t>19</a:t>
            </a:fld>
            <a:endParaRPr lang="en-US"/>
          </a:p>
        </p:txBody>
      </p:sp>
      <p:sp>
        <p:nvSpPr>
          <p:cNvPr id="5" name="Text Placeholder 4">
            <a:extLst>
              <a:ext uri="{FF2B5EF4-FFF2-40B4-BE49-F238E27FC236}">
                <a16:creationId xmlns:a16="http://schemas.microsoft.com/office/drawing/2014/main" id="{1B07F9F9-77E4-3445-9A4E-BE2E4D932168}"/>
              </a:ext>
            </a:extLst>
          </p:cNvPr>
          <p:cNvSpPr>
            <a:spLocks noGrp="1"/>
          </p:cNvSpPr>
          <p:nvPr>
            <p:ph type="body" sz="quarter" idx="13"/>
          </p:nvPr>
        </p:nvSpPr>
        <p:spPr/>
        <p:txBody>
          <a:bodyPr/>
          <a:lstStyle/>
          <a:p>
            <a:r>
              <a:rPr lang="en-US" dirty="0"/>
              <a:t>Section title goes here</a:t>
            </a:r>
          </a:p>
          <a:p>
            <a:endParaRPr lang="en-US" dirty="0"/>
          </a:p>
        </p:txBody>
      </p:sp>
      <p:sp>
        <p:nvSpPr>
          <p:cNvPr id="10" name="Text Placeholder 5">
            <a:extLst>
              <a:ext uri="{FF2B5EF4-FFF2-40B4-BE49-F238E27FC236}">
                <a16:creationId xmlns:a16="http://schemas.microsoft.com/office/drawing/2014/main" id="{36BD7525-1C8C-C442-AAFE-7B115B489C61}"/>
              </a:ext>
            </a:extLst>
          </p:cNvPr>
          <p:cNvSpPr>
            <a:spLocks noGrp="1"/>
          </p:cNvSpPr>
          <p:nvPr>
            <p:ph type="body" sz="quarter" idx="14"/>
          </p:nvPr>
        </p:nvSpPr>
        <p:spPr>
          <a:xfrm>
            <a:off x="4804228" y="2111742"/>
            <a:ext cx="5075267" cy="3829814"/>
          </a:xfrm>
        </p:spPr>
        <p:txBody>
          <a:bodyPr/>
          <a:lstStyle/>
          <a:p>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r>
            <a:br>
              <a:rPr lang="en-US" dirty="0"/>
            </a:br>
            <a:r>
              <a:rPr lang="en-US" dirty="0" err="1"/>
              <a:t>exerci</a:t>
            </a:r>
            <a:r>
              <a:rPr lang="en-US" dirty="0"/>
              <a:t> </a:t>
            </a:r>
            <a:r>
              <a:rPr lang="en-US" dirty="0" err="1"/>
              <a:t>tation</a:t>
            </a:r>
            <a:r>
              <a:rPr lang="en-US" dirty="0"/>
              <a:t> </a:t>
            </a:r>
            <a:r>
              <a:rPr lang="en-US" dirty="0" err="1"/>
              <a:t>ullamcorper</a:t>
            </a:r>
            <a:endParaRPr lang="en-US" dirty="0"/>
          </a:p>
          <a:p>
            <a:pPr lvl="1"/>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r>
            <a:br>
              <a:rPr lang="en-US" dirty="0"/>
            </a:br>
            <a:r>
              <a:rPr lang="en-US" dirty="0" err="1"/>
              <a:t>exerci</a:t>
            </a:r>
            <a:r>
              <a:rPr lang="en-US" dirty="0"/>
              <a:t> </a:t>
            </a:r>
            <a:r>
              <a:rPr lang="en-US" dirty="0" err="1"/>
              <a:t>tation</a:t>
            </a:r>
            <a:r>
              <a:rPr lang="en-US" dirty="0"/>
              <a:t> </a:t>
            </a:r>
            <a:r>
              <a:rPr lang="en-US" dirty="0" err="1"/>
              <a:t>ullamcorper</a:t>
            </a:r>
            <a:endParaRPr lang="en-US" dirty="0"/>
          </a:p>
          <a:p>
            <a:pPr lvl="2"/>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r>
            <a:br>
              <a:rPr lang="en-US" dirty="0"/>
            </a:br>
            <a:r>
              <a:rPr lang="en-US" dirty="0" err="1"/>
              <a:t>exerci</a:t>
            </a:r>
            <a:r>
              <a:rPr lang="en-US" dirty="0"/>
              <a:t> </a:t>
            </a:r>
            <a:r>
              <a:rPr lang="en-US" dirty="0" err="1"/>
              <a:t>tation</a:t>
            </a:r>
            <a:r>
              <a:rPr lang="en-US" dirty="0"/>
              <a:t> </a:t>
            </a:r>
            <a:r>
              <a:rPr lang="en-US" dirty="0" err="1"/>
              <a:t>ullamcorper</a:t>
            </a:r>
            <a:endParaRPr lang="en-US" dirty="0"/>
          </a:p>
          <a:p>
            <a:pPr lvl="3"/>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r>
            <a:br>
              <a:rPr lang="en-US" dirty="0"/>
            </a:br>
            <a:r>
              <a:rPr lang="en-US" dirty="0" err="1"/>
              <a:t>exerci</a:t>
            </a:r>
            <a:r>
              <a:rPr lang="en-US" dirty="0"/>
              <a:t> </a:t>
            </a:r>
            <a:r>
              <a:rPr lang="en-US" dirty="0" err="1"/>
              <a:t>tation</a:t>
            </a:r>
            <a:r>
              <a:rPr lang="en-US" dirty="0"/>
              <a:t> </a:t>
            </a:r>
            <a:r>
              <a:rPr lang="en-US" dirty="0" err="1"/>
              <a:t>ullamcorper</a:t>
            </a:r>
            <a:endParaRPr lang="en-US" dirty="0"/>
          </a:p>
          <a:p>
            <a:pPr marL="0" indent="0">
              <a:buNone/>
            </a:pPr>
            <a:endParaRPr lang="en-US" dirty="0"/>
          </a:p>
        </p:txBody>
      </p:sp>
      <p:sp>
        <p:nvSpPr>
          <p:cNvPr id="11" name="Text Placeholder 6">
            <a:extLst>
              <a:ext uri="{FF2B5EF4-FFF2-40B4-BE49-F238E27FC236}">
                <a16:creationId xmlns:a16="http://schemas.microsoft.com/office/drawing/2014/main" id="{EF61189A-56D9-2E4F-93C8-1CE9BCC398E6}"/>
              </a:ext>
            </a:extLst>
          </p:cNvPr>
          <p:cNvSpPr>
            <a:spLocks noGrp="1"/>
          </p:cNvSpPr>
          <p:nvPr>
            <p:ph type="body" sz="quarter" idx="16"/>
          </p:nvPr>
        </p:nvSpPr>
        <p:spPr>
          <a:xfrm>
            <a:off x="4804229" y="1478697"/>
            <a:ext cx="5075266" cy="556846"/>
          </a:xfrm>
        </p:spPr>
        <p:txBody>
          <a:bodyPr/>
          <a:lstStyle/>
          <a:p>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endParaRPr lang="en-US" dirty="0"/>
          </a:p>
        </p:txBody>
      </p:sp>
    </p:spTree>
    <p:extLst>
      <p:ext uri="{BB962C8B-B14F-4D97-AF65-F5344CB8AC3E}">
        <p14:creationId xmlns:p14="http://schemas.microsoft.com/office/powerpoint/2010/main" val="418753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9060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46F29-56CA-5449-AD74-DB32CF9356E1}"/>
              </a:ext>
            </a:extLst>
          </p:cNvPr>
          <p:cNvSpPr>
            <a:spLocks noGrp="1"/>
          </p:cNvSpPr>
          <p:nvPr>
            <p:ph type="ctrTitle"/>
          </p:nvPr>
        </p:nvSpPr>
        <p:spPr/>
        <p:txBody>
          <a:bodyPr/>
          <a:lstStyle/>
          <a:p>
            <a:endParaRPr lang="en-US"/>
          </a:p>
        </p:txBody>
      </p:sp>
      <p:sp>
        <p:nvSpPr>
          <p:cNvPr id="3" name="Footer Placeholder 2">
            <a:extLst>
              <a:ext uri="{FF2B5EF4-FFF2-40B4-BE49-F238E27FC236}">
                <a16:creationId xmlns:a16="http://schemas.microsoft.com/office/drawing/2014/main" id="{9DC86262-CE6E-3C40-9149-B6247B683DDB}"/>
              </a:ext>
            </a:extLst>
          </p:cNvPr>
          <p:cNvSpPr>
            <a:spLocks noGrp="1"/>
          </p:cNvSpPr>
          <p:nvPr>
            <p:ph type="ftr" sz="quarter" idx="11"/>
          </p:nvPr>
        </p:nvSpPr>
        <p:spPr/>
        <p:txBody>
          <a:bodyPr/>
          <a:lstStyle/>
          <a:p>
            <a:r>
              <a:rPr lang="en-US"/>
              <a:t>©2021 Exl Service Holdings, Inc. All rights reserved.</a:t>
            </a:r>
            <a:endParaRPr lang="en-US" dirty="0"/>
          </a:p>
        </p:txBody>
      </p:sp>
      <p:sp>
        <p:nvSpPr>
          <p:cNvPr id="4" name="Slide Number Placeholder 3">
            <a:extLst>
              <a:ext uri="{FF2B5EF4-FFF2-40B4-BE49-F238E27FC236}">
                <a16:creationId xmlns:a16="http://schemas.microsoft.com/office/drawing/2014/main" id="{1443425C-66C4-7941-AE84-25FF2CF3EB60}"/>
              </a:ext>
            </a:extLst>
          </p:cNvPr>
          <p:cNvSpPr>
            <a:spLocks noGrp="1"/>
          </p:cNvSpPr>
          <p:nvPr>
            <p:ph type="sldNum" sz="quarter" idx="12"/>
          </p:nvPr>
        </p:nvSpPr>
        <p:spPr/>
        <p:txBody>
          <a:bodyPr/>
          <a:lstStyle/>
          <a:p>
            <a:fld id="{CCA08CA8-4222-D24F-ACDB-33341C247B6F}" type="slidenum">
              <a:rPr lang="en-US" smtClean="0"/>
              <a:pPr/>
              <a:t>20</a:t>
            </a:fld>
            <a:endParaRPr lang="en-US"/>
          </a:p>
        </p:txBody>
      </p:sp>
      <p:sp>
        <p:nvSpPr>
          <p:cNvPr id="5" name="Text Placeholder 4">
            <a:extLst>
              <a:ext uri="{FF2B5EF4-FFF2-40B4-BE49-F238E27FC236}">
                <a16:creationId xmlns:a16="http://schemas.microsoft.com/office/drawing/2014/main" id="{572BCECC-4970-654C-B8F0-A31247D91788}"/>
              </a:ext>
            </a:extLst>
          </p:cNvPr>
          <p:cNvSpPr>
            <a:spLocks noGrp="1"/>
          </p:cNvSpPr>
          <p:nvPr>
            <p:ph type="body" sz="quarter" idx="13"/>
          </p:nvPr>
        </p:nvSpPr>
        <p:spPr/>
        <p:txBody>
          <a:bodyPr/>
          <a:lstStyle/>
          <a:p>
            <a:endParaRPr lang="en-US"/>
          </a:p>
        </p:txBody>
      </p:sp>
      <p:sp>
        <p:nvSpPr>
          <p:cNvPr id="6" name="Text Placeholder 5">
            <a:extLst>
              <a:ext uri="{FF2B5EF4-FFF2-40B4-BE49-F238E27FC236}">
                <a16:creationId xmlns:a16="http://schemas.microsoft.com/office/drawing/2014/main" id="{C1AC49F6-8B32-0441-9509-70B18EB699AA}"/>
              </a:ext>
            </a:extLst>
          </p:cNvPr>
          <p:cNvSpPr>
            <a:spLocks noGrp="1"/>
          </p:cNvSpPr>
          <p:nvPr>
            <p:ph type="body" sz="quarter" idx="14"/>
          </p:nvPr>
        </p:nvSpPr>
        <p:spPr/>
        <p:txBody>
          <a:bodyPr/>
          <a:lstStyle/>
          <a:p>
            <a:pPr marL="0" indent="0">
              <a:buNone/>
            </a:pPr>
            <a:r>
              <a:rPr lang="en-US" dirty="0">
                <a:latin typeface="+mn-lt"/>
              </a:rPr>
              <a:t>Lorem ipsum dolor sit </a:t>
            </a:r>
            <a:r>
              <a:rPr lang="en-US" dirty="0" err="1">
                <a:latin typeface="+mn-lt"/>
              </a:rPr>
              <a:t>amet</a:t>
            </a:r>
            <a:endParaRPr lang="en-US" dirty="0">
              <a:latin typeface="+mn-lt"/>
            </a:endParaRPr>
          </a:p>
          <a:p>
            <a:pPr marL="0" indent="0">
              <a:buNone/>
            </a:pP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a:t>
            </a:r>
          </a:p>
          <a:p>
            <a:pPr marL="0" indent="0">
              <a:buNone/>
            </a:pPr>
            <a:endParaRPr lang="en-US" dirty="0"/>
          </a:p>
          <a:p>
            <a:pPr marL="0" indent="0">
              <a:buNone/>
            </a:pPr>
            <a:r>
              <a:rPr lang="en-US" dirty="0" err="1">
                <a:latin typeface="+mn-lt"/>
              </a:rPr>
              <a:t>Voluptate</a:t>
            </a:r>
            <a:r>
              <a:rPr lang="en-US" dirty="0">
                <a:latin typeface="+mn-lt"/>
              </a:rPr>
              <a:t> </a:t>
            </a:r>
            <a:r>
              <a:rPr lang="en-US" dirty="0" err="1">
                <a:latin typeface="+mn-lt"/>
              </a:rPr>
              <a:t>velit</a:t>
            </a:r>
            <a:r>
              <a:rPr lang="en-US" dirty="0">
                <a:latin typeface="+mn-lt"/>
              </a:rPr>
              <a:t> </a:t>
            </a:r>
            <a:r>
              <a:rPr lang="en-US" dirty="0" err="1">
                <a:latin typeface="+mn-lt"/>
              </a:rPr>
              <a:t>esse</a:t>
            </a:r>
            <a:r>
              <a:rPr lang="en-US" dirty="0">
                <a:latin typeface="+mn-lt"/>
              </a:rPr>
              <a:t> </a:t>
            </a:r>
            <a:r>
              <a:rPr lang="en-US" dirty="0" err="1">
                <a:latin typeface="+mn-lt"/>
              </a:rPr>
              <a:t>cillum</a:t>
            </a:r>
            <a:r>
              <a:rPr lang="en-US" dirty="0">
                <a:latin typeface="+mn-lt"/>
              </a:rPr>
              <a:t> dolore </a:t>
            </a:r>
            <a:r>
              <a:rPr lang="en-US" dirty="0" err="1">
                <a:latin typeface="+mn-lt"/>
              </a:rPr>
              <a:t>eu</a:t>
            </a:r>
            <a:r>
              <a:rPr lang="en-US" dirty="0">
                <a:latin typeface="+mn-lt"/>
              </a:rPr>
              <a:t> </a:t>
            </a:r>
          </a:p>
          <a:p>
            <a:pPr marL="0" indent="0">
              <a:buNone/>
            </a:pP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sunt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marL="0" indent="0">
              <a:buNone/>
            </a:pPr>
            <a:endParaRPr lang="en-US" dirty="0"/>
          </a:p>
        </p:txBody>
      </p:sp>
    </p:spTree>
    <p:extLst>
      <p:ext uri="{BB962C8B-B14F-4D97-AF65-F5344CB8AC3E}">
        <p14:creationId xmlns:p14="http://schemas.microsoft.com/office/powerpoint/2010/main" val="2125867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group of people on a tennis court&#10;&#10;Description automatically generated with low confidence">
            <a:extLst>
              <a:ext uri="{FF2B5EF4-FFF2-40B4-BE49-F238E27FC236}">
                <a16:creationId xmlns:a16="http://schemas.microsoft.com/office/drawing/2014/main" id="{CE44DBE8-A18A-A546-A06C-891CF9D9C7D9}"/>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E1A28602-4B04-8644-A7EC-1C21D7927AAF}"/>
              </a:ext>
            </a:extLst>
          </p:cNvPr>
          <p:cNvSpPr>
            <a:spLocks noGrp="1"/>
          </p:cNvSpPr>
          <p:nvPr>
            <p:ph type="ctrTitle"/>
          </p:nvPr>
        </p:nvSpPr>
        <p:spPr/>
        <p:txBody>
          <a:bodyPr/>
          <a:lstStyle/>
          <a:p>
            <a:r>
              <a:rPr lang="en-US" dirty="0"/>
              <a:t>Headline </a:t>
            </a:r>
            <a:br>
              <a:rPr lang="en-US" dirty="0"/>
            </a:br>
            <a:r>
              <a:rPr lang="en-US" dirty="0"/>
              <a:t>goes here on</a:t>
            </a:r>
            <a:br>
              <a:rPr lang="en-US" dirty="0"/>
            </a:br>
            <a:r>
              <a:rPr lang="en-US" dirty="0"/>
              <a:t>three lines</a:t>
            </a:r>
          </a:p>
        </p:txBody>
      </p:sp>
      <p:sp>
        <p:nvSpPr>
          <p:cNvPr id="4" name="Footer Placeholder 3">
            <a:extLst>
              <a:ext uri="{FF2B5EF4-FFF2-40B4-BE49-F238E27FC236}">
                <a16:creationId xmlns:a16="http://schemas.microsoft.com/office/drawing/2014/main" id="{FD63F30B-4EF1-5F45-8430-AC34A3C1321E}"/>
              </a:ext>
            </a:extLst>
          </p:cNvPr>
          <p:cNvSpPr>
            <a:spLocks noGrp="1"/>
          </p:cNvSpPr>
          <p:nvPr>
            <p:ph type="ftr" sz="quarter" idx="11"/>
          </p:nvPr>
        </p:nvSpPr>
        <p:spPr/>
        <p:txBody>
          <a:bodyPr/>
          <a:lstStyle/>
          <a:p>
            <a:r>
              <a:rPr lang="en-US"/>
              <a:t>©2021 Exl Service Holdings, Inc. All rights reserved.</a:t>
            </a:r>
            <a:endParaRPr lang="en-US" dirty="0"/>
          </a:p>
        </p:txBody>
      </p:sp>
      <p:sp>
        <p:nvSpPr>
          <p:cNvPr id="5" name="Slide Number Placeholder 4">
            <a:extLst>
              <a:ext uri="{FF2B5EF4-FFF2-40B4-BE49-F238E27FC236}">
                <a16:creationId xmlns:a16="http://schemas.microsoft.com/office/drawing/2014/main" id="{8A099D0C-0838-9D48-AC47-B71AA3E1753A}"/>
              </a:ext>
            </a:extLst>
          </p:cNvPr>
          <p:cNvSpPr>
            <a:spLocks noGrp="1"/>
          </p:cNvSpPr>
          <p:nvPr>
            <p:ph type="sldNum" sz="quarter" idx="12"/>
          </p:nvPr>
        </p:nvSpPr>
        <p:spPr/>
        <p:txBody>
          <a:bodyPr/>
          <a:lstStyle/>
          <a:p>
            <a:fld id="{CCA08CA8-4222-D24F-ACDB-33341C247B6F}" type="slidenum">
              <a:rPr lang="en-US" smtClean="0"/>
              <a:pPr/>
              <a:t>21</a:t>
            </a:fld>
            <a:endParaRPr lang="en-US"/>
          </a:p>
        </p:txBody>
      </p:sp>
      <p:sp>
        <p:nvSpPr>
          <p:cNvPr id="6" name="Text Placeholder 5">
            <a:extLst>
              <a:ext uri="{FF2B5EF4-FFF2-40B4-BE49-F238E27FC236}">
                <a16:creationId xmlns:a16="http://schemas.microsoft.com/office/drawing/2014/main" id="{04B7FBA3-4211-B64B-A21F-E4E09B55CDFA}"/>
              </a:ext>
            </a:extLst>
          </p:cNvPr>
          <p:cNvSpPr>
            <a:spLocks noGrp="1"/>
          </p:cNvSpPr>
          <p:nvPr>
            <p:ph type="body" sz="quarter" idx="13"/>
          </p:nvPr>
        </p:nvSpPr>
        <p:spPr/>
        <p:txBody>
          <a:bodyPr/>
          <a:lstStyle/>
          <a:p>
            <a:r>
              <a:rPr lang="en-US" dirty="0"/>
              <a:t>Section title goes here</a:t>
            </a:r>
          </a:p>
          <a:p>
            <a:endParaRPr lang="en-US" dirty="0"/>
          </a:p>
        </p:txBody>
      </p:sp>
      <p:sp>
        <p:nvSpPr>
          <p:cNvPr id="7" name="Text Placeholder 6">
            <a:extLst>
              <a:ext uri="{FF2B5EF4-FFF2-40B4-BE49-F238E27FC236}">
                <a16:creationId xmlns:a16="http://schemas.microsoft.com/office/drawing/2014/main" id="{165FBCA0-AA3D-EA42-974A-B21AB15C0C39}"/>
              </a:ext>
            </a:extLst>
          </p:cNvPr>
          <p:cNvSpPr>
            <a:spLocks noGrp="1"/>
          </p:cNvSpPr>
          <p:nvPr>
            <p:ph type="body" sz="quarter" idx="14"/>
          </p:nvPr>
        </p:nvSpPr>
        <p:spPr/>
        <p:txBody>
          <a:bodyPr/>
          <a:lstStyle/>
          <a:p>
            <a:r>
              <a:rPr lang="en-US" dirty="0" err="1">
                <a:latin typeface="+mn-lt"/>
              </a:rPr>
              <a:t>Voluptate</a:t>
            </a:r>
            <a:r>
              <a:rPr lang="en-US" dirty="0">
                <a:latin typeface="+mn-lt"/>
              </a:rPr>
              <a:t> </a:t>
            </a:r>
            <a:r>
              <a:rPr lang="en-US" dirty="0" err="1">
                <a:latin typeface="+mn-lt"/>
              </a:rPr>
              <a:t>velit</a:t>
            </a:r>
            <a:r>
              <a:rPr lang="en-US" dirty="0">
                <a:latin typeface="+mn-lt"/>
              </a:rPr>
              <a:t> </a:t>
            </a:r>
            <a:r>
              <a:rPr lang="en-US" dirty="0" err="1">
                <a:latin typeface="+mn-lt"/>
              </a:rPr>
              <a:t>esse</a:t>
            </a:r>
            <a:r>
              <a:rPr lang="en-US" dirty="0">
                <a:latin typeface="+mn-lt"/>
              </a:rPr>
              <a:t> </a:t>
            </a:r>
            <a:r>
              <a:rPr lang="en-US" dirty="0" err="1">
                <a:latin typeface="+mn-lt"/>
              </a:rPr>
              <a:t>cillum</a:t>
            </a:r>
            <a:r>
              <a:rPr lang="en-US" dirty="0">
                <a:latin typeface="+mn-lt"/>
              </a:rPr>
              <a:t> dolore</a:t>
            </a:r>
          </a:p>
          <a:p>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a:t>
            </a:r>
          </a:p>
          <a:p>
            <a:endParaRPr lang="en-US" dirty="0"/>
          </a:p>
        </p:txBody>
      </p:sp>
      <p:sp>
        <p:nvSpPr>
          <p:cNvPr id="8" name="Text Placeholder 7">
            <a:extLst>
              <a:ext uri="{FF2B5EF4-FFF2-40B4-BE49-F238E27FC236}">
                <a16:creationId xmlns:a16="http://schemas.microsoft.com/office/drawing/2014/main" id="{69E7EC9F-FA6E-714E-8AAB-3E810C564F6C}"/>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214448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5FB6-299A-5040-A776-C5311141A55E}"/>
              </a:ext>
            </a:extLst>
          </p:cNvPr>
          <p:cNvSpPr>
            <a:spLocks noGrp="1"/>
          </p:cNvSpPr>
          <p:nvPr>
            <p:ph type="ctrTitle"/>
          </p:nvPr>
        </p:nvSpPr>
        <p:spPr/>
        <p:txBody>
          <a:bodyPr/>
          <a:lstStyle/>
          <a:p>
            <a:r>
              <a:rPr lang="en-US" kern="0" dirty="0">
                <a:solidFill>
                  <a:srgbClr val="000000"/>
                </a:solidFill>
                <a:latin typeface="Calibri Light" panose="020F0302020204030204" pitchFamily="34" charset="0"/>
                <a:cs typeface="Calibri Light" panose="020F0302020204030204" pitchFamily="34" charset="0"/>
              </a:rPr>
              <a:t>Headline </a:t>
            </a:r>
            <a:br>
              <a:rPr lang="en-US" kern="0" dirty="0">
                <a:solidFill>
                  <a:srgbClr val="000000"/>
                </a:solidFill>
                <a:latin typeface="Calibri Light" panose="020F0302020204030204" pitchFamily="34" charset="0"/>
                <a:cs typeface="Calibri Light" panose="020F0302020204030204" pitchFamily="34" charset="0"/>
              </a:rPr>
            </a:br>
            <a:r>
              <a:rPr lang="en-US" kern="0" dirty="0">
                <a:solidFill>
                  <a:srgbClr val="000000"/>
                </a:solidFill>
                <a:latin typeface="Calibri Light" panose="020F0302020204030204" pitchFamily="34" charset="0"/>
                <a:cs typeface="Calibri Light" panose="020F0302020204030204" pitchFamily="34" charset="0"/>
              </a:rPr>
              <a:t>goes here on</a:t>
            </a:r>
            <a:br>
              <a:rPr lang="en-US" kern="0" dirty="0">
                <a:solidFill>
                  <a:srgbClr val="000000"/>
                </a:solidFill>
                <a:latin typeface="Calibri Light" panose="020F0302020204030204" pitchFamily="34" charset="0"/>
                <a:cs typeface="Calibri Light" panose="020F0302020204030204" pitchFamily="34" charset="0"/>
              </a:rPr>
            </a:br>
            <a:r>
              <a:rPr lang="en-US" kern="0" dirty="0">
                <a:solidFill>
                  <a:srgbClr val="000000"/>
                </a:solidFill>
                <a:latin typeface="Calibri Light" panose="020F0302020204030204" pitchFamily="34" charset="0"/>
                <a:cs typeface="Calibri Light" panose="020F0302020204030204" pitchFamily="34" charset="0"/>
              </a:rPr>
              <a:t>three lines</a:t>
            </a:r>
            <a:br>
              <a:rPr lang="en-US" kern="0" dirty="0">
                <a:solidFill>
                  <a:srgbClr val="000000"/>
                </a:solidFill>
                <a:latin typeface="Calibri Light" panose="020F0302020204030204" pitchFamily="34" charset="0"/>
                <a:cs typeface="Calibri Light" panose="020F0302020204030204" pitchFamily="34" charset="0"/>
              </a:rPr>
            </a:br>
            <a:endParaRPr lang="en-US" dirty="0"/>
          </a:p>
        </p:txBody>
      </p:sp>
      <p:sp>
        <p:nvSpPr>
          <p:cNvPr id="3" name="Footer Placeholder 2">
            <a:extLst>
              <a:ext uri="{FF2B5EF4-FFF2-40B4-BE49-F238E27FC236}">
                <a16:creationId xmlns:a16="http://schemas.microsoft.com/office/drawing/2014/main" id="{66E0B9BA-BCF4-874E-80F0-5EB05A9036F1}"/>
              </a:ext>
            </a:extLst>
          </p:cNvPr>
          <p:cNvSpPr>
            <a:spLocks noGrp="1"/>
          </p:cNvSpPr>
          <p:nvPr>
            <p:ph type="ftr" sz="quarter" idx="11"/>
          </p:nvPr>
        </p:nvSpPr>
        <p:spPr/>
        <p:txBody>
          <a:bodyPr/>
          <a:lstStyle/>
          <a:p>
            <a:r>
              <a:rPr lang="en-US" dirty="0"/>
              <a:t>©2021 </a:t>
            </a:r>
            <a:r>
              <a:rPr lang="en-US" dirty="0" err="1"/>
              <a:t>Exl</a:t>
            </a:r>
            <a:r>
              <a:rPr lang="en-US" dirty="0"/>
              <a:t> Service Holdings, Inc. All rights reserved.</a:t>
            </a:r>
          </a:p>
        </p:txBody>
      </p:sp>
      <p:sp>
        <p:nvSpPr>
          <p:cNvPr id="4" name="Slide Number Placeholder 3">
            <a:extLst>
              <a:ext uri="{FF2B5EF4-FFF2-40B4-BE49-F238E27FC236}">
                <a16:creationId xmlns:a16="http://schemas.microsoft.com/office/drawing/2014/main" id="{E4236762-C477-C441-A57A-0D4297C60FEF}"/>
              </a:ext>
            </a:extLst>
          </p:cNvPr>
          <p:cNvSpPr>
            <a:spLocks noGrp="1"/>
          </p:cNvSpPr>
          <p:nvPr>
            <p:ph type="sldNum" sz="quarter" idx="12"/>
          </p:nvPr>
        </p:nvSpPr>
        <p:spPr/>
        <p:txBody>
          <a:bodyPr/>
          <a:lstStyle/>
          <a:p>
            <a:fld id="{CCA08CA8-4222-D24F-ACDB-33341C247B6F}" type="slidenum">
              <a:rPr lang="en-US" smtClean="0"/>
              <a:pPr/>
              <a:t>22</a:t>
            </a:fld>
            <a:endParaRPr lang="en-US"/>
          </a:p>
        </p:txBody>
      </p:sp>
      <p:sp>
        <p:nvSpPr>
          <p:cNvPr id="5" name="Text Placeholder 4">
            <a:extLst>
              <a:ext uri="{FF2B5EF4-FFF2-40B4-BE49-F238E27FC236}">
                <a16:creationId xmlns:a16="http://schemas.microsoft.com/office/drawing/2014/main" id="{CF0C0FA6-0BF7-0E48-8671-8D7B8982B492}"/>
              </a:ext>
            </a:extLst>
          </p:cNvPr>
          <p:cNvSpPr>
            <a:spLocks noGrp="1"/>
          </p:cNvSpPr>
          <p:nvPr>
            <p:ph type="body" sz="quarter" idx="13"/>
          </p:nvPr>
        </p:nvSpPr>
        <p:spPr/>
        <p:txBody>
          <a:bodyPr/>
          <a:lstStyle/>
          <a:p>
            <a:r>
              <a:rPr lang="en-US" dirty="0"/>
              <a:t>Section title goes here</a:t>
            </a:r>
          </a:p>
          <a:p>
            <a:endParaRPr lang="en-US" dirty="0"/>
          </a:p>
        </p:txBody>
      </p:sp>
      <p:sp>
        <p:nvSpPr>
          <p:cNvPr id="6" name="Content Placeholder 5">
            <a:extLst>
              <a:ext uri="{FF2B5EF4-FFF2-40B4-BE49-F238E27FC236}">
                <a16:creationId xmlns:a16="http://schemas.microsoft.com/office/drawing/2014/main" id="{A7A9E1CE-92A3-2843-B107-B596EA8DBBD8}"/>
              </a:ext>
            </a:extLst>
          </p:cNvPr>
          <p:cNvSpPr>
            <a:spLocks noGrp="1"/>
          </p:cNvSpPr>
          <p:nvPr>
            <p:ph sz="quarter" idx="14"/>
          </p:nvPr>
        </p:nvSpPr>
        <p:spPr/>
        <p:txBody>
          <a:bodyPr/>
          <a:lstStyle/>
          <a:p>
            <a:endParaRPr lang="en-US"/>
          </a:p>
        </p:txBody>
      </p:sp>
    </p:spTree>
    <p:extLst>
      <p:ext uri="{BB962C8B-B14F-4D97-AF65-F5344CB8AC3E}">
        <p14:creationId xmlns:p14="http://schemas.microsoft.com/office/powerpoint/2010/main" val="1581985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22299D-9643-EF49-B73E-06E2841697EF}"/>
              </a:ext>
            </a:extLst>
          </p:cNvPr>
          <p:cNvSpPr>
            <a:spLocks noGrp="1"/>
          </p:cNvSpPr>
          <p:nvPr>
            <p:ph sz="quarter" idx="14"/>
          </p:nvPr>
        </p:nvSpPr>
        <p:spPr/>
        <p:txBody>
          <a:bodyPr/>
          <a:lstStyle/>
          <a:p>
            <a:endParaRPr lang="en-US" dirty="0"/>
          </a:p>
        </p:txBody>
      </p:sp>
      <p:sp>
        <p:nvSpPr>
          <p:cNvPr id="3" name="Title 2">
            <a:extLst>
              <a:ext uri="{FF2B5EF4-FFF2-40B4-BE49-F238E27FC236}">
                <a16:creationId xmlns:a16="http://schemas.microsoft.com/office/drawing/2014/main" id="{48F82655-4C71-7346-BE0F-261B76344006}"/>
              </a:ext>
            </a:extLst>
          </p:cNvPr>
          <p:cNvSpPr>
            <a:spLocks noGrp="1"/>
          </p:cNvSpPr>
          <p:nvPr>
            <p:ph type="ctrTitle"/>
          </p:nvPr>
        </p:nvSpPr>
        <p:spPr/>
        <p:txBody>
          <a:bodyPr/>
          <a:lstStyle/>
          <a:p>
            <a:r>
              <a:rPr lang="en-US" dirty="0"/>
              <a:t>Headline goes </a:t>
            </a:r>
            <a:br>
              <a:rPr lang="en-US" dirty="0"/>
            </a:br>
            <a:r>
              <a:rPr lang="en-US" dirty="0"/>
              <a:t>here on two lines</a:t>
            </a:r>
            <a:br>
              <a:rPr lang="en-US" dirty="0"/>
            </a:br>
            <a:endParaRPr lang="en-US" dirty="0"/>
          </a:p>
        </p:txBody>
      </p:sp>
      <p:sp>
        <p:nvSpPr>
          <p:cNvPr id="4" name="Footer Placeholder 3">
            <a:extLst>
              <a:ext uri="{FF2B5EF4-FFF2-40B4-BE49-F238E27FC236}">
                <a16:creationId xmlns:a16="http://schemas.microsoft.com/office/drawing/2014/main" id="{F9B81686-D04A-E449-B083-F49A4F210BF3}"/>
              </a:ext>
            </a:extLst>
          </p:cNvPr>
          <p:cNvSpPr>
            <a:spLocks noGrp="1"/>
          </p:cNvSpPr>
          <p:nvPr>
            <p:ph type="ftr" sz="quarter" idx="11"/>
          </p:nvPr>
        </p:nvSpPr>
        <p:spPr/>
        <p:txBody>
          <a:bodyPr/>
          <a:lstStyle/>
          <a:p>
            <a:r>
              <a:rPr lang="en-US"/>
              <a:t>©2021 Exl Service Holdings, Inc. All rights reserved.</a:t>
            </a:r>
            <a:endParaRPr lang="en-US" dirty="0"/>
          </a:p>
        </p:txBody>
      </p:sp>
      <p:sp>
        <p:nvSpPr>
          <p:cNvPr id="5" name="Slide Number Placeholder 4">
            <a:extLst>
              <a:ext uri="{FF2B5EF4-FFF2-40B4-BE49-F238E27FC236}">
                <a16:creationId xmlns:a16="http://schemas.microsoft.com/office/drawing/2014/main" id="{02173449-2105-5B49-90F5-F396907DEDA0}"/>
              </a:ext>
            </a:extLst>
          </p:cNvPr>
          <p:cNvSpPr>
            <a:spLocks noGrp="1"/>
          </p:cNvSpPr>
          <p:nvPr>
            <p:ph type="sldNum" sz="quarter" idx="12"/>
          </p:nvPr>
        </p:nvSpPr>
        <p:spPr/>
        <p:txBody>
          <a:bodyPr/>
          <a:lstStyle/>
          <a:p>
            <a:fld id="{CCA08CA8-4222-D24F-ACDB-33341C247B6F}" type="slidenum">
              <a:rPr lang="en-US" smtClean="0"/>
              <a:pPr/>
              <a:t>23</a:t>
            </a:fld>
            <a:endParaRPr lang="en-US"/>
          </a:p>
        </p:txBody>
      </p:sp>
      <p:sp>
        <p:nvSpPr>
          <p:cNvPr id="6" name="Text Placeholder 5">
            <a:extLst>
              <a:ext uri="{FF2B5EF4-FFF2-40B4-BE49-F238E27FC236}">
                <a16:creationId xmlns:a16="http://schemas.microsoft.com/office/drawing/2014/main" id="{F413514E-D76E-6240-BD9E-F574C97B5BD5}"/>
              </a:ext>
            </a:extLst>
          </p:cNvPr>
          <p:cNvSpPr>
            <a:spLocks noGrp="1"/>
          </p:cNvSpPr>
          <p:nvPr>
            <p:ph type="body" sz="quarter" idx="13"/>
          </p:nvPr>
        </p:nvSpPr>
        <p:spPr/>
        <p:txBody>
          <a:bodyPr/>
          <a:lstStyle/>
          <a:p>
            <a:r>
              <a:rPr lang="en-US" kern="0" dirty="0">
                <a:solidFill>
                  <a:srgbClr val="000000"/>
                </a:solidFill>
              </a:rPr>
              <a:t>Subhead description goes here</a:t>
            </a:r>
          </a:p>
        </p:txBody>
      </p:sp>
    </p:spTree>
    <p:extLst>
      <p:ext uri="{BB962C8B-B14F-4D97-AF65-F5344CB8AC3E}">
        <p14:creationId xmlns:p14="http://schemas.microsoft.com/office/powerpoint/2010/main" val="1913616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E03CD-2827-E24E-B449-45E0B2509DFE}"/>
              </a:ext>
            </a:extLst>
          </p:cNvPr>
          <p:cNvSpPr>
            <a:spLocks noGrp="1"/>
          </p:cNvSpPr>
          <p:nvPr>
            <p:ph type="ctrTitle"/>
          </p:nvPr>
        </p:nvSpPr>
        <p:spPr/>
        <p:txBody>
          <a:bodyPr/>
          <a:lstStyle/>
          <a:p>
            <a:r>
              <a:rPr lang="en-US" kern="0" dirty="0">
                <a:cs typeface="Calibri" panose="020F0502020204030204" pitchFamily="34" charset="0"/>
              </a:rPr>
              <a:t>Headline </a:t>
            </a:r>
            <a:br>
              <a:rPr lang="en-US" kern="0" dirty="0">
                <a:cs typeface="Calibri" panose="020F0502020204030204" pitchFamily="34" charset="0"/>
              </a:rPr>
            </a:br>
            <a:r>
              <a:rPr lang="en-US" kern="0" dirty="0">
                <a:cs typeface="Calibri" panose="020F0502020204030204" pitchFamily="34" charset="0"/>
              </a:rPr>
              <a:t>goes here on</a:t>
            </a:r>
            <a:br>
              <a:rPr lang="en-US" kern="0" dirty="0">
                <a:cs typeface="Calibri" panose="020F0502020204030204" pitchFamily="34" charset="0"/>
              </a:rPr>
            </a:br>
            <a:r>
              <a:rPr lang="en-US" kern="0" dirty="0">
                <a:cs typeface="Calibri" panose="020F0502020204030204" pitchFamily="34" charset="0"/>
              </a:rPr>
              <a:t>three lines</a:t>
            </a:r>
            <a:br>
              <a:rPr lang="en-US" kern="0" dirty="0">
                <a:cs typeface="Calibri" panose="020F0502020204030204" pitchFamily="34" charset="0"/>
              </a:rPr>
            </a:br>
            <a:endParaRPr lang="en-US" dirty="0"/>
          </a:p>
        </p:txBody>
      </p:sp>
      <p:sp>
        <p:nvSpPr>
          <p:cNvPr id="3" name="Footer Placeholder 2">
            <a:extLst>
              <a:ext uri="{FF2B5EF4-FFF2-40B4-BE49-F238E27FC236}">
                <a16:creationId xmlns:a16="http://schemas.microsoft.com/office/drawing/2014/main" id="{2A41E133-7440-2646-92EB-8697A114BEA5}"/>
              </a:ext>
            </a:extLst>
          </p:cNvPr>
          <p:cNvSpPr>
            <a:spLocks noGrp="1"/>
          </p:cNvSpPr>
          <p:nvPr>
            <p:ph type="ftr" sz="quarter" idx="11"/>
          </p:nvPr>
        </p:nvSpPr>
        <p:spPr/>
        <p:txBody>
          <a:bodyPr/>
          <a:lstStyle/>
          <a:p>
            <a:r>
              <a:rPr lang="en-US"/>
              <a:t>©2021 Exl Service Holdings, Inc. All rights reserved.</a:t>
            </a:r>
            <a:endParaRPr lang="en-US" dirty="0"/>
          </a:p>
        </p:txBody>
      </p:sp>
      <p:sp>
        <p:nvSpPr>
          <p:cNvPr id="4" name="Slide Number Placeholder 3">
            <a:extLst>
              <a:ext uri="{FF2B5EF4-FFF2-40B4-BE49-F238E27FC236}">
                <a16:creationId xmlns:a16="http://schemas.microsoft.com/office/drawing/2014/main" id="{BB80BFB1-AE8A-1747-809D-2F0FDD9B2D19}"/>
              </a:ext>
            </a:extLst>
          </p:cNvPr>
          <p:cNvSpPr>
            <a:spLocks noGrp="1"/>
          </p:cNvSpPr>
          <p:nvPr>
            <p:ph type="sldNum" sz="quarter" idx="12"/>
          </p:nvPr>
        </p:nvSpPr>
        <p:spPr/>
        <p:txBody>
          <a:bodyPr/>
          <a:lstStyle/>
          <a:p>
            <a:fld id="{CCA08CA8-4222-D24F-ACDB-33341C247B6F}" type="slidenum">
              <a:rPr lang="en-US" smtClean="0"/>
              <a:pPr/>
              <a:t>24</a:t>
            </a:fld>
            <a:endParaRPr lang="en-US"/>
          </a:p>
        </p:txBody>
      </p:sp>
      <p:sp>
        <p:nvSpPr>
          <p:cNvPr id="5" name="Text Placeholder 4">
            <a:extLst>
              <a:ext uri="{FF2B5EF4-FFF2-40B4-BE49-F238E27FC236}">
                <a16:creationId xmlns:a16="http://schemas.microsoft.com/office/drawing/2014/main" id="{3A73F33C-BA2A-3A46-A0F6-D8C033F03A72}"/>
              </a:ext>
            </a:extLst>
          </p:cNvPr>
          <p:cNvSpPr>
            <a:spLocks noGrp="1"/>
          </p:cNvSpPr>
          <p:nvPr>
            <p:ph type="body" sz="quarter" idx="13"/>
          </p:nvPr>
        </p:nvSpPr>
        <p:spPr/>
        <p:txBody>
          <a:bodyPr/>
          <a:lstStyle/>
          <a:p>
            <a:r>
              <a:rPr lang="en-US" dirty="0"/>
              <a:t>Case study vertical split</a:t>
            </a:r>
          </a:p>
        </p:txBody>
      </p:sp>
      <p:sp>
        <p:nvSpPr>
          <p:cNvPr id="7" name="Text Placeholder 6">
            <a:extLst>
              <a:ext uri="{FF2B5EF4-FFF2-40B4-BE49-F238E27FC236}">
                <a16:creationId xmlns:a16="http://schemas.microsoft.com/office/drawing/2014/main" id="{647A6501-5D61-0441-A6C2-13A7E131A488}"/>
              </a:ext>
            </a:extLst>
          </p:cNvPr>
          <p:cNvSpPr>
            <a:spLocks noGrp="1"/>
          </p:cNvSpPr>
          <p:nvPr>
            <p:ph type="body" sz="quarter" idx="15"/>
          </p:nvPr>
        </p:nvSpPr>
        <p:spPr/>
        <p:txBody>
          <a:bodyPr/>
          <a:lstStyle/>
          <a:p>
            <a:r>
              <a:rPr lang="en-US" sz="4400" dirty="0"/>
              <a:t>000%</a:t>
            </a:r>
            <a:br>
              <a:rPr lang="en-US" sz="4400" dirty="0"/>
            </a:br>
            <a:r>
              <a:rPr lang="en-US" sz="1500" dirty="0"/>
              <a:t>Lorem ipsum dolor sit </a:t>
            </a:r>
            <a:r>
              <a:rPr lang="en-US" sz="1500" dirty="0" err="1"/>
              <a:t>amet</a:t>
            </a:r>
            <a:endParaRPr lang="en-US" sz="1500" dirty="0"/>
          </a:p>
          <a:p>
            <a:endParaRPr lang="en-US" sz="1500" dirty="0"/>
          </a:p>
          <a:p>
            <a:r>
              <a:rPr lang="en-US" sz="4400" dirty="0"/>
              <a:t>000%</a:t>
            </a:r>
            <a:br>
              <a:rPr lang="en-US" sz="4400" dirty="0"/>
            </a:br>
            <a:r>
              <a:rPr lang="en-US" sz="1500" dirty="0"/>
              <a:t>Lorem ipsum dolor sit </a:t>
            </a:r>
            <a:r>
              <a:rPr lang="en-US" sz="1500" dirty="0" err="1"/>
              <a:t>amet</a:t>
            </a:r>
            <a:endParaRPr lang="en-US" sz="1500" dirty="0"/>
          </a:p>
          <a:p>
            <a:endParaRPr lang="en-US" sz="1500" dirty="0"/>
          </a:p>
          <a:p>
            <a:endParaRPr lang="en-US" sz="1500" dirty="0"/>
          </a:p>
          <a:p>
            <a:r>
              <a:rPr lang="en-US" sz="4400" dirty="0"/>
              <a:t>000%</a:t>
            </a:r>
            <a:br>
              <a:rPr lang="en-US" sz="4400" dirty="0"/>
            </a:br>
            <a:r>
              <a:rPr lang="en-US" sz="1500" dirty="0"/>
              <a:t>Lorem ipsum dolor sit </a:t>
            </a:r>
            <a:r>
              <a:rPr lang="en-US" sz="1500" dirty="0" err="1"/>
              <a:t>amet</a:t>
            </a:r>
            <a:endParaRPr lang="en-US" sz="1500" dirty="0"/>
          </a:p>
          <a:p>
            <a:endParaRPr lang="en-US" sz="1500" dirty="0"/>
          </a:p>
          <a:p>
            <a:endParaRPr lang="en-US" dirty="0"/>
          </a:p>
        </p:txBody>
      </p:sp>
      <p:sp>
        <p:nvSpPr>
          <p:cNvPr id="6" name="Text Placeholder 5">
            <a:extLst>
              <a:ext uri="{FF2B5EF4-FFF2-40B4-BE49-F238E27FC236}">
                <a16:creationId xmlns:a16="http://schemas.microsoft.com/office/drawing/2014/main" id="{E4A8078E-FC10-2045-85D1-171AAFB8DF33}"/>
              </a:ext>
            </a:extLst>
          </p:cNvPr>
          <p:cNvSpPr>
            <a:spLocks noGrp="1"/>
          </p:cNvSpPr>
          <p:nvPr>
            <p:ph type="body" sz="quarter" idx="16"/>
          </p:nvPr>
        </p:nvSpPr>
        <p:spPr/>
        <p:txBody>
          <a:bodyPr/>
          <a:lstStyle/>
          <a:p>
            <a:pPr marL="0" indent="0">
              <a:buNone/>
            </a:pPr>
            <a:r>
              <a:rPr lang="en-US" dirty="0">
                <a:latin typeface="+mn-lt"/>
              </a:rPr>
              <a:t>Lorem ipsum dolor sit </a:t>
            </a:r>
            <a:r>
              <a:rPr lang="en-US" dirty="0" err="1">
                <a:latin typeface="+mn-lt"/>
              </a:rPr>
              <a:t>amet</a:t>
            </a:r>
            <a:endParaRPr lang="en-US" dirty="0">
              <a:latin typeface="+mn-lt"/>
            </a:endParaRPr>
          </a:p>
          <a:p>
            <a:pPr marL="0" indent="0">
              <a:buNone/>
            </a:pP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a:p>
            <a:pPr marL="0" indent="0">
              <a:buNone/>
            </a:pPr>
            <a:r>
              <a:rPr lang="en-US" dirty="0">
                <a:latin typeface="+mn-lt"/>
              </a:rPr>
              <a:t>Lorem ipsum dolor sit </a:t>
            </a:r>
            <a:r>
              <a:rPr lang="en-US" dirty="0" err="1">
                <a:latin typeface="+mn-lt"/>
              </a:rPr>
              <a:t>amet</a:t>
            </a:r>
            <a:endParaRPr lang="en-US" dirty="0">
              <a:latin typeface="+mn-lt"/>
            </a:endParaRPr>
          </a:p>
          <a:p>
            <a:pPr marL="0" indent="0">
              <a:buNone/>
            </a:pP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a:p>
            <a:endParaRPr lang="en-US" dirty="0"/>
          </a:p>
        </p:txBody>
      </p:sp>
    </p:spTree>
    <p:extLst>
      <p:ext uri="{BB962C8B-B14F-4D97-AF65-F5344CB8AC3E}">
        <p14:creationId xmlns:p14="http://schemas.microsoft.com/office/powerpoint/2010/main" val="2415897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F94-FAB9-7A44-AB29-69145A3F9F55}"/>
              </a:ext>
            </a:extLst>
          </p:cNvPr>
          <p:cNvSpPr>
            <a:spLocks noGrp="1"/>
          </p:cNvSpPr>
          <p:nvPr>
            <p:ph type="ctrTitle"/>
          </p:nvPr>
        </p:nvSpPr>
        <p:spPr/>
        <p:txBody>
          <a:bodyPr/>
          <a:lstStyle/>
          <a:p>
            <a:r>
              <a:rPr lang="en-US" dirty="0"/>
              <a:t>Headline goes </a:t>
            </a:r>
            <a:br>
              <a:rPr lang="en-US" dirty="0"/>
            </a:br>
            <a:r>
              <a:rPr lang="en-US" dirty="0"/>
              <a:t>here on two lines</a:t>
            </a:r>
            <a:br>
              <a:rPr lang="en-US" dirty="0"/>
            </a:br>
            <a:endParaRPr lang="en-US" dirty="0"/>
          </a:p>
        </p:txBody>
      </p:sp>
      <p:sp>
        <p:nvSpPr>
          <p:cNvPr id="3" name="Footer Placeholder 2">
            <a:extLst>
              <a:ext uri="{FF2B5EF4-FFF2-40B4-BE49-F238E27FC236}">
                <a16:creationId xmlns:a16="http://schemas.microsoft.com/office/drawing/2014/main" id="{1F69B94C-5306-D142-9418-8BF47E650C8B}"/>
              </a:ext>
            </a:extLst>
          </p:cNvPr>
          <p:cNvSpPr>
            <a:spLocks noGrp="1"/>
          </p:cNvSpPr>
          <p:nvPr>
            <p:ph type="ftr" sz="quarter" idx="11"/>
          </p:nvPr>
        </p:nvSpPr>
        <p:spPr/>
        <p:txBody>
          <a:bodyPr/>
          <a:lstStyle/>
          <a:p>
            <a:r>
              <a:rPr lang="en-US"/>
              <a:t>©2021 Exl Service Holdings, Inc. All rights reserved.</a:t>
            </a:r>
            <a:endParaRPr lang="en-US" dirty="0"/>
          </a:p>
        </p:txBody>
      </p:sp>
      <p:sp>
        <p:nvSpPr>
          <p:cNvPr id="4" name="Slide Number Placeholder 3">
            <a:extLst>
              <a:ext uri="{FF2B5EF4-FFF2-40B4-BE49-F238E27FC236}">
                <a16:creationId xmlns:a16="http://schemas.microsoft.com/office/drawing/2014/main" id="{4E8C5218-8E96-994A-8C1D-97D3E1F60EF2}"/>
              </a:ext>
            </a:extLst>
          </p:cNvPr>
          <p:cNvSpPr>
            <a:spLocks noGrp="1"/>
          </p:cNvSpPr>
          <p:nvPr>
            <p:ph type="sldNum" sz="quarter" idx="12"/>
          </p:nvPr>
        </p:nvSpPr>
        <p:spPr/>
        <p:txBody>
          <a:bodyPr/>
          <a:lstStyle/>
          <a:p>
            <a:fld id="{CCA08CA8-4222-D24F-ACDB-33341C247B6F}" type="slidenum">
              <a:rPr lang="en-US" smtClean="0"/>
              <a:pPr/>
              <a:t>25</a:t>
            </a:fld>
            <a:endParaRPr lang="en-US"/>
          </a:p>
        </p:txBody>
      </p:sp>
      <p:sp>
        <p:nvSpPr>
          <p:cNvPr id="5" name="Text Placeholder 4">
            <a:extLst>
              <a:ext uri="{FF2B5EF4-FFF2-40B4-BE49-F238E27FC236}">
                <a16:creationId xmlns:a16="http://schemas.microsoft.com/office/drawing/2014/main" id="{D8FA4341-697A-3846-AE6E-4F0E60F24568}"/>
              </a:ext>
            </a:extLst>
          </p:cNvPr>
          <p:cNvSpPr>
            <a:spLocks noGrp="1"/>
          </p:cNvSpPr>
          <p:nvPr>
            <p:ph type="body" sz="quarter" idx="13"/>
          </p:nvPr>
        </p:nvSpPr>
        <p:spPr/>
        <p:txBody>
          <a:bodyPr/>
          <a:lstStyle/>
          <a:p>
            <a:r>
              <a:rPr lang="en-US" kern="0" dirty="0">
                <a:solidFill>
                  <a:srgbClr val="FB4E0B"/>
                </a:solidFill>
              </a:rPr>
              <a:t>Case</a:t>
            </a:r>
            <a:r>
              <a:rPr lang="en-US" kern="0" dirty="0">
                <a:solidFill>
                  <a:srgbClr val="FB4E0B"/>
                </a:solidFill>
                <a:latin typeface="Yantramanav Medium" panose="02000000000000000000" pitchFamily="2" charset="0"/>
                <a:cs typeface="Yantramanav Medium" panose="02000000000000000000" pitchFamily="2" charset="0"/>
              </a:rPr>
              <a:t> study 3-column infographics</a:t>
            </a:r>
          </a:p>
          <a:p>
            <a:endParaRPr lang="en-US" dirty="0"/>
          </a:p>
        </p:txBody>
      </p:sp>
      <p:sp>
        <p:nvSpPr>
          <p:cNvPr id="6" name="Content Placeholder 5">
            <a:extLst>
              <a:ext uri="{FF2B5EF4-FFF2-40B4-BE49-F238E27FC236}">
                <a16:creationId xmlns:a16="http://schemas.microsoft.com/office/drawing/2014/main" id="{30003352-0D96-0C4A-8825-AF625231D00D}"/>
              </a:ext>
            </a:extLst>
          </p:cNvPr>
          <p:cNvSpPr>
            <a:spLocks noGrp="1"/>
          </p:cNvSpPr>
          <p:nvPr>
            <p:ph sz="quarter" idx="14"/>
          </p:nvPr>
        </p:nvSpPr>
        <p:spPr/>
        <p:txBody>
          <a:bodyPr/>
          <a:lstStyle/>
          <a:p>
            <a:endParaRPr lang="en-US"/>
          </a:p>
        </p:txBody>
      </p:sp>
      <p:sp>
        <p:nvSpPr>
          <p:cNvPr id="7" name="Content Placeholder 6">
            <a:extLst>
              <a:ext uri="{FF2B5EF4-FFF2-40B4-BE49-F238E27FC236}">
                <a16:creationId xmlns:a16="http://schemas.microsoft.com/office/drawing/2014/main" id="{D8391081-2116-B747-93AE-79C06E9924B9}"/>
              </a:ext>
            </a:extLst>
          </p:cNvPr>
          <p:cNvSpPr>
            <a:spLocks noGrp="1"/>
          </p:cNvSpPr>
          <p:nvPr>
            <p:ph sz="quarter" idx="15"/>
          </p:nvPr>
        </p:nvSpPr>
        <p:spPr/>
        <p:txBody>
          <a:bodyPr/>
          <a:lstStyle/>
          <a:p>
            <a:endParaRPr lang="en-US"/>
          </a:p>
        </p:txBody>
      </p:sp>
      <p:sp>
        <p:nvSpPr>
          <p:cNvPr id="8" name="Content Placeholder 7">
            <a:extLst>
              <a:ext uri="{FF2B5EF4-FFF2-40B4-BE49-F238E27FC236}">
                <a16:creationId xmlns:a16="http://schemas.microsoft.com/office/drawing/2014/main" id="{33AB1933-FC26-FE41-9204-E6376735C4D4}"/>
              </a:ext>
            </a:extLst>
          </p:cNvPr>
          <p:cNvSpPr>
            <a:spLocks noGrp="1"/>
          </p:cNvSpPr>
          <p:nvPr>
            <p:ph sz="quarter" idx="16"/>
          </p:nvPr>
        </p:nvSpPr>
        <p:spPr/>
        <p:txBody>
          <a:bodyPr/>
          <a:lstStyle/>
          <a:p>
            <a:endParaRPr lang="en-US"/>
          </a:p>
        </p:txBody>
      </p:sp>
      <p:sp>
        <p:nvSpPr>
          <p:cNvPr id="9" name="Content Placeholder 8">
            <a:extLst>
              <a:ext uri="{FF2B5EF4-FFF2-40B4-BE49-F238E27FC236}">
                <a16:creationId xmlns:a16="http://schemas.microsoft.com/office/drawing/2014/main" id="{93DA9933-CBCF-BF4F-A398-6A7E84AC111D}"/>
              </a:ext>
            </a:extLst>
          </p:cNvPr>
          <p:cNvSpPr>
            <a:spLocks noGrp="1"/>
          </p:cNvSpPr>
          <p:nvPr>
            <p:ph sz="quarter" idx="17"/>
          </p:nvPr>
        </p:nvSpPr>
        <p:spPr/>
        <p:txBody>
          <a:bodyPr/>
          <a:lstStyle/>
          <a:p>
            <a:endParaRPr lang="en-US"/>
          </a:p>
        </p:txBody>
      </p:sp>
      <p:sp>
        <p:nvSpPr>
          <p:cNvPr id="10" name="Content Placeholder 9">
            <a:extLst>
              <a:ext uri="{FF2B5EF4-FFF2-40B4-BE49-F238E27FC236}">
                <a16:creationId xmlns:a16="http://schemas.microsoft.com/office/drawing/2014/main" id="{D0E04F5F-75D3-5147-B09D-AEC24D5286AF}"/>
              </a:ext>
            </a:extLst>
          </p:cNvPr>
          <p:cNvSpPr>
            <a:spLocks noGrp="1"/>
          </p:cNvSpPr>
          <p:nvPr>
            <p:ph sz="quarter" idx="18"/>
          </p:nvPr>
        </p:nvSpPr>
        <p:spPr/>
        <p:txBody>
          <a:bodyPr/>
          <a:lstStyle/>
          <a:p>
            <a:endParaRPr lang="en-US"/>
          </a:p>
        </p:txBody>
      </p:sp>
      <p:sp>
        <p:nvSpPr>
          <p:cNvPr id="11" name="Content Placeholder 10">
            <a:extLst>
              <a:ext uri="{FF2B5EF4-FFF2-40B4-BE49-F238E27FC236}">
                <a16:creationId xmlns:a16="http://schemas.microsoft.com/office/drawing/2014/main" id="{16BD8919-5888-2E4A-8907-35CEA1AC5DCC}"/>
              </a:ext>
            </a:extLst>
          </p:cNvPr>
          <p:cNvSpPr>
            <a:spLocks noGrp="1"/>
          </p:cNvSpPr>
          <p:nvPr>
            <p:ph sz="quarter" idx="19"/>
          </p:nvPr>
        </p:nvSpPr>
        <p:spPr/>
        <p:txBody>
          <a:bodyPr/>
          <a:lstStyle/>
          <a:p>
            <a:endParaRPr lang="en-US"/>
          </a:p>
        </p:txBody>
      </p:sp>
    </p:spTree>
    <p:extLst>
      <p:ext uri="{BB962C8B-B14F-4D97-AF65-F5344CB8AC3E}">
        <p14:creationId xmlns:p14="http://schemas.microsoft.com/office/powerpoint/2010/main" val="4053628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6A85-0E2F-DE4A-847F-E38BC580006C}"/>
              </a:ext>
            </a:extLst>
          </p:cNvPr>
          <p:cNvSpPr>
            <a:spLocks noGrp="1"/>
          </p:cNvSpPr>
          <p:nvPr>
            <p:ph type="ctrTitle"/>
          </p:nvPr>
        </p:nvSpPr>
        <p:spPr/>
        <p:txBody>
          <a:bodyPr/>
          <a:lstStyle/>
          <a:p>
            <a:r>
              <a:rPr lang="en-US" dirty="0"/>
              <a:t>Headline goes here on one line</a:t>
            </a:r>
            <a:br>
              <a:rPr lang="en-US" dirty="0"/>
            </a:br>
            <a:endParaRPr lang="en-US" dirty="0"/>
          </a:p>
        </p:txBody>
      </p:sp>
      <p:sp>
        <p:nvSpPr>
          <p:cNvPr id="3" name="Footer Placeholder 2">
            <a:extLst>
              <a:ext uri="{FF2B5EF4-FFF2-40B4-BE49-F238E27FC236}">
                <a16:creationId xmlns:a16="http://schemas.microsoft.com/office/drawing/2014/main" id="{3B774D05-D009-F44E-8BCF-611425ABFDA3}"/>
              </a:ext>
            </a:extLst>
          </p:cNvPr>
          <p:cNvSpPr>
            <a:spLocks noGrp="1"/>
          </p:cNvSpPr>
          <p:nvPr>
            <p:ph type="ftr" sz="quarter" idx="11"/>
          </p:nvPr>
        </p:nvSpPr>
        <p:spPr/>
        <p:txBody>
          <a:bodyPr/>
          <a:lstStyle/>
          <a:p>
            <a:r>
              <a:rPr lang="en-US"/>
              <a:t>©2021 Exl Service Holdings, Inc. All rights reserved.</a:t>
            </a:r>
            <a:endParaRPr lang="en-US" dirty="0"/>
          </a:p>
        </p:txBody>
      </p:sp>
      <p:sp>
        <p:nvSpPr>
          <p:cNvPr id="4" name="Slide Number Placeholder 3">
            <a:extLst>
              <a:ext uri="{FF2B5EF4-FFF2-40B4-BE49-F238E27FC236}">
                <a16:creationId xmlns:a16="http://schemas.microsoft.com/office/drawing/2014/main" id="{96AEA71C-5915-1D43-AA00-EE345B99D3EC}"/>
              </a:ext>
            </a:extLst>
          </p:cNvPr>
          <p:cNvSpPr>
            <a:spLocks noGrp="1"/>
          </p:cNvSpPr>
          <p:nvPr>
            <p:ph type="sldNum" sz="quarter" idx="12"/>
          </p:nvPr>
        </p:nvSpPr>
        <p:spPr/>
        <p:txBody>
          <a:bodyPr/>
          <a:lstStyle/>
          <a:p>
            <a:fld id="{CCA08CA8-4222-D24F-ACDB-33341C247B6F}" type="slidenum">
              <a:rPr lang="en-US" smtClean="0"/>
              <a:pPr/>
              <a:t>26</a:t>
            </a:fld>
            <a:endParaRPr lang="en-US"/>
          </a:p>
        </p:txBody>
      </p:sp>
      <p:sp>
        <p:nvSpPr>
          <p:cNvPr id="5" name="Text Placeholder 4">
            <a:extLst>
              <a:ext uri="{FF2B5EF4-FFF2-40B4-BE49-F238E27FC236}">
                <a16:creationId xmlns:a16="http://schemas.microsoft.com/office/drawing/2014/main" id="{2183248C-8A90-6C4E-94B4-BEB8AE771ADE}"/>
              </a:ext>
            </a:extLst>
          </p:cNvPr>
          <p:cNvSpPr>
            <a:spLocks noGrp="1"/>
          </p:cNvSpPr>
          <p:nvPr>
            <p:ph type="body" sz="quarter" idx="13"/>
          </p:nvPr>
        </p:nvSpPr>
        <p:spPr/>
        <p:txBody>
          <a:bodyPr/>
          <a:lstStyle/>
          <a:p>
            <a:r>
              <a:rPr lang="en-US" dirty="0"/>
              <a:t>Case study 3-column infographics with titles</a:t>
            </a:r>
          </a:p>
          <a:p>
            <a:endParaRPr lang="en-US" dirty="0"/>
          </a:p>
        </p:txBody>
      </p:sp>
      <p:sp>
        <p:nvSpPr>
          <p:cNvPr id="6" name="Content Placeholder 5">
            <a:extLst>
              <a:ext uri="{FF2B5EF4-FFF2-40B4-BE49-F238E27FC236}">
                <a16:creationId xmlns:a16="http://schemas.microsoft.com/office/drawing/2014/main" id="{9ED2C9B9-11B5-074F-AA65-05BFCDCEF660}"/>
              </a:ext>
            </a:extLst>
          </p:cNvPr>
          <p:cNvSpPr>
            <a:spLocks noGrp="1"/>
          </p:cNvSpPr>
          <p:nvPr>
            <p:ph sz="quarter" idx="14"/>
          </p:nvPr>
        </p:nvSpPr>
        <p:spPr/>
        <p:txBody>
          <a:bodyPr/>
          <a:lstStyle/>
          <a:p>
            <a:endParaRPr lang="en-US"/>
          </a:p>
        </p:txBody>
      </p:sp>
      <p:sp>
        <p:nvSpPr>
          <p:cNvPr id="7" name="Content Placeholder 6">
            <a:extLst>
              <a:ext uri="{FF2B5EF4-FFF2-40B4-BE49-F238E27FC236}">
                <a16:creationId xmlns:a16="http://schemas.microsoft.com/office/drawing/2014/main" id="{3E5C07E6-40C4-B34E-BB89-BD54F91E143A}"/>
              </a:ext>
            </a:extLst>
          </p:cNvPr>
          <p:cNvSpPr>
            <a:spLocks noGrp="1"/>
          </p:cNvSpPr>
          <p:nvPr>
            <p:ph sz="quarter" idx="15"/>
          </p:nvPr>
        </p:nvSpPr>
        <p:spPr/>
        <p:txBody>
          <a:bodyPr/>
          <a:lstStyle/>
          <a:p>
            <a:endParaRPr lang="en-US"/>
          </a:p>
        </p:txBody>
      </p:sp>
      <p:sp>
        <p:nvSpPr>
          <p:cNvPr id="8" name="Content Placeholder 7">
            <a:extLst>
              <a:ext uri="{FF2B5EF4-FFF2-40B4-BE49-F238E27FC236}">
                <a16:creationId xmlns:a16="http://schemas.microsoft.com/office/drawing/2014/main" id="{CEC04CCD-9DBF-BA4B-8EF7-6625BDB1D42C}"/>
              </a:ext>
            </a:extLst>
          </p:cNvPr>
          <p:cNvSpPr>
            <a:spLocks noGrp="1"/>
          </p:cNvSpPr>
          <p:nvPr>
            <p:ph sz="quarter" idx="16"/>
          </p:nvPr>
        </p:nvSpPr>
        <p:spPr/>
        <p:txBody>
          <a:bodyPr/>
          <a:lstStyle/>
          <a:p>
            <a:endParaRPr lang="en-US"/>
          </a:p>
        </p:txBody>
      </p:sp>
      <p:sp>
        <p:nvSpPr>
          <p:cNvPr id="9" name="Content Placeholder 8">
            <a:extLst>
              <a:ext uri="{FF2B5EF4-FFF2-40B4-BE49-F238E27FC236}">
                <a16:creationId xmlns:a16="http://schemas.microsoft.com/office/drawing/2014/main" id="{BFE790F8-087C-4A45-B7F7-227B1120CA54}"/>
              </a:ext>
            </a:extLst>
          </p:cNvPr>
          <p:cNvSpPr>
            <a:spLocks noGrp="1"/>
          </p:cNvSpPr>
          <p:nvPr>
            <p:ph sz="quarter" idx="17"/>
          </p:nvPr>
        </p:nvSpPr>
        <p:spPr/>
        <p:txBody>
          <a:bodyPr/>
          <a:lstStyle/>
          <a:p>
            <a:endParaRPr lang="en-US"/>
          </a:p>
        </p:txBody>
      </p:sp>
      <p:sp>
        <p:nvSpPr>
          <p:cNvPr id="10" name="Content Placeholder 9">
            <a:extLst>
              <a:ext uri="{FF2B5EF4-FFF2-40B4-BE49-F238E27FC236}">
                <a16:creationId xmlns:a16="http://schemas.microsoft.com/office/drawing/2014/main" id="{C9804488-4391-F845-B265-5401474C2FFD}"/>
              </a:ext>
            </a:extLst>
          </p:cNvPr>
          <p:cNvSpPr>
            <a:spLocks noGrp="1"/>
          </p:cNvSpPr>
          <p:nvPr>
            <p:ph sz="quarter" idx="18"/>
          </p:nvPr>
        </p:nvSpPr>
        <p:spPr/>
        <p:txBody>
          <a:bodyPr/>
          <a:lstStyle/>
          <a:p>
            <a:endParaRPr lang="en-US"/>
          </a:p>
        </p:txBody>
      </p:sp>
      <p:sp>
        <p:nvSpPr>
          <p:cNvPr id="11" name="Content Placeholder 10">
            <a:extLst>
              <a:ext uri="{FF2B5EF4-FFF2-40B4-BE49-F238E27FC236}">
                <a16:creationId xmlns:a16="http://schemas.microsoft.com/office/drawing/2014/main" id="{5700881E-BAB7-2F4E-9B84-94F8460511F0}"/>
              </a:ext>
            </a:extLst>
          </p:cNvPr>
          <p:cNvSpPr>
            <a:spLocks noGrp="1"/>
          </p:cNvSpPr>
          <p:nvPr>
            <p:ph sz="quarter" idx="19"/>
          </p:nvPr>
        </p:nvSpPr>
        <p:spPr/>
        <p:txBody>
          <a:bodyPr/>
          <a:lstStyle/>
          <a:p>
            <a:endParaRPr lang="en-US"/>
          </a:p>
        </p:txBody>
      </p:sp>
      <p:sp>
        <p:nvSpPr>
          <p:cNvPr id="12" name="Text Placeholder 11">
            <a:extLst>
              <a:ext uri="{FF2B5EF4-FFF2-40B4-BE49-F238E27FC236}">
                <a16:creationId xmlns:a16="http://schemas.microsoft.com/office/drawing/2014/main" id="{A660ABE6-0CE4-9943-89A2-3FE0F010DAFC}"/>
              </a:ext>
            </a:extLst>
          </p:cNvPr>
          <p:cNvSpPr>
            <a:spLocks noGrp="1"/>
          </p:cNvSpPr>
          <p:nvPr>
            <p:ph type="body" sz="quarter" idx="20"/>
          </p:nvPr>
        </p:nvSpPr>
        <p:spPr/>
        <p:txBody>
          <a:bodyPr/>
          <a:lstStyle/>
          <a:p>
            <a:endParaRPr lang="en-US"/>
          </a:p>
        </p:txBody>
      </p:sp>
      <p:sp>
        <p:nvSpPr>
          <p:cNvPr id="13" name="Text Placeholder 12">
            <a:extLst>
              <a:ext uri="{FF2B5EF4-FFF2-40B4-BE49-F238E27FC236}">
                <a16:creationId xmlns:a16="http://schemas.microsoft.com/office/drawing/2014/main" id="{825F6639-8F6A-584A-A60D-C92A268E2E1B}"/>
              </a:ext>
            </a:extLst>
          </p:cNvPr>
          <p:cNvSpPr>
            <a:spLocks noGrp="1"/>
          </p:cNvSpPr>
          <p:nvPr>
            <p:ph type="body" sz="quarter" idx="21"/>
          </p:nvPr>
        </p:nvSpPr>
        <p:spPr/>
        <p:txBody>
          <a:bodyPr/>
          <a:lstStyle/>
          <a:p>
            <a:endParaRPr lang="en-US"/>
          </a:p>
        </p:txBody>
      </p:sp>
      <p:sp>
        <p:nvSpPr>
          <p:cNvPr id="14" name="Text Placeholder 13">
            <a:extLst>
              <a:ext uri="{FF2B5EF4-FFF2-40B4-BE49-F238E27FC236}">
                <a16:creationId xmlns:a16="http://schemas.microsoft.com/office/drawing/2014/main" id="{A8DE3101-6BB2-5C4F-B919-E42A11EB5F9F}"/>
              </a:ext>
            </a:extLst>
          </p:cNvPr>
          <p:cNvSpPr>
            <a:spLocks noGrp="1"/>
          </p:cNvSpPr>
          <p:nvPr>
            <p:ph type="body" sz="quarter" idx="22"/>
          </p:nvPr>
        </p:nvSpPr>
        <p:spPr/>
        <p:txBody>
          <a:bodyPr/>
          <a:lstStyle/>
          <a:p>
            <a:endParaRPr lang="en-US"/>
          </a:p>
        </p:txBody>
      </p:sp>
      <p:sp>
        <p:nvSpPr>
          <p:cNvPr id="15" name="Text Placeholder 14">
            <a:extLst>
              <a:ext uri="{FF2B5EF4-FFF2-40B4-BE49-F238E27FC236}">
                <a16:creationId xmlns:a16="http://schemas.microsoft.com/office/drawing/2014/main" id="{ACE33888-917C-194D-9650-5CC240AD4F4D}"/>
              </a:ext>
            </a:extLst>
          </p:cNvPr>
          <p:cNvSpPr>
            <a:spLocks noGrp="1"/>
          </p:cNvSpPr>
          <p:nvPr>
            <p:ph type="body" sz="quarter" idx="23"/>
          </p:nvPr>
        </p:nvSpPr>
        <p:spPr/>
        <p:txBody>
          <a:bodyPr/>
          <a:lstStyle/>
          <a:p>
            <a:endParaRPr lang="en-US"/>
          </a:p>
        </p:txBody>
      </p:sp>
      <p:sp>
        <p:nvSpPr>
          <p:cNvPr id="16" name="Text Placeholder 15">
            <a:extLst>
              <a:ext uri="{FF2B5EF4-FFF2-40B4-BE49-F238E27FC236}">
                <a16:creationId xmlns:a16="http://schemas.microsoft.com/office/drawing/2014/main" id="{4565C77B-A1C1-9844-A2A0-DBF2D23517EE}"/>
              </a:ext>
            </a:extLst>
          </p:cNvPr>
          <p:cNvSpPr>
            <a:spLocks noGrp="1"/>
          </p:cNvSpPr>
          <p:nvPr>
            <p:ph type="body" sz="quarter" idx="24"/>
          </p:nvPr>
        </p:nvSpPr>
        <p:spPr/>
        <p:txBody>
          <a:bodyPr/>
          <a:lstStyle/>
          <a:p>
            <a:endParaRPr lang="en-US"/>
          </a:p>
        </p:txBody>
      </p:sp>
      <p:sp>
        <p:nvSpPr>
          <p:cNvPr id="17" name="Text Placeholder 16">
            <a:extLst>
              <a:ext uri="{FF2B5EF4-FFF2-40B4-BE49-F238E27FC236}">
                <a16:creationId xmlns:a16="http://schemas.microsoft.com/office/drawing/2014/main" id="{9C39FA24-D150-0040-ACC1-33795D659544}"/>
              </a:ext>
            </a:extLst>
          </p:cNvPr>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373252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3E86-9835-1A4B-856A-0570D28E7AC8}"/>
              </a:ext>
            </a:extLst>
          </p:cNvPr>
          <p:cNvSpPr>
            <a:spLocks noGrp="1"/>
          </p:cNvSpPr>
          <p:nvPr>
            <p:ph type="ctrTitle"/>
          </p:nvPr>
        </p:nvSpPr>
        <p:spPr/>
        <p:txBody>
          <a:bodyPr/>
          <a:lstStyle/>
          <a:p>
            <a:r>
              <a:rPr lang="en-US" kern="0" dirty="0">
                <a:cs typeface="Yantramanav Light" panose="02000000000000000000" pitchFamily="2" charset="0"/>
              </a:rPr>
              <a:t>Headline </a:t>
            </a:r>
            <a:br>
              <a:rPr lang="en-US" kern="0" dirty="0">
                <a:cs typeface="Yantramanav Light" panose="02000000000000000000" pitchFamily="2" charset="0"/>
              </a:rPr>
            </a:br>
            <a:r>
              <a:rPr lang="en-US" kern="0" dirty="0">
                <a:cs typeface="Yantramanav Light" panose="02000000000000000000" pitchFamily="2" charset="0"/>
              </a:rPr>
              <a:t>on three </a:t>
            </a:r>
            <a:br>
              <a:rPr lang="en-US" kern="0" dirty="0">
                <a:cs typeface="Yantramanav Light" panose="02000000000000000000" pitchFamily="2" charset="0"/>
              </a:rPr>
            </a:br>
            <a:r>
              <a:rPr lang="en-US" kern="0" dirty="0">
                <a:cs typeface="Yantramanav Light" panose="02000000000000000000" pitchFamily="2" charset="0"/>
              </a:rPr>
              <a:t>lines</a:t>
            </a:r>
            <a:br>
              <a:rPr lang="en-US" kern="0" dirty="0">
                <a:cs typeface="Yantramanav Light" panose="02000000000000000000" pitchFamily="2" charset="0"/>
              </a:rPr>
            </a:br>
            <a:endParaRPr lang="en-US" dirty="0"/>
          </a:p>
        </p:txBody>
      </p:sp>
      <p:sp>
        <p:nvSpPr>
          <p:cNvPr id="3" name="Footer Placeholder 2">
            <a:extLst>
              <a:ext uri="{FF2B5EF4-FFF2-40B4-BE49-F238E27FC236}">
                <a16:creationId xmlns:a16="http://schemas.microsoft.com/office/drawing/2014/main" id="{DA97E994-44A2-F245-9B08-086EE1E3DA06}"/>
              </a:ext>
            </a:extLst>
          </p:cNvPr>
          <p:cNvSpPr>
            <a:spLocks noGrp="1"/>
          </p:cNvSpPr>
          <p:nvPr>
            <p:ph type="ftr" sz="quarter" idx="11"/>
          </p:nvPr>
        </p:nvSpPr>
        <p:spPr/>
        <p:txBody>
          <a:bodyPr/>
          <a:lstStyle/>
          <a:p>
            <a:r>
              <a:rPr lang="en-US"/>
              <a:t>©2021 Exl Service Holdings, Inc. All rights reserved.</a:t>
            </a:r>
            <a:endParaRPr lang="en-US" dirty="0"/>
          </a:p>
        </p:txBody>
      </p:sp>
      <p:sp>
        <p:nvSpPr>
          <p:cNvPr id="4" name="Slide Number Placeholder 3">
            <a:extLst>
              <a:ext uri="{FF2B5EF4-FFF2-40B4-BE49-F238E27FC236}">
                <a16:creationId xmlns:a16="http://schemas.microsoft.com/office/drawing/2014/main" id="{8A6AD17D-50B8-D443-AE1A-4F788CD5546F}"/>
              </a:ext>
            </a:extLst>
          </p:cNvPr>
          <p:cNvSpPr>
            <a:spLocks noGrp="1"/>
          </p:cNvSpPr>
          <p:nvPr>
            <p:ph type="sldNum" sz="quarter" idx="12"/>
          </p:nvPr>
        </p:nvSpPr>
        <p:spPr/>
        <p:txBody>
          <a:bodyPr/>
          <a:lstStyle/>
          <a:p>
            <a:fld id="{CCA08CA8-4222-D24F-ACDB-33341C247B6F}" type="slidenum">
              <a:rPr lang="en-US" smtClean="0"/>
              <a:pPr/>
              <a:t>27</a:t>
            </a:fld>
            <a:endParaRPr lang="en-US"/>
          </a:p>
        </p:txBody>
      </p:sp>
      <p:sp>
        <p:nvSpPr>
          <p:cNvPr id="5" name="Text Placeholder 4">
            <a:extLst>
              <a:ext uri="{FF2B5EF4-FFF2-40B4-BE49-F238E27FC236}">
                <a16:creationId xmlns:a16="http://schemas.microsoft.com/office/drawing/2014/main" id="{15CB4CEC-744C-AD45-A49C-57A9DD8C85FB}"/>
              </a:ext>
            </a:extLst>
          </p:cNvPr>
          <p:cNvSpPr>
            <a:spLocks noGrp="1"/>
          </p:cNvSpPr>
          <p:nvPr>
            <p:ph type="body" sz="quarter" idx="13"/>
          </p:nvPr>
        </p:nvSpPr>
        <p:spPr/>
        <p:txBody>
          <a:bodyPr/>
          <a:lstStyle/>
          <a:p>
            <a:r>
              <a:rPr lang="en-US" dirty="0"/>
              <a:t>Case study 4-column layout</a:t>
            </a:r>
          </a:p>
          <a:p>
            <a:endParaRPr lang="en-US" dirty="0"/>
          </a:p>
        </p:txBody>
      </p:sp>
      <p:sp>
        <p:nvSpPr>
          <p:cNvPr id="7" name="Text Placeholder 6">
            <a:extLst>
              <a:ext uri="{FF2B5EF4-FFF2-40B4-BE49-F238E27FC236}">
                <a16:creationId xmlns:a16="http://schemas.microsoft.com/office/drawing/2014/main" id="{248D4CA8-435C-ED4A-B3B2-C61B67FFD149}"/>
              </a:ext>
            </a:extLst>
          </p:cNvPr>
          <p:cNvSpPr>
            <a:spLocks noGrp="1"/>
          </p:cNvSpPr>
          <p:nvPr>
            <p:ph type="body" sz="quarter" idx="19"/>
          </p:nvPr>
        </p:nvSpPr>
        <p:spPr/>
        <p:txBody>
          <a:bodyPr/>
          <a:lstStyle/>
          <a:p>
            <a:pPr marL="0" indent="0">
              <a:buNone/>
            </a:pPr>
            <a:r>
              <a:rPr lang="en-US" dirty="0">
                <a:latin typeface="+mn-lt"/>
              </a:rPr>
              <a:t>Lorem ipsum dolor sit </a:t>
            </a:r>
            <a:r>
              <a:rPr lang="en-US" dirty="0" err="1">
                <a:latin typeface="+mn-lt"/>
              </a:rPr>
              <a:t>amet</a:t>
            </a:r>
            <a:endParaRPr lang="en-US" dirty="0">
              <a:latin typeface="+mn-lt"/>
            </a:endParaRPr>
          </a:p>
          <a:p>
            <a:pPr lvl="1"/>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p>
          <a:p>
            <a:pPr lvl="2"/>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ad minim </a:t>
            </a:r>
            <a:r>
              <a:rPr lang="en-US" dirty="0" err="1"/>
              <a:t>veniam</a:t>
            </a:r>
            <a:r>
              <a:rPr lang="en-US" dirty="0"/>
              <a:t>, </a:t>
            </a:r>
            <a:r>
              <a:rPr lang="en-US" dirty="0" err="1"/>
              <a:t>quis</a:t>
            </a:r>
            <a:r>
              <a:rPr lang="en-US" dirty="0"/>
              <a:t> </a:t>
            </a:r>
            <a:r>
              <a:rPr lang="en-US" dirty="0" err="1"/>
              <a:t>nostrud</a:t>
            </a:r>
            <a:r>
              <a:rPr lang="en-US" dirty="0"/>
              <a:t> </a:t>
            </a:r>
          </a:p>
          <a:p>
            <a:pPr lvl="2"/>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endParaRPr lang="en-US" dirty="0"/>
          </a:p>
          <a:p>
            <a:pPr lvl="2"/>
            <a:endParaRPr lang="en-US" dirty="0"/>
          </a:p>
          <a:p>
            <a:pPr marL="0" indent="0">
              <a:buNone/>
            </a:pPr>
            <a:r>
              <a:rPr lang="en-US" dirty="0">
                <a:latin typeface="+mn-lt"/>
              </a:rPr>
              <a:t>Lorem ipsum dolor sit </a:t>
            </a:r>
            <a:r>
              <a:rPr lang="en-US" dirty="0" err="1">
                <a:latin typeface="+mn-lt"/>
              </a:rPr>
              <a:t>amet</a:t>
            </a:r>
            <a:endParaRPr lang="en-US" dirty="0">
              <a:latin typeface="+mn-lt"/>
            </a:endParaRPr>
          </a:p>
          <a:p>
            <a:pPr lvl="1"/>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p>
          <a:p>
            <a:pPr lvl="2"/>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ad minim </a:t>
            </a:r>
            <a:r>
              <a:rPr lang="en-US" dirty="0" err="1"/>
              <a:t>veniam</a:t>
            </a:r>
            <a:r>
              <a:rPr lang="en-US" dirty="0"/>
              <a:t>, </a:t>
            </a:r>
            <a:r>
              <a:rPr lang="en-US" dirty="0" err="1"/>
              <a:t>quis</a:t>
            </a:r>
            <a:r>
              <a:rPr lang="en-US" dirty="0"/>
              <a:t> </a:t>
            </a:r>
            <a:r>
              <a:rPr lang="en-US" dirty="0" err="1"/>
              <a:t>nostrud</a:t>
            </a:r>
            <a:r>
              <a:rPr lang="en-US" dirty="0"/>
              <a:t> </a:t>
            </a:r>
          </a:p>
          <a:p>
            <a:pPr lvl="2"/>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endParaRPr lang="en-US" dirty="0"/>
          </a:p>
          <a:p>
            <a:pPr lvl="2"/>
            <a:endParaRPr lang="en-US" dirty="0"/>
          </a:p>
          <a:p>
            <a:pPr marL="0" indent="0">
              <a:buNone/>
            </a:pPr>
            <a:r>
              <a:rPr lang="en-US" dirty="0">
                <a:latin typeface="+mn-lt"/>
              </a:rPr>
              <a:t>Lorem ipsum dolor sit </a:t>
            </a:r>
            <a:r>
              <a:rPr lang="en-US" dirty="0" err="1">
                <a:latin typeface="+mn-lt"/>
              </a:rPr>
              <a:t>amet</a:t>
            </a:r>
            <a:endParaRPr lang="en-US" dirty="0">
              <a:latin typeface="+mn-lt"/>
            </a:endParaRPr>
          </a:p>
          <a:p>
            <a:pPr lvl="1"/>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p>
          <a:p>
            <a:pPr lvl="2"/>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ad minim </a:t>
            </a:r>
            <a:r>
              <a:rPr lang="en-US" dirty="0" err="1"/>
              <a:t>veniam</a:t>
            </a:r>
            <a:r>
              <a:rPr lang="en-US" dirty="0"/>
              <a:t>, </a:t>
            </a:r>
            <a:r>
              <a:rPr lang="en-US" dirty="0" err="1"/>
              <a:t>quis</a:t>
            </a:r>
            <a:endParaRPr lang="en-US" dirty="0"/>
          </a:p>
        </p:txBody>
      </p:sp>
      <p:sp>
        <p:nvSpPr>
          <p:cNvPr id="22" name="Text Placeholder 21">
            <a:extLst>
              <a:ext uri="{FF2B5EF4-FFF2-40B4-BE49-F238E27FC236}">
                <a16:creationId xmlns:a16="http://schemas.microsoft.com/office/drawing/2014/main" id="{0C861EAB-069E-A246-A475-C4ED3F320DD4}"/>
              </a:ext>
            </a:extLst>
          </p:cNvPr>
          <p:cNvSpPr>
            <a:spLocks noGrp="1"/>
          </p:cNvSpPr>
          <p:nvPr>
            <p:ph type="body" sz="quarter" idx="23"/>
          </p:nvPr>
        </p:nvSpPr>
        <p:spPr/>
        <p:txBody>
          <a:bodyPr/>
          <a:lstStyle/>
          <a:p>
            <a:pPr marL="0" indent="0">
              <a:buNone/>
            </a:pPr>
            <a:r>
              <a:rPr lang="en-US" dirty="0">
                <a:latin typeface="+mn-lt"/>
              </a:rPr>
              <a:t>Lorem ipsum dolor sit </a:t>
            </a:r>
            <a:r>
              <a:rPr lang="en-US" dirty="0" err="1">
                <a:latin typeface="+mn-lt"/>
              </a:rPr>
              <a:t>amet</a:t>
            </a:r>
            <a:endParaRPr lang="en-US" dirty="0">
              <a:latin typeface="+mn-lt"/>
            </a:endParaRPr>
          </a:p>
          <a:p>
            <a:pPr lvl="1"/>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p>
          <a:p>
            <a:pPr lvl="2"/>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ad minim </a:t>
            </a:r>
            <a:r>
              <a:rPr lang="en-US" dirty="0" err="1"/>
              <a:t>veniam</a:t>
            </a:r>
            <a:r>
              <a:rPr lang="en-US" dirty="0"/>
              <a:t>, </a:t>
            </a:r>
            <a:r>
              <a:rPr lang="en-US" dirty="0" err="1"/>
              <a:t>quis</a:t>
            </a:r>
            <a:r>
              <a:rPr lang="en-US" dirty="0"/>
              <a:t> </a:t>
            </a:r>
            <a:r>
              <a:rPr lang="en-US" dirty="0" err="1"/>
              <a:t>nostrud</a:t>
            </a:r>
            <a:r>
              <a:rPr lang="en-US" dirty="0"/>
              <a:t> </a:t>
            </a:r>
          </a:p>
          <a:p>
            <a:pPr lvl="2"/>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endParaRPr lang="en-US" dirty="0"/>
          </a:p>
          <a:p>
            <a:pPr lvl="2"/>
            <a:endParaRPr lang="en-US" dirty="0"/>
          </a:p>
          <a:p>
            <a:pPr marL="0" indent="0">
              <a:buNone/>
            </a:pPr>
            <a:r>
              <a:rPr lang="en-US" dirty="0">
                <a:latin typeface="+mn-lt"/>
              </a:rPr>
              <a:t>Lorem ipsum dolor sit </a:t>
            </a:r>
            <a:r>
              <a:rPr lang="en-US" dirty="0" err="1">
                <a:latin typeface="+mn-lt"/>
              </a:rPr>
              <a:t>amet</a:t>
            </a:r>
            <a:endParaRPr lang="en-US" dirty="0">
              <a:latin typeface="+mn-lt"/>
            </a:endParaRPr>
          </a:p>
          <a:p>
            <a:pPr lvl="1"/>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p>
          <a:p>
            <a:pPr lvl="2"/>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ad minim </a:t>
            </a:r>
            <a:r>
              <a:rPr lang="en-US" dirty="0" err="1"/>
              <a:t>veniam</a:t>
            </a:r>
            <a:r>
              <a:rPr lang="en-US" dirty="0"/>
              <a:t>, </a:t>
            </a:r>
            <a:r>
              <a:rPr lang="en-US" dirty="0" err="1"/>
              <a:t>quis</a:t>
            </a:r>
            <a:r>
              <a:rPr lang="en-US" dirty="0"/>
              <a:t> </a:t>
            </a:r>
            <a:r>
              <a:rPr lang="en-US" dirty="0" err="1"/>
              <a:t>nostrud</a:t>
            </a:r>
            <a:r>
              <a:rPr lang="en-US" dirty="0"/>
              <a:t> </a:t>
            </a:r>
          </a:p>
          <a:p>
            <a:pPr lvl="2"/>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endParaRPr lang="en-US" dirty="0"/>
          </a:p>
          <a:p>
            <a:pPr lvl="2"/>
            <a:endParaRPr lang="en-US" dirty="0"/>
          </a:p>
          <a:p>
            <a:pPr marL="0" indent="0">
              <a:buNone/>
            </a:pPr>
            <a:r>
              <a:rPr lang="en-US" dirty="0">
                <a:latin typeface="+mn-lt"/>
              </a:rPr>
              <a:t>Lorem ipsum dolor sit </a:t>
            </a:r>
            <a:r>
              <a:rPr lang="en-US" dirty="0" err="1">
                <a:latin typeface="+mn-lt"/>
              </a:rPr>
              <a:t>amet</a:t>
            </a:r>
            <a:endParaRPr lang="en-US" dirty="0">
              <a:latin typeface="+mn-lt"/>
            </a:endParaRPr>
          </a:p>
          <a:p>
            <a:pPr lvl="1"/>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p>
          <a:p>
            <a:pPr lvl="2"/>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ad minim </a:t>
            </a:r>
            <a:r>
              <a:rPr lang="en-US" dirty="0" err="1"/>
              <a:t>veniam</a:t>
            </a:r>
            <a:r>
              <a:rPr lang="en-US" dirty="0"/>
              <a:t>, </a:t>
            </a:r>
            <a:r>
              <a:rPr lang="en-US" dirty="0" err="1"/>
              <a:t>quis</a:t>
            </a:r>
            <a:endParaRPr lang="en-US" dirty="0"/>
          </a:p>
          <a:p>
            <a:endParaRPr lang="en-US" dirty="0"/>
          </a:p>
        </p:txBody>
      </p:sp>
      <p:sp>
        <p:nvSpPr>
          <p:cNvPr id="23" name="Text Placeholder 22">
            <a:extLst>
              <a:ext uri="{FF2B5EF4-FFF2-40B4-BE49-F238E27FC236}">
                <a16:creationId xmlns:a16="http://schemas.microsoft.com/office/drawing/2014/main" id="{37479D57-D6BD-144E-B5C9-B05D2DC86A81}"/>
              </a:ext>
            </a:extLst>
          </p:cNvPr>
          <p:cNvSpPr>
            <a:spLocks noGrp="1"/>
          </p:cNvSpPr>
          <p:nvPr>
            <p:ph type="body" sz="quarter" idx="24"/>
          </p:nvPr>
        </p:nvSpPr>
        <p:spPr/>
        <p:txBody>
          <a:bodyPr/>
          <a:lstStyle/>
          <a:p>
            <a:pPr marL="0" indent="0">
              <a:buNone/>
            </a:pPr>
            <a:r>
              <a:rPr lang="en-US" sz="1600" kern="0" dirty="0" err="1">
                <a:solidFill>
                  <a:srgbClr val="424242"/>
                </a:solidFill>
                <a:cs typeface="Yantramanav Light" panose="02000000000000000000" pitchFamily="2" charset="0"/>
              </a:rPr>
              <a:t>Suscipit</a:t>
            </a:r>
            <a:r>
              <a:rPr lang="en-US" sz="1600" kern="0" dirty="0">
                <a:solidFill>
                  <a:srgbClr val="424242"/>
                </a:solidFill>
                <a:cs typeface="Yantramanav Light" panose="02000000000000000000" pitchFamily="2" charset="0"/>
              </a:rPr>
              <a:t> </a:t>
            </a:r>
            <a:r>
              <a:rPr lang="en-US" sz="1600" kern="0" dirty="0" err="1">
                <a:solidFill>
                  <a:srgbClr val="424242"/>
                </a:solidFill>
                <a:cs typeface="Yantramanav Light" panose="02000000000000000000" pitchFamily="2" charset="0"/>
              </a:rPr>
              <a:t>lobortis</a:t>
            </a:r>
            <a:r>
              <a:rPr lang="en-US" sz="1600" kern="0" dirty="0">
                <a:solidFill>
                  <a:srgbClr val="424242"/>
                </a:solidFill>
                <a:cs typeface="Yantramanav Light" panose="02000000000000000000" pitchFamily="2" charset="0"/>
              </a:rPr>
              <a:t> </a:t>
            </a:r>
            <a:r>
              <a:rPr lang="en-US" sz="1600" kern="0" dirty="0" err="1">
                <a:solidFill>
                  <a:srgbClr val="424242"/>
                </a:solidFill>
                <a:cs typeface="Yantramanav Light" panose="02000000000000000000" pitchFamily="2" charset="0"/>
              </a:rPr>
              <a:t>nisl</a:t>
            </a:r>
            <a:r>
              <a:rPr lang="en-US" sz="1600" kern="0" dirty="0">
                <a:solidFill>
                  <a:srgbClr val="424242"/>
                </a:solidFill>
                <a:cs typeface="Yantramanav Light" panose="02000000000000000000" pitchFamily="2" charset="0"/>
              </a:rPr>
              <a:t> </a:t>
            </a:r>
            <a:r>
              <a:rPr lang="en-US" sz="1600" kern="0" dirty="0">
                <a:solidFill>
                  <a:srgbClr val="000000"/>
                </a:solidFill>
                <a:cs typeface="Yantramanav Light" panose="02000000000000000000" pitchFamily="2" charset="0"/>
              </a:rPr>
              <a:t>ad minim </a:t>
            </a:r>
            <a:r>
              <a:rPr lang="en-US" sz="1600" kern="0" dirty="0" err="1">
                <a:solidFill>
                  <a:srgbClr val="000000"/>
                </a:solidFill>
                <a:cs typeface="Yantramanav Light" panose="02000000000000000000" pitchFamily="2" charset="0"/>
              </a:rPr>
              <a:t>veniam</a:t>
            </a:r>
            <a:r>
              <a:rPr lang="en-US" sz="1600" kern="0" dirty="0">
                <a:solidFill>
                  <a:srgbClr val="000000"/>
                </a:solidFill>
                <a:cs typeface="Yantramanav Light" panose="02000000000000000000" pitchFamily="2" charset="0"/>
              </a:rPr>
              <a:t>, </a:t>
            </a:r>
            <a:r>
              <a:rPr lang="en-US" sz="1600" kern="0" dirty="0" err="1">
                <a:solidFill>
                  <a:srgbClr val="000000"/>
                </a:solidFill>
                <a:cs typeface="Yantramanav Light" panose="02000000000000000000" pitchFamily="2" charset="0"/>
              </a:rPr>
              <a:t>quis</a:t>
            </a:r>
            <a:r>
              <a:rPr lang="en-US" sz="1600" kern="0" dirty="0">
                <a:solidFill>
                  <a:srgbClr val="000000"/>
                </a:solidFill>
                <a:cs typeface="Yantramanav Light" panose="02000000000000000000" pitchFamily="2" charset="0"/>
              </a:rPr>
              <a:t> </a:t>
            </a:r>
            <a:r>
              <a:rPr lang="en-US" sz="1600" kern="0" dirty="0" err="1">
                <a:solidFill>
                  <a:srgbClr val="000000"/>
                </a:solidFill>
                <a:cs typeface="Yantramanav Light" panose="02000000000000000000" pitchFamily="2" charset="0"/>
              </a:rPr>
              <a:t>nostrud</a:t>
            </a:r>
            <a:r>
              <a:rPr lang="en-US" sz="1600" kern="0" dirty="0">
                <a:solidFill>
                  <a:srgbClr val="000000"/>
                </a:solidFill>
                <a:cs typeface="Yantramanav Light" panose="02000000000000000000" pitchFamily="2" charset="0"/>
              </a:rPr>
              <a:t> </a:t>
            </a:r>
            <a:r>
              <a:rPr lang="en-US" sz="1600" kern="0" dirty="0" err="1">
                <a:solidFill>
                  <a:srgbClr val="000000"/>
                </a:solidFill>
                <a:cs typeface="Yantramanav Light" panose="02000000000000000000" pitchFamily="2" charset="0"/>
              </a:rPr>
              <a:t>exerci</a:t>
            </a:r>
            <a:r>
              <a:rPr lang="en-US" sz="1600" kern="0" dirty="0">
                <a:solidFill>
                  <a:srgbClr val="000000"/>
                </a:solidFill>
                <a:cs typeface="Yantramanav Light" panose="02000000000000000000" pitchFamily="2" charset="0"/>
              </a:rPr>
              <a:t> </a:t>
            </a:r>
            <a:r>
              <a:rPr lang="en-US" sz="1600" kern="0" dirty="0" err="1">
                <a:solidFill>
                  <a:srgbClr val="000000"/>
                </a:solidFill>
                <a:cs typeface="Yantramanav Light" panose="02000000000000000000" pitchFamily="2" charset="0"/>
              </a:rPr>
              <a:t>tation</a:t>
            </a:r>
            <a:r>
              <a:rPr lang="en-US" sz="1600" kern="0" dirty="0">
                <a:solidFill>
                  <a:srgbClr val="000000"/>
                </a:solidFill>
                <a:cs typeface="Yantramanav Light" panose="02000000000000000000" pitchFamily="2" charset="0"/>
              </a:rPr>
              <a:t>. Ut </a:t>
            </a:r>
            <a:r>
              <a:rPr lang="en-US" sz="1600" kern="0" dirty="0" err="1">
                <a:solidFill>
                  <a:srgbClr val="000000"/>
                </a:solidFill>
                <a:cs typeface="Yantramanav Light" panose="02000000000000000000" pitchFamily="2" charset="0"/>
              </a:rPr>
              <a:t>wisi</a:t>
            </a:r>
            <a:r>
              <a:rPr lang="en-US" sz="1600" kern="0" dirty="0">
                <a:solidFill>
                  <a:srgbClr val="000000"/>
                </a:solidFill>
                <a:cs typeface="Yantramanav Light" panose="02000000000000000000" pitchFamily="2" charset="0"/>
              </a:rPr>
              <a:t> </a:t>
            </a:r>
            <a:r>
              <a:rPr lang="en-US" sz="1600" kern="0" dirty="0" err="1">
                <a:solidFill>
                  <a:srgbClr val="000000"/>
                </a:solidFill>
                <a:cs typeface="Yantramanav Light" panose="02000000000000000000" pitchFamily="2" charset="0"/>
              </a:rPr>
              <a:t>enim</a:t>
            </a:r>
            <a:r>
              <a:rPr lang="en-US" sz="1600" kern="0" dirty="0">
                <a:solidFill>
                  <a:srgbClr val="000000"/>
                </a:solidFill>
                <a:cs typeface="Yantramanav Light" panose="02000000000000000000" pitchFamily="2" charset="0"/>
              </a:rPr>
              <a:t> ad minim </a:t>
            </a:r>
            <a:r>
              <a:rPr lang="en-US" sz="1600" kern="0" dirty="0" err="1">
                <a:solidFill>
                  <a:srgbClr val="000000"/>
                </a:solidFill>
                <a:cs typeface="Yantramanav Light" panose="02000000000000000000" pitchFamily="2" charset="0"/>
              </a:rPr>
              <a:t>veniam</a:t>
            </a:r>
            <a:r>
              <a:rPr lang="en-US" sz="1600" kern="0" dirty="0">
                <a:solidFill>
                  <a:srgbClr val="000000"/>
                </a:solidFill>
                <a:cs typeface="Yantramanav Light" panose="02000000000000000000" pitchFamily="2" charset="0"/>
              </a:rPr>
              <a:t>, </a:t>
            </a:r>
            <a:r>
              <a:rPr lang="en-US" sz="1600" kern="0" dirty="0" err="1">
                <a:solidFill>
                  <a:srgbClr val="000000"/>
                </a:solidFill>
                <a:cs typeface="Yantramanav Light" panose="02000000000000000000" pitchFamily="2" charset="0"/>
              </a:rPr>
              <a:t>quis</a:t>
            </a:r>
            <a:r>
              <a:rPr lang="en-US" sz="1600" kern="0" dirty="0">
                <a:solidFill>
                  <a:srgbClr val="000000"/>
                </a:solidFill>
                <a:cs typeface="Yantramanav Light" panose="02000000000000000000" pitchFamily="2" charset="0"/>
              </a:rPr>
              <a:t> </a:t>
            </a:r>
            <a:r>
              <a:rPr lang="en-US" sz="1600" kern="0" dirty="0" err="1">
                <a:solidFill>
                  <a:srgbClr val="000000"/>
                </a:solidFill>
                <a:cs typeface="Yantramanav Light" panose="02000000000000000000" pitchFamily="2" charset="0"/>
              </a:rPr>
              <a:t>nostrud</a:t>
            </a:r>
            <a:endParaRPr lang="en-US" sz="1600" kern="0" dirty="0">
              <a:solidFill>
                <a:srgbClr val="000000"/>
              </a:solidFill>
              <a:cs typeface="Yantramanav Light" panose="02000000000000000000" pitchFamily="2" charset="0"/>
            </a:endParaRPr>
          </a:p>
          <a:p>
            <a:pPr marL="0" indent="0">
              <a:buNone/>
            </a:pPr>
            <a:endParaRPr lang="en-US" dirty="0"/>
          </a:p>
        </p:txBody>
      </p:sp>
      <p:sp>
        <p:nvSpPr>
          <p:cNvPr id="25" name="Text Placeholder 24">
            <a:extLst>
              <a:ext uri="{FF2B5EF4-FFF2-40B4-BE49-F238E27FC236}">
                <a16:creationId xmlns:a16="http://schemas.microsoft.com/office/drawing/2014/main" id="{7D55445D-3B8A-9549-82F7-FF5BA37D3642}"/>
              </a:ext>
            </a:extLst>
          </p:cNvPr>
          <p:cNvSpPr>
            <a:spLocks noGrp="1"/>
          </p:cNvSpPr>
          <p:nvPr>
            <p:ph type="body" sz="quarter" idx="22"/>
          </p:nvPr>
        </p:nvSpPr>
        <p:spPr/>
        <p:txBody>
          <a:bodyPr/>
          <a:lstStyle/>
          <a:p>
            <a:pPr marL="0" indent="0">
              <a:buNone/>
            </a:pPr>
            <a:r>
              <a:rPr lang="en-US" dirty="0">
                <a:latin typeface="+mn-lt"/>
              </a:rPr>
              <a:t>Lorem ipsum dolor sit </a:t>
            </a:r>
            <a:r>
              <a:rPr lang="en-US" dirty="0" err="1">
                <a:latin typeface="+mn-lt"/>
              </a:rPr>
              <a:t>amet</a:t>
            </a:r>
            <a:endParaRPr lang="en-US" dirty="0">
              <a:latin typeface="+mn-lt"/>
            </a:endParaRPr>
          </a:p>
          <a:p>
            <a:pPr lvl="1"/>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p>
          <a:p>
            <a:pPr lvl="2"/>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ad minim </a:t>
            </a:r>
            <a:r>
              <a:rPr lang="en-US" dirty="0" err="1"/>
              <a:t>veniam</a:t>
            </a:r>
            <a:r>
              <a:rPr lang="en-US" dirty="0"/>
              <a:t>, </a:t>
            </a:r>
            <a:r>
              <a:rPr lang="en-US" dirty="0" err="1"/>
              <a:t>quis</a:t>
            </a:r>
            <a:r>
              <a:rPr lang="en-US" dirty="0"/>
              <a:t> </a:t>
            </a:r>
            <a:r>
              <a:rPr lang="en-US" dirty="0" err="1"/>
              <a:t>nostrud</a:t>
            </a:r>
            <a:r>
              <a:rPr lang="en-US" dirty="0"/>
              <a:t> </a:t>
            </a:r>
          </a:p>
          <a:p>
            <a:pPr lvl="2"/>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endParaRPr lang="en-US" dirty="0"/>
          </a:p>
          <a:p>
            <a:pPr lvl="2"/>
            <a:endParaRPr lang="en-US" dirty="0"/>
          </a:p>
          <a:p>
            <a:pPr marL="0" indent="0">
              <a:buNone/>
            </a:pPr>
            <a:r>
              <a:rPr lang="en-US" dirty="0">
                <a:latin typeface="+mn-lt"/>
              </a:rPr>
              <a:t>Lorem ipsum dolor sit </a:t>
            </a:r>
            <a:r>
              <a:rPr lang="en-US" dirty="0" err="1">
                <a:latin typeface="+mn-lt"/>
              </a:rPr>
              <a:t>amet</a:t>
            </a:r>
            <a:endParaRPr lang="en-US" dirty="0">
              <a:latin typeface="+mn-lt"/>
            </a:endParaRPr>
          </a:p>
          <a:p>
            <a:pPr lvl="1"/>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p>
          <a:p>
            <a:pPr lvl="2"/>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ad minim </a:t>
            </a:r>
            <a:r>
              <a:rPr lang="en-US" dirty="0" err="1"/>
              <a:t>veniam</a:t>
            </a:r>
            <a:r>
              <a:rPr lang="en-US" dirty="0"/>
              <a:t>, </a:t>
            </a:r>
            <a:r>
              <a:rPr lang="en-US" dirty="0" err="1"/>
              <a:t>quis</a:t>
            </a:r>
            <a:r>
              <a:rPr lang="en-US" dirty="0"/>
              <a:t> </a:t>
            </a:r>
            <a:r>
              <a:rPr lang="en-US" dirty="0" err="1"/>
              <a:t>nostrud</a:t>
            </a:r>
            <a:r>
              <a:rPr lang="en-US" dirty="0"/>
              <a:t> </a:t>
            </a:r>
          </a:p>
          <a:p>
            <a:pPr lvl="2"/>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endParaRPr lang="en-US" dirty="0"/>
          </a:p>
          <a:p>
            <a:pPr lvl="2"/>
            <a:endParaRPr lang="en-US" dirty="0"/>
          </a:p>
          <a:p>
            <a:pPr marL="0" indent="0">
              <a:buNone/>
            </a:pPr>
            <a:r>
              <a:rPr lang="en-US" dirty="0">
                <a:latin typeface="+mn-lt"/>
              </a:rPr>
              <a:t>Lorem ipsum dolor sit </a:t>
            </a:r>
            <a:r>
              <a:rPr lang="en-US" dirty="0" err="1">
                <a:latin typeface="+mn-lt"/>
              </a:rPr>
              <a:t>amet</a:t>
            </a:r>
            <a:endParaRPr lang="en-US" dirty="0">
              <a:latin typeface="+mn-lt"/>
            </a:endParaRPr>
          </a:p>
          <a:p>
            <a:pPr lvl="1"/>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p>
          <a:p>
            <a:pPr lvl="2"/>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ad minim </a:t>
            </a:r>
            <a:r>
              <a:rPr lang="en-US" dirty="0" err="1"/>
              <a:t>veniam</a:t>
            </a:r>
            <a:r>
              <a:rPr lang="en-US" dirty="0"/>
              <a:t>, </a:t>
            </a:r>
            <a:r>
              <a:rPr lang="en-US" dirty="0" err="1"/>
              <a:t>quis</a:t>
            </a:r>
            <a:endParaRPr lang="en-US" dirty="0"/>
          </a:p>
          <a:p>
            <a:endParaRPr lang="en-US" dirty="0"/>
          </a:p>
        </p:txBody>
      </p:sp>
    </p:spTree>
    <p:extLst>
      <p:ext uri="{BB962C8B-B14F-4D97-AF65-F5344CB8AC3E}">
        <p14:creationId xmlns:p14="http://schemas.microsoft.com/office/powerpoint/2010/main" val="2451293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57D2B-4536-DC42-ACF1-5B4E21CF0BE4}"/>
              </a:ext>
            </a:extLst>
          </p:cNvPr>
          <p:cNvSpPr>
            <a:spLocks noGrp="1"/>
          </p:cNvSpPr>
          <p:nvPr>
            <p:ph type="ctrTitle"/>
          </p:nvPr>
        </p:nvSpPr>
        <p:spPr/>
        <p:txBody>
          <a:bodyPr/>
          <a:lstStyle/>
          <a:p>
            <a:r>
              <a:rPr lang="en-US" kern="0" dirty="0">
                <a:cs typeface="Calibri" panose="020F0502020204030204" pitchFamily="34" charset="0"/>
              </a:rPr>
              <a:t>Headline </a:t>
            </a:r>
            <a:br>
              <a:rPr lang="en-US" kern="0" dirty="0">
                <a:cs typeface="Calibri" panose="020F0502020204030204" pitchFamily="34" charset="0"/>
              </a:rPr>
            </a:br>
            <a:r>
              <a:rPr lang="en-US" kern="0" dirty="0">
                <a:cs typeface="Calibri" panose="020F0502020204030204" pitchFamily="34" charset="0"/>
              </a:rPr>
              <a:t>goes here</a:t>
            </a:r>
            <a:br>
              <a:rPr lang="en-US" kern="0" dirty="0">
                <a:cs typeface="Calibri" panose="020F0502020204030204" pitchFamily="34" charset="0"/>
              </a:rPr>
            </a:br>
            <a:endParaRPr lang="en-US" dirty="0"/>
          </a:p>
        </p:txBody>
      </p:sp>
      <p:sp>
        <p:nvSpPr>
          <p:cNvPr id="3" name="Footer Placeholder 2">
            <a:extLst>
              <a:ext uri="{FF2B5EF4-FFF2-40B4-BE49-F238E27FC236}">
                <a16:creationId xmlns:a16="http://schemas.microsoft.com/office/drawing/2014/main" id="{93B57C5A-4BCF-4048-834B-8D9E7DE1550B}"/>
              </a:ext>
            </a:extLst>
          </p:cNvPr>
          <p:cNvSpPr>
            <a:spLocks noGrp="1"/>
          </p:cNvSpPr>
          <p:nvPr>
            <p:ph type="ftr" sz="quarter" idx="11"/>
          </p:nvPr>
        </p:nvSpPr>
        <p:spPr/>
        <p:txBody>
          <a:bodyPr/>
          <a:lstStyle/>
          <a:p>
            <a:r>
              <a:rPr lang="en-US" dirty="0"/>
              <a:t>©2021 </a:t>
            </a:r>
            <a:r>
              <a:rPr lang="en-US" dirty="0" err="1"/>
              <a:t>Exl</a:t>
            </a:r>
            <a:r>
              <a:rPr lang="en-US" dirty="0"/>
              <a:t> Service Holdings, Inc. All rights reserved.</a:t>
            </a:r>
          </a:p>
        </p:txBody>
      </p:sp>
      <p:sp>
        <p:nvSpPr>
          <p:cNvPr id="4" name="Slide Number Placeholder 3">
            <a:extLst>
              <a:ext uri="{FF2B5EF4-FFF2-40B4-BE49-F238E27FC236}">
                <a16:creationId xmlns:a16="http://schemas.microsoft.com/office/drawing/2014/main" id="{50F89AC5-9A82-5D4D-A6C0-4390BA44D373}"/>
              </a:ext>
            </a:extLst>
          </p:cNvPr>
          <p:cNvSpPr>
            <a:spLocks noGrp="1"/>
          </p:cNvSpPr>
          <p:nvPr>
            <p:ph type="sldNum" sz="quarter" idx="12"/>
          </p:nvPr>
        </p:nvSpPr>
        <p:spPr/>
        <p:txBody>
          <a:bodyPr/>
          <a:lstStyle/>
          <a:p>
            <a:fld id="{CCA08CA8-4222-D24F-ACDB-33341C247B6F}" type="slidenum">
              <a:rPr lang="en-US" smtClean="0"/>
              <a:pPr/>
              <a:t>28</a:t>
            </a:fld>
            <a:endParaRPr lang="en-US"/>
          </a:p>
        </p:txBody>
      </p:sp>
      <p:sp>
        <p:nvSpPr>
          <p:cNvPr id="5" name="Text Placeholder 4">
            <a:extLst>
              <a:ext uri="{FF2B5EF4-FFF2-40B4-BE49-F238E27FC236}">
                <a16:creationId xmlns:a16="http://schemas.microsoft.com/office/drawing/2014/main" id="{C5EEE681-F472-7D49-8A68-F1A6F646A35D}"/>
              </a:ext>
            </a:extLst>
          </p:cNvPr>
          <p:cNvSpPr>
            <a:spLocks noGrp="1"/>
          </p:cNvSpPr>
          <p:nvPr>
            <p:ph type="body" sz="quarter" idx="13"/>
          </p:nvPr>
        </p:nvSpPr>
        <p:spPr/>
        <p:txBody>
          <a:bodyPr/>
          <a:lstStyle/>
          <a:p>
            <a:r>
              <a:rPr lang="en-US" dirty="0"/>
              <a:t>Case study 3-column layout</a:t>
            </a:r>
          </a:p>
          <a:p>
            <a:endParaRPr lang="en-US" dirty="0"/>
          </a:p>
        </p:txBody>
      </p:sp>
      <p:sp>
        <p:nvSpPr>
          <p:cNvPr id="10" name="Content Placeholder 9">
            <a:extLst>
              <a:ext uri="{FF2B5EF4-FFF2-40B4-BE49-F238E27FC236}">
                <a16:creationId xmlns:a16="http://schemas.microsoft.com/office/drawing/2014/main" id="{6F2D2E4C-FC1F-1D46-A3F0-6B6247A17069}"/>
              </a:ext>
            </a:extLst>
          </p:cNvPr>
          <p:cNvSpPr>
            <a:spLocks noGrp="1"/>
          </p:cNvSpPr>
          <p:nvPr>
            <p:ph sz="quarter" idx="17"/>
          </p:nvPr>
        </p:nvSpPr>
        <p:spPr/>
        <p:txBody>
          <a:bodyPr/>
          <a:lstStyle/>
          <a:p>
            <a:endParaRPr lang="en-US"/>
          </a:p>
        </p:txBody>
      </p:sp>
      <p:sp>
        <p:nvSpPr>
          <p:cNvPr id="7" name="Text Placeholder 6">
            <a:extLst>
              <a:ext uri="{FF2B5EF4-FFF2-40B4-BE49-F238E27FC236}">
                <a16:creationId xmlns:a16="http://schemas.microsoft.com/office/drawing/2014/main" id="{40C99E9A-F5D1-0449-8C11-412F789FF953}"/>
              </a:ext>
            </a:extLst>
          </p:cNvPr>
          <p:cNvSpPr>
            <a:spLocks noGrp="1"/>
          </p:cNvSpPr>
          <p:nvPr>
            <p:ph type="body" sz="quarter" idx="20"/>
          </p:nvPr>
        </p:nvSpPr>
        <p:spPr/>
        <p:txBody>
          <a:bodyPr/>
          <a:lstStyle/>
          <a:p>
            <a:pPr marL="0" indent="0">
              <a:buNone/>
            </a:pPr>
            <a:r>
              <a:rPr lang="en-US" dirty="0">
                <a:latin typeface="+mn-lt"/>
              </a:rPr>
              <a:t>Lorem ipsum dolor sit </a:t>
            </a:r>
            <a:r>
              <a:rPr lang="en-US" dirty="0" err="1">
                <a:latin typeface="+mn-lt"/>
              </a:rPr>
              <a:t>amet</a:t>
            </a:r>
            <a:endParaRPr lang="en-US" dirty="0">
              <a:latin typeface="+mn-lt"/>
            </a:endParaRPr>
          </a:p>
          <a:p>
            <a:pPr lvl="1"/>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p>
          <a:p>
            <a:pPr lvl="2"/>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ad minim </a:t>
            </a:r>
            <a:r>
              <a:rPr lang="en-US" dirty="0" err="1"/>
              <a:t>veniam</a:t>
            </a:r>
            <a:r>
              <a:rPr lang="en-US" dirty="0"/>
              <a:t>, </a:t>
            </a:r>
            <a:r>
              <a:rPr lang="en-US" dirty="0" err="1"/>
              <a:t>quis</a:t>
            </a:r>
            <a:r>
              <a:rPr lang="en-US" dirty="0"/>
              <a:t> </a:t>
            </a:r>
            <a:r>
              <a:rPr lang="en-US" dirty="0" err="1"/>
              <a:t>nostrud</a:t>
            </a:r>
            <a:r>
              <a:rPr lang="en-US" dirty="0"/>
              <a:t> ex</a:t>
            </a:r>
          </a:p>
          <a:p>
            <a:pPr lvl="3"/>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ull</a:t>
            </a:r>
            <a:endParaRPr lang="en-US" dirty="0"/>
          </a:p>
          <a:p>
            <a:endParaRPr lang="en-US" dirty="0"/>
          </a:p>
          <a:p>
            <a:pPr marL="0" indent="0">
              <a:buNone/>
            </a:pPr>
            <a:r>
              <a:rPr lang="en-US" dirty="0">
                <a:latin typeface="+mn-lt"/>
              </a:rPr>
              <a:t>Lorem ipsum dolor sit </a:t>
            </a:r>
            <a:r>
              <a:rPr lang="en-US" dirty="0" err="1">
                <a:latin typeface="+mn-lt"/>
              </a:rPr>
              <a:t>amet</a:t>
            </a:r>
            <a:endParaRPr lang="en-US" dirty="0">
              <a:latin typeface="+mn-lt"/>
            </a:endParaRPr>
          </a:p>
          <a:p>
            <a:pPr lvl="1"/>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p>
          <a:p>
            <a:pPr lvl="2"/>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ad minim </a:t>
            </a:r>
            <a:r>
              <a:rPr lang="en-US" dirty="0" err="1"/>
              <a:t>veniam</a:t>
            </a:r>
            <a:r>
              <a:rPr lang="en-US" dirty="0"/>
              <a:t>, </a:t>
            </a:r>
            <a:r>
              <a:rPr lang="en-US" dirty="0" err="1"/>
              <a:t>quis</a:t>
            </a:r>
            <a:r>
              <a:rPr lang="en-US" dirty="0"/>
              <a:t> </a:t>
            </a:r>
            <a:r>
              <a:rPr lang="en-US" dirty="0" err="1"/>
              <a:t>nostrud</a:t>
            </a:r>
            <a:r>
              <a:rPr lang="en-US" dirty="0"/>
              <a:t> ex</a:t>
            </a:r>
          </a:p>
          <a:p>
            <a:pPr lvl="3"/>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endParaRPr lang="en-US" dirty="0"/>
          </a:p>
          <a:p>
            <a:pPr lvl="1"/>
            <a:endParaRPr lang="en-US" dirty="0"/>
          </a:p>
          <a:p>
            <a:pPr marL="0" indent="0">
              <a:buNone/>
            </a:pPr>
            <a:r>
              <a:rPr lang="en-US" dirty="0">
                <a:latin typeface="+mn-lt"/>
              </a:rPr>
              <a:t>Lorem ipsum dolor sit </a:t>
            </a:r>
            <a:r>
              <a:rPr lang="en-US" dirty="0" err="1">
                <a:latin typeface="+mn-lt"/>
              </a:rPr>
              <a:t>amet</a:t>
            </a:r>
            <a:endParaRPr lang="en-US" dirty="0">
              <a:latin typeface="+mn-lt"/>
            </a:endParaRPr>
          </a:p>
          <a:p>
            <a:pPr lvl="1"/>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p>
          <a:p>
            <a:pPr lvl="2"/>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ad minim </a:t>
            </a:r>
            <a:r>
              <a:rPr lang="en-US" dirty="0" err="1"/>
              <a:t>veniam</a:t>
            </a:r>
            <a:r>
              <a:rPr lang="en-US" dirty="0"/>
              <a:t>, </a:t>
            </a:r>
            <a:r>
              <a:rPr lang="en-US" dirty="0" err="1"/>
              <a:t>quis</a:t>
            </a:r>
            <a:r>
              <a:rPr lang="en-US" dirty="0"/>
              <a:t> </a:t>
            </a:r>
            <a:r>
              <a:rPr lang="en-US" dirty="0" err="1"/>
              <a:t>nostrud</a:t>
            </a:r>
            <a:r>
              <a:rPr lang="en-US" dirty="0"/>
              <a:t> ex</a:t>
            </a:r>
          </a:p>
          <a:p>
            <a:pPr lvl="3"/>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t>
            </a:r>
            <a:endParaRPr lang="en-US" dirty="0"/>
          </a:p>
          <a:p>
            <a:endParaRPr lang="en-US" dirty="0"/>
          </a:p>
        </p:txBody>
      </p:sp>
      <p:sp>
        <p:nvSpPr>
          <p:cNvPr id="13" name="Text Placeholder 5">
            <a:extLst>
              <a:ext uri="{FF2B5EF4-FFF2-40B4-BE49-F238E27FC236}">
                <a16:creationId xmlns:a16="http://schemas.microsoft.com/office/drawing/2014/main" id="{7EB2E54D-2810-BF46-B524-489B4013D568}"/>
              </a:ext>
            </a:extLst>
          </p:cNvPr>
          <p:cNvSpPr>
            <a:spLocks noGrp="1"/>
          </p:cNvSpPr>
          <p:nvPr>
            <p:ph type="body" sz="quarter" idx="19"/>
          </p:nvPr>
        </p:nvSpPr>
        <p:spPr>
          <a:xfrm>
            <a:off x="457200" y="3234978"/>
            <a:ext cx="3192651" cy="2897535"/>
          </a:xfrm>
        </p:spPr>
        <p:txBody>
          <a:bodyPr/>
          <a:lstStyle/>
          <a:p>
            <a:pPr marL="0" lvl="0" indent="0">
              <a:buNone/>
            </a:pPr>
            <a:r>
              <a:rPr lang="en-US" sz="1600" kern="0" dirty="0">
                <a:solidFill>
                  <a:srgbClr val="000000"/>
                </a:solidFill>
                <a:latin typeface="Calibri" panose="020F0502020204030204" pitchFamily="34" charset="0"/>
                <a:cs typeface="Calibri" panose="020F0502020204030204" pitchFamily="34" charset="0"/>
              </a:rPr>
              <a:t>Lorem ipsum dolor sit </a:t>
            </a:r>
            <a:r>
              <a:rPr lang="en-US" sz="1600" kern="0" dirty="0" err="1">
                <a:solidFill>
                  <a:srgbClr val="000000"/>
                </a:solidFill>
                <a:latin typeface="Calibri" panose="020F0502020204030204" pitchFamily="34" charset="0"/>
                <a:cs typeface="Calibri" panose="020F0502020204030204" pitchFamily="34" charset="0"/>
              </a:rPr>
              <a:t>amet</a:t>
            </a:r>
            <a:endParaRPr lang="en-US" sz="1600" kern="0" dirty="0">
              <a:solidFill>
                <a:srgbClr val="000000"/>
              </a:solidFill>
              <a:latin typeface="Calibri" panose="020F0502020204030204" pitchFamily="34" charset="0"/>
              <a:cs typeface="Calibri" panose="020F0502020204030204" pitchFamily="34" charset="0"/>
            </a:endParaRPr>
          </a:p>
          <a:p>
            <a:pPr lvl="1">
              <a:spcAft>
                <a:spcPts val="300"/>
              </a:spcAft>
              <a:tabLst>
                <a:tab pos="160338" algn="l"/>
              </a:tabLst>
            </a:pPr>
            <a:r>
              <a:rPr lang="en-US" sz="1600" kern="0" dirty="0">
                <a:solidFill>
                  <a:srgbClr val="000000"/>
                </a:solidFill>
                <a:cs typeface="Yantramanav Light" panose="02000000000000000000" pitchFamily="2" charset="0"/>
              </a:rPr>
              <a:t>Ut </a:t>
            </a:r>
            <a:r>
              <a:rPr lang="en-US" sz="1600" kern="0" dirty="0" err="1">
                <a:solidFill>
                  <a:srgbClr val="000000"/>
                </a:solidFill>
                <a:cs typeface="Yantramanav Light" panose="02000000000000000000" pitchFamily="2" charset="0"/>
              </a:rPr>
              <a:t>wisi</a:t>
            </a:r>
            <a:r>
              <a:rPr lang="en-US" sz="1600" kern="0" dirty="0">
                <a:solidFill>
                  <a:srgbClr val="000000"/>
                </a:solidFill>
                <a:cs typeface="Yantramanav Light" panose="02000000000000000000" pitchFamily="2" charset="0"/>
              </a:rPr>
              <a:t> </a:t>
            </a:r>
            <a:r>
              <a:rPr lang="en-US" sz="1600" kern="0" dirty="0" err="1">
                <a:solidFill>
                  <a:srgbClr val="000000"/>
                </a:solidFill>
                <a:cs typeface="Yantramanav Light" panose="02000000000000000000" pitchFamily="2" charset="0"/>
              </a:rPr>
              <a:t>enim</a:t>
            </a:r>
            <a:r>
              <a:rPr lang="en-US" sz="1600" kern="0" dirty="0">
                <a:solidFill>
                  <a:srgbClr val="000000"/>
                </a:solidFill>
                <a:cs typeface="Yantramanav Light" panose="02000000000000000000" pitchFamily="2" charset="0"/>
              </a:rPr>
              <a:t> ad minim </a:t>
            </a:r>
            <a:r>
              <a:rPr lang="en-US" sz="1600" kern="0" dirty="0" err="1">
                <a:solidFill>
                  <a:srgbClr val="000000"/>
                </a:solidFill>
                <a:cs typeface="Yantramanav Light" panose="02000000000000000000" pitchFamily="2" charset="0"/>
              </a:rPr>
              <a:t>veniam</a:t>
            </a:r>
            <a:r>
              <a:rPr lang="en-US" sz="1600" kern="0" dirty="0">
                <a:solidFill>
                  <a:srgbClr val="000000"/>
                </a:solidFill>
                <a:cs typeface="Yantramanav Light" panose="02000000000000000000" pitchFamily="2" charset="0"/>
              </a:rPr>
              <a:t>, </a:t>
            </a:r>
            <a:r>
              <a:rPr lang="en-US" sz="1600" kern="0" dirty="0" err="1">
                <a:solidFill>
                  <a:srgbClr val="000000"/>
                </a:solidFill>
                <a:cs typeface="Yantramanav Light" panose="02000000000000000000" pitchFamily="2" charset="0"/>
              </a:rPr>
              <a:t>quis</a:t>
            </a:r>
            <a:r>
              <a:rPr lang="en-US" sz="1600" kern="0" dirty="0">
                <a:solidFill>
                  <a:srgbClr val="000000"/>
                </a:solidFill>
                <a:cs typeface="Yantramanav Light" panose="02000000000000000000" pitchFamily="2" charset="0"/>
              </a:rPr>
              <a:t> </a:t>
            </a:r>
            <a:r>
              <a:rPr lang="en-US" sz="1600" kern="0" dirty="0" err="1">
                <a:solidFill>
                  <a:srgbClr val="000000"/>
                </a:solidFill>
                <a:cs typeface="Yantramanav Light" panose="02000000000000000000" pitchFamily="2" charset="0"/>
              </a:rPr>
              <a:t>nostrud</a:t>
            </a:r>
            <a:r>
              <a:rPr lang="en-US" sz="1600" kern="0" dirty="0">
                <a:solidFill>
                  <a:srgbClr val="000000"/>
                </a:solidFill>
                <a:cs typeface="Yantramanav Light" panose="02000000000000000000" pitchFamily="2" charset="0"/>
              </a:rPr>
              <a:t> </a:t>
            </a:r>
            <a:r>
              <a:rPr lang="en-US" sz="1600" kern="0" dirty="0" err="1">
                <a:solidFill>
                  <a:srgbClr val="000000"/>
                </a:solidFill>
                <a:cs typeface="Yantramanav Light" panose="02000000000000000000" pitchFamily="2" charset="0"/>
              </a:rPr>
              <a:t>exerci</a:t>
            </a:r>
            <a:r>
              <a:rPr lang="en-US" sz="1600" kern="0" dirty="0">
                <a:solidFill>
                  <a:srgbClr val="000000"/>
                </a:solidFill>
                <a:cs typeface="Yantramanav Light" panose="02000000000000000000" pitchFamily="2" charset="0"/>
              </a:rPr>
              <a:t> </a:t>
            </a:r>
            <a:r>
              <a:rPr lang="en-US" sz="1600" kern="0" dirty="0" err="1">
                <a:solidFill>
                  <a:srgbClr val="000000"/>
                </a:solidFill>
                <a:cs typeface="Yantramanav Light" panose="02000000000000000000" pitchFamily="2" charset="0"/>
              </a:rPr>
              <a:t>tation</a:t>
            </a:r>
            <a:r>
              <a:rPr lang="en-US" sz="1600" kern="0" dirty="0">
                <a:solidFill>
                  <a:srgbClr val="000000"/>
                </a:solidFill>
                <a:cs typeface="Yantramanav Light" panose="02000000000000000000" pitchFamily="2" charset="0"/>
              </a:rPr>
              <a:t> </a:t>
            </a:r>
            <a:r>
              <a:rPr lang="en-US" sz="1600" kern="0" dirty="0" err="1">
                <a:solidFill>
                  <a:srgbClr val="000000"/>
                </a:solidFill>
                <a:cs typeface="Yantramanav Light" panose="02000000000000000000" pitchFamily="2" charset="0"/>
              </a:rPr>
              <a:t>ullamcorper</a:t>
            </a:r>
            <a:endParaRPr lang="en-US" sz="1600" kern="0" dirty="0">
              <a:solidFill>
                <a:srgbClr val="000000"/>
              </a:solidFill>
              <a:cs typeface="Yantramanav Light" panose="02000000000000000000" pitchFamily="2" charset="0"/>
            </a:endParaRPr>
          </a:p>
          <a:p>
            <a:pPr lvl="1">
              <a:spcAft>
                <a:spcPts val="300"/>
              </a:spcAft>
              <a:tabLst>
                <a:tab pos="160338" algn="l"/>
              </a:tabLst>
            </a:pPr>
            <a:r>
              <a:rPr lang="en-US" sz="1600" kern="0" dirty="0" err="1">
                <a:solidFill>
                  <a:srgbClr val="424242"/>
                </a:solidFill>
                <a:cs typeface="Yantramanav Light" panose="02000000000000000000" pitchFamily="2" charset="0"/>
              </a:rPr>
              <a:t>Suscipit</a:t>
            </a:r>
            <a:r>
              <a:rPr lang="en-US" sz="1600" kern="0" dirty="0">
                <a:solidFill>
                  <a:srgbClr val="424242"/>
                </a:solidFill>
                <a:cs typeface="Yantramanav Light" panose="02000000000000000000" pitchFamily="2" charset="0"/>
              </a:rPr>
              <a:t> </a:t>
            </a:r>
            <a:r>
              <a:rPr lang="en-US" sz="1600" kern="0" dirty="0" err="1">
                <a:solidFill>
                  <a:srgbClr val="424242"/>
                </a:solidFill>
                <a:cs typeface="Yantramanav Light" panose="02000000000000000000" pitchFamily="2" charset="0"/>
              </a:rPr>
              <a:t>lobortis</a:t>
            </a:r>
            <a:r>
              <a:rPr lang="en-US" sz="1600" kern="0" dirty="0">
                <a:solidFill>
                  <a:srgbClr val="424242"/>
                </a:solidFill>
                <a:cs typeface="Yantramanav Light" panose="02000000000000000000" pitchFamily="2" charset="0"/>
              </a:rPr>
              <a:t> </a:t>
            </a:r>
            <a:r>
              <a:rPr lang="en-US" sz="1600" kern="0" dirty="0" err="1">
                <a:solidFill>
                  <a:srgbClr val="424242"/>
                </a:solidFill>
                <a:cs typeface="Yantramanav Light" panose="02000000000000000000" pitchFamily="2" charset="0"/>
              </a:rPr>
              <a:t>nisl</a:t>
            </a:r>
            <a:r>
              <a:rPr lang="en-US" sz="1600" kern="0" dirty="0">
                <a:solidFill>
                  <a:srgbClr val="424242"/>
                </a:solidFill>
                <a:cs typeface="Yantramanav Light" panose="02000000000000000000" pitchFamily="2" charset="0"/>
              </a:rPr>
              <a:t> </a:t>
            </a:r>
            <a:r>
              <a:rPr lang="en-US" sz="1600" kern="0" dirty="0" err="1">
                <a:solidFill>
                  <a:srgbClr val="424242"/>
                </a:solidFill>
                <a:cs typeface="Yantramanav Light" panose="02000000000000000000" pitchFamily="2" charset="0"/>
              </a:rPr>
              <a:t>ut</a:t>
            </a:r>
            <a:r>
              <a:rPr lang="en-US" sz="1600" kern="0" dirty="0">
                <a:solidFill>
                  <a:srgbClr val="424242"/>
                </a:solidFill>
                <a:cs typeface="Yantramanav Light" panose="02000000000000000000" pitchFamily="2" charset="0"/>
              </a:rPr>
              <a:t> </a:t>
            </a:r>
            <a:r>
              <a:rPr lang="en-US" sz="1600" kern="0" dirty="0" err="1">
                <a:solidFill>
                  <a:srgbClr val="000000"/>
                </a:solidFill>
                <a:cs typeface="Yantramanav Light" panose="02000000000000000000" pitchFamily="2" charset="0"/>
              </a:rPr>
              <a:t>adminim</a:t>
            </a:r>
            <a:r>
              <a:rPr lang="en-US" sz="1600" kern="0" dirty="0">
                <a:solidFill>
                  <a:srgbClr val="000000"/>
                </a:solidFill>
                <a:cs typeface="Yantramanav Light" panose="02000000000000000000" pitchFamily="2" charset="0"/>
              </a:rPr>
              <a:t> </a:t>
            </a:r>
            <a:r>
              <a:rPr lang="en-US" sz="1600" kern="0" dirty="0" err="1">
                <a:solidFill>
                  <a:srgbClr val="000000"/>
                </a:solidFill>
                <a:cs typeface="Yantramanav Light" panose="02000000000000000000" pitchFamily="2" charset="0"/>
              </a:rPr>
              <a:t>veniam</a:t>
            </a:r>
            <a:r>
              <a:rPr lang="en-US" sz="1600" kern="0" dirty="0">
                <a:solidFill>
                  <a:srgbClr val="000000"/>
                </a:solidFill>
                <a:cs typeface="Yantramanav Light" panose="02000000000000000000" pitchFamily="2" charset="0"/>
              </a:rPr>
              <a:t>, </a:t>
            </a:r>
            <a:r>
              <a:rPr lang="en-US" sz="1600" kern="0" dirty="0" err="1">
                <a:solidFill>
                  <a:srgbClr val="000000"/>
                </a:solidFill>
                <a:cs typeface="Yantramanav Light" panose="02000000000000000000" pitchFamily="2" charset="0"/>
              </a:rPr>
              <a:t>quis</a:t>
            </a:r>
            <a:r>
              <a:rPr lang="en-US" sz="1600" kern="0" dirty="0">
                <a:solidFill>
                  <a:srgbClr val="000000"/>
                </a:solidFill>
                <a:cs typeface="Yantramanav Light" panose="02000000000000000000" pitchFamily="2" charset="0"/>
              </a:rPr>
              <a:t> </a:t>
            </a:r>
            <a:r>
              <a:rPr lang="en-US" sz="1600" kern="0" dirty="0" err="1">
                <a:solidFill>
                  <a:srgbClr val="000000"/>
                </a:solidFill>
                <a:cs typeface="Yantramanav Light" panose="02000000000000000000" pitchFamily="2" charset="0"/>
              </a:rPr>
              <a:t>nostrud</a:t>
            </a:r>
            <a:r>
              <a:rPr lang="en-US" sz="1600" kern="0" dirty="0">
                <a:solidFill>
                  <a:srgbClr val="000000"/>
                </a:solidFill>
                <a:cs typeface="Yantramanav Light" panose="02000000000000000000" pitchFamily="2" charset="0"/>
              </a:rPr>
              <a:t> </a:t>
            </a:r>
            <a:r>
              <a:rPr lang="en-US" sz="1600" kern="0" dirty="0" err="1">
                <a:solidFill>
                  <a:srgbClr val="000000"/>
                </a:solidFill>
                <a:cs typeface="Yantramanav Light" panose="02000000000000000000" pitchFamily="2" charset="0"/>
              </a:rPr>
              <a:t>exerci</a:t>
            </a:r>
            <a:r>
              <a:rPr lang="en-US" sz="1600" kern="0" dirty="0">
                <a:solidFill>
                  <a:srgbClr val="000000"/>
                </a:solidFill>
                <a:cs typeface="Yantramanav Light" panose="02000000000000000000" pitchFamily="2" charset="0"/>
              </a:rPr>
              <a:t> </a:t>
            </a:r>
            <a:r>
              <a:rPr lang="en-US" sz="1600" kern="0" dirty="0" err="1">
                <a:solidFill>
                  <a:srgbClr val="000000"/>
                </a:solidFill>
                <a:cs typeface="Yantramanav Light" panose="02000000000000000000" pitchFamily="2" charset="0"/>
              </a:rPr>
              <a:t>tation</a:t>
            </a:r>
            <a:endParaRPr lang="en-US" sz="1600" kern="0" dirty="0">
              <a:solidFill>
                <a:srgbClr val="000000"/>
              </a:solidFill>
              <a:cs typeface="Yantramanav Light" panose="02000000000000000000" pitchFamily="2" charset="0"/>
            </a:endParaRPr>
          </a:p>
          <a:p>
            <a:endParaRPr lang="en-US" dirty="0"/>
          </a:p>
        </p:txBody>
      </p:sp>
    </p:spTree>
    <p:extLst>
      <p:ext uri="{BB962C8B-B14F-4D97-AF65-F5344CB8AC3E}">
        <p14:creationId xmlns:p14="http://schemas.microsoft.com/office/powerpoint/2010/main" val="3744419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100DC-66E4-B84D-807A-141B8AFEE5E2}"/>
              </a:ext>
            </a:extLst>
          </p:cNvPr>
          <p:cNvSpPr>
            <a:spLocks noGrp="1"/>
          </p:cNvSpPr>
          <p:nvPr>
            <p:ph type="ctrTitle"/>
          </p:nvPr>
        </p:nvSpPr>
        <p:spPr/>
        <p:txBody>
          <a:bodyPr/>
          <a:lstStyle/>
          <a:p>
            <a:r>
              <a:rPr lang="en-US" kern="0" dirty="0">
                <a:cs typeface="Calibri" panose="020F0502020204030204" pitchFamily="34" charset="0"/>
              </a:rPr>
              <a:t>Headline </a:t>
            </a:r>
            <a:br>
              <a:rPr lang="en-US" kern="0" dirty="0">
                <a:cs typeface="Calibri" panose="020F0502020204030204" pitchFamily="34" charset="0"/>
              </a:rPr>
            </a:br>
            <a:r>
              <a:rPr lang="en-US" kern="0" dirty="0">
                <a:cs typeface="Calibri" panose="020F0502020204030204" pitchFamily="34" charset="0"/>
              </a:rPr>
              <a:t>goes here</a:t>
            </a:r>
            <a:br>
              <a:rPr lang="en-US" kern="0" dirty="0">
                <a:cs typeface="Calibri" panose="020F0502020204030204" pitchFamily="34" charset="0"/>
              </a:rPr>
            </a:br>
            <a:endParaRPr lang="en-US" dirty="0"/>
          </a:p>
        </p:txBody>
      </p:sp>
      <p:sp>
        <p:nvSpPr>
          <p:cNvPr id="3" name="Footer Placeholder 2">
            <a:extLst>
              <a:ext uri="{FF2B5EF4-FFF2-40B4-BE49-F238E27FC236}">
                <a16:creationId xmlns:a16="http://schemas.microsoft.com/office/drawing/2014/main" id="{D91D1BC9-EA48-264E-B3FB-8633757BCFF0}"/>
              </a:ext>
            </a:extLst>
          </p:cNvPr>
          <p:cNvSpPr>
            <a:spLocks noGrp="1"/>
          </p:cNvSpPr>
          <p:nvPr>
            <p:ph type="ftr" sz="quarter" idx="11"/>
          </p:nvPr>
        </p:nvSpPr>
        <p:spPr/>
        <p:txBody>
          <a:bodyPr/>
          <a:lstStyle/>
          <a:p>
            <a:r>
              <a:rPr lang="en-US"/>
              <a:t>©2021 Exl Service Holdings, Inc. All rights reserved.</a:t>
            </a:r>
            <a:endParaRPr lang="en-US" dirty="0"/>
          </a:p>
        </p:txBody>
      </p:sp>
      <p:sp>
        <p:nvSpPr>
          <p:cNvPr id="4" name="Slide Number Placeholder 3">
            <a:extLst>
              <a:ext uri="{FF2B5EF4-FFF2-40B4-BE49-F238E27FC236}">
                <a16:creationId xmlns:a16="http://schemas.microsoft.com/office/drawing/2014/main" id="{AD683BAA-0E9B-8548-A275-25A70A190284}"/>
              </a:ext>
            </a:extLst>
          </p:cNvPr>
          <p:cNvSpPr>
            <a:spLocks noGrp="1"/>
          </p:cNvSpPr>
          <p:nvPr>
            <p:ph type="sldNum" sz="quarter" idx="12"/>
          </p:nvPr>
        </p:nvSpPr>
        <p:spPr/>
        <p:txBody>
          <a:bodyPr/>
          <a:lstStyle/>
          <a:p>
            <a:fld id="{CCA08CA8-4222-D24F-ACDB-33341C247B6F}" type="slidenum">
              <a:rPr lang="en-US" smtClean="0"/>
              <a:pPr/>
              <a:t>29</a:t>
            </a:fld>
            <a:endParaRPr lang="en-US"/>
          </a:p>
        </p:txBody>
      </p:sp>
      <p:sp>
        <p:nvSpPr>
          <p:cNvPr id="5" name="Text Placeholder 4">
            <a:extLst>
              <a:ext uri="{FF2B5EF4-FFF2-40B4-BE49-F238E27FC236}">
                <a16:creationId xmlns:a16="http://schemas.microsoft.com/office/drawing/2014/main" id="{7489248E-156E-E44E-BE63-E8A45D5612C8}"/>
              </a:ext>
            </a:extLst>
          </p:cNvPr>
          <p:cNvSpPr>
            <a:spLocks noGrp="1"/>
          </p:cNvSpPr>
          <p:nvPr>
            <p:ph type="body" sz="quarter" idx="13"/>
          </p:nvPr>
        </p:nvSpPr>
        <p:spPr/>
        <p:txBody>
          <a:bodyPr/>
          <a:lstStyle/>
          <a:p>
            <a:r>
              <a:rPr lang="en-US" dirty="0"/>
              <a:t>Case study 3-column layout with infographics</a:t>
            </a:r>
          </a:p>
          <a:p>
            <a:endParaRPr lang="en-US" dirty="0"/>
          </a:p>
        </p:txBody>
      </p:sp>
      <p:sp>
        <p:nvSpPr>
          <p:cNvPr id="9" name="Content Placeholder 8">
            <a:extLst>
              <a:ext uri="{FF2B5EF4-FFF2-40B4-BE49-F238E27FC236}">
                <a16:creationId xmlns:a16="http://schemas.microsoft.com/office/drawing/2014/main" id="{EDD2D7F2-767B-6B44-8D23-CF65314DC90A}"/>
              </a:ext>
            </a:extLst>
          </p:cNvPr>
          <p:cNvSpPr>
            <a:spLocks noGrp="1"/>
          </p:cNvSpPr>
          <p:nvPr>
            <p:ph sz="quarter" idx="17"/>
          </p:nvPr>
        </p:nvSpPr>
        <p:spPr/>
        <p:txBody>
          <a:bodyPr/>
          <a:lstStyle/>
          <a:p>
            <a:endParaRPr lang="en-US"/>
          </a:p>
        </p:txBody>
      </p:sp>
      <p:sp>
        <p:nvSpPr>
          <p:cNvPr id="10" name="Content Placeholder 9">
            <a:extLst>
              <a:ext uri="{FF2B5EF4-FFF2-40B4-BE49-F238E27FC236}">
                <a16:creationId xmlns:a16="http://schemas.microsoft.com/office/drawing/2014/main" id="{8B50D2D1-81E5-1948-A613-60FEEB23C4CD}"/>
              </a:ext>
            </a:extLst>
          </p:cNvPr>
          <p:cNvSpPr>
            <a:spLocks noGrp="1"/>
          </p:cNvSpPr>
          <p:nvPr>
            <p:ph sz="quarter" idx="18"/>
          </p:nvPr>
        </p:nvSpPr>
        <p:spPr/>
        <p:txBody>
          <a:bodyPr/>
          <a:lstStyle/>
          <a:p>
            <a:endParaRPr lang="en-US"/>
          </a:p>
        </p:txBody>
      </p:sp>
      <p:sp>
        <p:nvSpPr>
          <p:cNvPr id="6" name="Text Placeholder 5">
            <a:extLst>
              <a:ext uri="{FF2B5EF4-FFF2-40B4-BE49-F238E27FC236}">
                <a16:creationId xmlns:a16="http://schemas.microsoft.com/office/drawing/2014/main" id="{04C91FCE-7D8D-1F49-8194-8F9F182386B9}"/>
              </a:ext>
            </a:extLst>
          </p:cNvPr>
          <p:cNvSpPr>
            <a:spLocks noGrp="1"/>
          </p:cNvSpPr>
          <p:nvPr>
            <p:ph type="body" sz="quarter" idx="19"/>
          </p:nvPr>
        </p:nvSpPr>
        <p:spPr/>
        <p:txBody>
          <a:bodyPr/>
          <a:lstStyle/>
          <a:p>
            <a:pPr marL="0" lvl="0" indent="0">
              <a:buNone/>
            </a:pPr>
            <a:r>
              <a:rPr lang="en-US" sz="1600" kern="0" dirty="0">
                <a:solidFill>
                  <a:srgbClr val="000000"/>
                </a:solidFill>
                <a:latin typeface="Calibri" panose="020F0502020204030204" pitchFamily="34" charset="0"/>
                <a:cs typeface="Calibri" panose="020F0502020204030204" pitchFamily="34" charset="0"/>
              </a:rPr>
              <a:t>Lorem ipsum dolor sit </a:t>
            </a:r>
            <a:r>
              <a:rPr lang="en-US" sz="1600" kern="0" dirty="0" err="1">
                <a:solidFill>
                  <a:srgbClr val="000000"/>
                </a:solidFill>
                <a:latin typeface="Calibri" panose="020F0502020204030204" pitchFamily="34" charset="0"/>
                <a:cs typeface="Calibri" panose="020F0502020204030204" pitchFamily="34" charset="0"/>
              </a:rPr>
              <a:t>amet</a:t>
            </a:r>
            <a:endParaRPr lang="en-US" sz="1600" kern="0" dirty="0">
              <a:solidFill>
                <a:srgbClr val="000000"/>
              </a:solidFill>
              <a:latin typeface="Calibri" panose="020F0502020204030204" pitchFamily="34" charset="0"/>
              <a:cs typeface="Calibri" panose="020F0502020204030204" pitchFamily="34" charset="0"/>
            </a:endParaRPr>
          </a:p>
          <a:p>
            <a:pPr lvl="1">
              <a:spcAft>
                <a:spcPts val="300"/>
              </a:spcAft>
              <a:tabLst>
                <a:tab pos="160338" algn="l"/>
              </a:tabLst>
            </a:pPr>
            <a:r>
              <a:rPr lang="en-US" sz="1600" kern="0" dirty="0">
                <a:solidFill>
                  <a:srgbClr val="000000"/>
                </a:solidFill>
                <a:cs typeface="Yantramanav Light" panose="02000000000000000000" pitchFamily="2" charset="0"/>
              </a:rPr>
              <a:t>Ut </a:t>
            </a:r>
            <a:r>
              <a:rPr lang="en-US" sz="1600" kern="0" dirty="0" err="1">
                <a:solidFill>
                  <a:srgbClr val="000000"/>
                </a:solidFill>
                <a:cs typeface="Yantramanav Light" panose="02000000000000000000" pitchFamily="2" charset="0"/>
              </a:rPr>
              <a:t>wisi</a:t>
            </a:r>
            <a:r>
              <a:rPr lang="en-US" sz="1600" kern="0" dirty="0">
                <a:solidFill>
                  <a:srgbClr val="000000"/>
                </a:solidFill>
                <a:cs typeface="Yantramanav Light" panose="02000000000000000000" pitchFamily="2" charset="0"/>
              </a:rPr>
              <a:t> </a:t>
            </a:r>
            <a:r>
              <a:rPr lang="en-US" sz="1600" kern="0" dirty="0" err="1">
                <a:solidFill>
                  <a:srgbClr val="000000"/>
                </a:solidFill>
                <a:cs typeface="Yantramanav Light" panose="02000000000000000000" pitchFamily="2" charset="0"/>
              </a:rPr>
              <a:t>enim</a:t>
            </a:r>
            <a:r>
              <a:rPr lang="en-US" sz="1600" kern="0" dirty="0">
                <a:solidFill>
                  <a:srgbClr val="000000"/>
                </a:solidFill>
                <a:cs typeface="Yantramanav Light" panose="02000000000000000000" pitchFamily="2" charset="0"/>
              </a:rPr>
              <a:t> ad minim </a:t>
            </a:r>
            <a:r>
              <a:rPr lang="en-US" sz="1600" kern="0" dirty="0" err="1">
                <a:solidFill>
                  <a:srgbClr val="000000"/>
                </a:solidFill>
                <a:cs typeface="Yantramanav Light" panose="02000000000000000000" pitchFamily="2" charset="0"/>
              </a:rPr>
              <a:t>veniam</a:t>
            </a:r>
            <a:r>
              <a:rPr lang="en-US" sz="1600" kern="0" dirty="0">
                <a:solidFill>
                  <a:srgbClr val="000000"/>
                </a:solidFill>
                <a:cs typeface="Yantramanav Light" panose="02000000000000000000" pitchFamily="2" charset="0"/>
              </a:rPr>
              <a:t>, </a:t>
            </a:r>
            <a:r>
              <a:rPr lang="en-US" sz="1600" kern="0" dirty="0" err="1">
                <a:solidFill>
                  <a:srgbClr val="000000"/>
                </a:solidFill>
                <a:cs typeface="Yantramanav Light" panose="02000000000000000000" pitchFamily="2" charset="0"/>
              </a:rPr>
              <a:t>quis</a:t>
            </a:r>
            <a:r>
              <a:rPr lang="en-US" sz="1600" kern="0" dirty="0">
                <a:solidFill>
                  <a:srgbClr val="000000"/>
                </a:solidFill>
                <a:cs typeface="Yantramanav Light" panose="02000000000000000000" pitchFamily="2" charset="0"/>
              </a:rPr>
              <a:t> </a:t>
            </a:r>
            <a:r>
              <a:rPr lang="en-US" sz="1600" kern="0" dirty="0" err="1">
                <a:solidFill>
                  <a:srgbClr val="000000"/>
                </a:solidFill>
                <a:cs typeface="Yantramanav Light" panose="02000000000000000000" pitchFamily="2" charset="0"/>
              </a:rPr>
              <a:t>nostrud</a:t>
            </a:r>
            <a:r>
              <a:rPr lang="en-US" sz="1600" kern="0" dirty="0">
                <a:solidFill>
                  <a:srgbClr val="000000"/>
                </a:solidFill>
                <a:cs typeface="Yantramanav Light" panose="02000000000000000000" pitchFamily="2" charset="0"/>
              </a:rPr>
              <a:t> </a:t>
            </a:r>
            <a:r>
              <a:rPr lang="en-US" sz="1600" kern="0" dirty="0" err="1">
                <a:solidFill>
                  <a:srgbClr val="000000"/>
                </a:solidFill>
                <a:cs typeface="Yantramanav Light" panose="02000000000000000000" pitchFamily="2" charset="0"/>
              </a:rPr>
              <a:t>exerci</a:t>
            </a:r>
            <a:r>
              <a:rPr lang="en-US" sz="1600" kern="0" dirty="0">
                <a:solidFill>
                  <a:srgbClr val="000000"/>
                </a:solidFill>
                <a:cs typeface="Yantramanav Light" panose="02000000000000000000" pitchFamily="2" charset="0"/>
              </a:rPr>
              <a:t> </a:t>
            </a:r>
            <a:r>
              <a:rPr lang="en-US" sz="1600" kern="0" dirty="0" err="1">
                <a:solidFill>
                  <a:srgbClr val="000000"/>
                </a:solidFill>
                <a:cs typeface="Yantramanav Light" panose="02000000000000000000" pitchFamily="2" charset="0"/>
              </a:rPr>
              <a:t>tation</a:t>
            </a:r>
            <a:r>
              <a:rPr lang="en-US" sz="1600" kern="0" dirty="0">
                <a:solidFill>
                  <a:srgbClr val="000000"/>
                </a:solidFill>
                <a:cs typeface="Yantramanav Light" panose="02000000000000000000" pitchFamily="2" charset="0"/>
              </a:rPr>
              <a:t> </a:t>
            </a:r>
            <a:r>
              <a:rPr lang="en-US" sz="1600" kern="0" dirty="0" err="1">
                <a:solidFill>
                  <a:srgbClr val="000000"/>
                </a:solidFill>
                <a:cs typeface="Yantramanav Light" panose="02000000000000000000" pitchFamily="2" charset="0"/>
              </a:rPr>
              <a:t>ullamcorper</a:t>
            </a:r>
            <a:endParaRPr lang="en-US" sz="1600" kern="0" dirty="0">
              <a:solidFill>
                <a:srgbClr val="000000"/>
              </a:solidFill>
              <a:cs typeface="Yantramanav Light" panose="02000000000000000000" pitchFamily="2" charset="0"/>
            </a:endParaRPr>
          </a:p>
          <a:p>
            <a:pPr lvl="1">
              <a:spcAft>
                <a:spcPts val="300"/>
              </a:spcAft>
              <a:tabLst>
                <a:tab pos="160338" algn="l"/>
              </a:tabLst>
            </a:pPr>
            <a:r>
              <a:rPr lang="en-US" sz="1600" kern="0" dirty="0" err="1">
                <a:solidFill>
                  <a:srgbClr val="424242"/>
                </a:solidFill>
                <a:cs typeface="Yantramanav Light" panose="02000000000000000000" pitchFamily="2" charset="0"/>
              </a:rPr>
              <a:t>Suscipit</a:t>
            </a:r>
            <a:r>
              <a:rPr lang="en-US" sz="1600" kern="0" dirty="0">
                <a:solidFill>
                  <a:srgbClr val="424242"/>
                </a:solidFill>
                <a:cs typeface="Yantramanav Light" panose="02000000000000000000" pitchFamily="2" charset="0"/>
              </a:rPr>
              <a:t> </a:t>
            </a:r>
            <a:r>
              <a:rPr lang="en-US" sz="1600" kern="0" dirty="0" err="1">
                <a:solidFill>
                  <a:srgbClr val="424242"/>
                </a:solidFill>
                <a:cs typeface="Yantramanav Light" panose="02000000000000000000" pitchFamily="2" charset="0"/>
              </a:rPr>
              <a:t>lobortis</a:t>
            </a:r>
            <a:r>
              <a:rPr lang="en-US" sz="1600" kern="0" dirty="0">
                <a:solidFill>
                  <a:srgbClr val="424242"/>
                </a:solidFill>
                <a:cs typeface="Yantramanav Light" panose="02000000000000000000" pitchFamily="2" charset="0"/>
              </a:rPr>
              <a:t> </a:t>
            </a:r>
            <a:r>
              <a:rPr lang="en-US" sz="1600" kern="0" dirty="0" err="1">
                <a:solidFill>
                  <a:srgbClr val="424242"/>
                </a:solidFill>
                <a:cs typeface="Yantramanav Light" panose="02000000000000000000" pitchFamily="2" charset="0"/>
              </a:rPr>
              <a:t>nisl</a:t>
            </a:r>
            <a:r>
              <a:rPr lang="en-US" sz="1600" kern="0" dirty="0">
                <a:solidFill>
                  <a:srgbClr val="424242"/>
                </a:solidFill>
                <a:cs typeface="Yantramanav Light" panose="02000000000000000000" pitchFamily="2" charset="0"/>
              </a:rPr>
              <a:t> </a:t>
            </a:r>
            <a:r>
              <a:rPr lang="en-US" sz="1600" kern="0" dirty="0" err="1">
                <a:solidFill>
                  <a:srgbClr val="424242"/>
                </a:solidFill>
                <a:cs typeface="Yantramanav Light" panose="02000000000000000000" pitchFamily="2" charset="0"/>
              </a:rPr>
              <a:t>ut</a:t>
            </a:r>
            <a:r>
              <a:rPr lang="en-US" sz="1600" kern="0" dirty="0">
                <a:solidFill>
                  <a:srgbClr val="424242"/>
                </a:solidFill>
                <a:cs typeface="Yantramanav Light" panose="02000000000000000000" pitchFamily="2" charset="0"/>
              </a:rPr>
              <a:t> </a:t>
            </a:r>
            <a:r>
              <a:rPr lang="en-US" sz="1600" kern="0" dirty="0" err="1">
                <a:solidFill>
                  <a:srgbClr val="000000"/>
                </a:solidFill>
                <a:cs typeface="Yantramanav Light" panose="02000000000000000000" pitchFamily="2" charset="0"/>
              </a:rPr>
              <a:t>adminim</a:t>
            </a:r>
            <a:r>
              <a:rPr lang="en-US" sz="1600" kern="0" dirty="0">
                <a:solidFill>
                  <a:srgbClr val="000000"/>
                </a:solidFill>
                <a:cs typeface="Yantramanav Light" panose="02000000000000000000" pitchFamily="2" charset="0"/>
              </a:rPr>
              <a:t> </a:t>
            </a:r>
            <a:r>
              <a:rPr lang="en-US" sz="1600" kern="0" dirty="0" err="1">
                <a:solidFill>
                  <a:srgbClr val="000000"/>
                </a:solidFill>
                <a:cs typeface="Yantramanav Light" panose="02000000000000000000" pitchFamily="2" charset="0"/>
              </a:rPr>
              <a:t>veniam</a:t>
            </a:r>
            <a:r>
              <a:rPr lang="en-US" sz="1600" kern="0" dirty="0">
                <a:solidFill>
                  <a:srgbClr val="000000"/>
                </a:solidFill>
                <a:cs typeface="Yantramanav Light" panose="02000000000000000000" pitchFamily="2" charset="0"/>
              </a:rPr>
              <a:t>, </a:t>
            </a:r>
            <a:r>
              <a:rPr lang="en-US" sz="1600" kern="0" dirty="0" err="1">
                <a:solidFill>
                  <a:srgbClr val="000000"/>
                </a:solidFill>
                <a:cs typeface="Yantramanav Light" panose="02000000000000000000" pitchFamily="2" charset="0"/>
              </a:rPr>
              <a:t>quis</a:t>
            </a:r>
            <a:r>
              <a:rPr lang="en-US" sz="1600" kern="0" dirty="0">
                <a:solidFill>
                  <a:srgbClr val="000000"/>
                </a:solidFill>
                <a:cs typeface="Yantramanav Light" panose="02000000000000000000" pitchFamily="2" charset="0"/>
              </a:rPr>
              <a:t> </a:t>
            </a:r>
            <a:r>
              <a:rPr lang="en-US" sz="1600" kern="0" dirty="0" err="1">
                <a:solidFill>
                  <a:srgbClr val="000000"/>
                </a:solidFill>
                <a:cs typeface="Yantramanav Light" panose="02000000000000000000" pitchFamily="2" charset="0"/>
              </a:rPr>
              <a:t>nostrud</a:t>
            </a:r>
            <a:r>
              <a:rPr lang="en-US" sz="1600" kern="0" dirty="0">
                <a:solidFill>
                  <a:srgbClr val="000000"/>
                </a:solidFill>
                <a:cs typeface="Yantramanav Light" panose="02000000000000000000" pitchFamily="2" charset="0"/>
              </a:rPr>
              <a:t> </a:t>
            </a:r>
            <a:r>
              <a:rPr lang="en-US" sz="1600" kern="0" dirty="0" err="1">
                <a:solidFill>
                  <a:srgbClr val="000000"/>
                </a:solidFill>
                <a:cs typeface="Yantramanav Light" panose="02000000000000000000" pitchFamily="2" charset="0"/>
              </a:rPr>
              <a:t>exerci</a:t>
            </a:r>
            <a:r>
              <a:rPr lang="en-US" sz="1600" kern="0" dirty="0">
                <a:solidFill>
                  <a:srgbClr val="000000"/>
                </a:solidFill>
                <a:cs typeface="Yantramanav Light" panose="02000000000000000000" pitchFamily="2" charset="0"/>
              </a:rPr>
              <a:t> </a:t>
            </a:r>
            <a:r>
              <a:rPr lang="en-US" sz="1600" kern="0" dirty="0" err="1">
                <a:solidFill>
                  <a:srgbClr val="000000"/>
                </a:solidFill>
                <a:cs typeface="Yantramanav Light" panose="02000000000000000000" pitchFamily="2" charset="0"/>
              </a:rPr>
              <a:t>tation</a:t>
            </a:r>
            <a:endParaRPr lang="en-US" sz="1600" kern="0" dirty="0">
              <a:solidFill>
                <a:srgbClr val="000000"/>
              </a:solidFill>
              <a:cs typeface="Yantramanav Light" panose="02000000000000000000" pitchFamily="2" charset="0"/>
            </a:endParaRPr>
          </a:p>
          <a:p>
            <a:endParaRPr lang="en-US" dirty="0"/>
          </a:p>
        </p:txBody>
      </p:sp>
    </p:spTree>
    <p:extLst>
      <p:ext uri="{BB962C8B-B14F-4D97-AF65-F5344CB8AC3E}">
        <p14:creationId xmlns:p14="http://schemas.microsoft.com/office/powerpoint/2010/main" val="3065145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6E90F-FDD3-D341-9C37-057DF87987A5}"/>
              </a:ext>
            </a:extLst>
          </p:cNvPr>
          <p:cNvSpPr>
            <a:spLocks noGrp="1"/>
          </p:cNvSpPr>
          <p:nvPr>
            <p:ph type="ctrTitle"/>
          </p:nvPr>
        </p:nvSpPr>
        <p:spPr/>
        <p:txBody>
          <a:bodyPr/>
          <a:lstStyle/>
          <a:p>
            <a:r>
              <a:rPr lang="en-US" dirty="0"/>
              <a:t>Title</a:t>
            </a:r>
            <a:br>
              <a:rPr lang="en-US" dirty="0"/>
            </a:br>
            <a:r>
              <a:rPr lang="en-US" dirty="0"/>
              <a:t>text 60pt</a:t>
            </a:r>
          </a:p>
        </p:txBody>
      </p:sp>
      <p:sp>
        <p:nvSpPr>
          <p:cNvPr id="3" name="Subtitle 2">
            <a:extLst>
              <a:ext uri="{FF2B5EF4-FFF2-40B4-BE49-F238E27FC236}">
                <a16:creationId xmlns:a16="http://schemas.microsoft.com/office/drawing/2014/main" id="{41FB0ABA-55FE-C24A-A20D-EEBF83095536}"/>
              </a:ext>
            </a:extLst>
          </p:cNvPr>
          <p:cNvSpPr>
            <a:spLocks noGrp="1"/>
          </p:cNvSpPr>
          <p:nvPr>
            <p:ph type="subTitle" idx="1"/>
          </p:nvPr>
        </p:nvSpPr>
        <p:spPr/>
        <p:txBody>
          <a:bodyPr/>
          <a:lstStyle/>
          <a:p>
            <a:r>
              <a:rPr lang="en-US" dirty="0"/>
              <a:t>Presenter’s name</a:t>
            </a:r>
          </a:p>
          <a:p>
            <a:r>
              <a:rPr lang="en-US" dirty="0"/>
              <a:t>Date and year</a:t>
            </a:r>
          </a:p>
        </p:txBody>
      </p:sp>
    </p:spTree>
    <p:extLst>
      <p:ext uri="{BB962C8B-B14F-4D97-AF65-F5344CB8AC3E}">
        <p14:creationId xmlns:p14="http://schemas.microsoft.com/office/powerpoint/2010/main" val="4243815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B4EB-85DC-7C47-98C2-E50F3F32C063}"/>
              </a:ext>
            </a:extLst>
          </p:cNvPr>
          <p:cNvSpPr>
            <a:spLocks noGrp="1"/>
          </p:cNvSpPr>
          <p:nvPr>
            <p:ph type="ctrTitle"/>
          </p:nvPr>
        </p:nvSpPr>
        <p:spPr/>
        <p:txBody>
          <a:bodyPr/>
          <a:lstStyle/>
          <a:p>
            <a:r>
              <a:rPr lang="en-US" kern="0" dirty="0">
                <a:latin typeface="Calibri Light" panose="020F0302020204030204" pitchFamily="34" charset="0"/>
                <a:cs typeface="Calibri Light" panose="020F0302020204030204" pitchFamily="34" charset="0"/>
              </a:rPr>
              <a:t>Headline </a:t>
            </a:r>
            <a:br>
              <a:rPr lang="en-US" kern="0" dirty="0">
                <a:latin typeface="Calibri Light" panose="020F0302020204030204" pitchFamily="34" charset="0"/>
                <a:cs typeface="Calibri Light" panose="020F0302020204030204" pitchFamily="34" charset="0"/>
              </a:rPr>
            </a:br>
            <a:r>
              <a:rPr lang="en-US" kern="0" dirty="0">
                <a:latin typeface="Calibri Light" panose="020F0302020204030204" pitchFamily="34" charset="0"/>
                <a:cs typeface="Calibri Light" panose="020F0302020204030204" pitchFamily="34" charset="0"/>
              </a:rPr>
              <a:t>goes here on</a:t>
            </a:r>
            <a:br>
              <a:rPr lang="en-US" kern="0" dirty="0">
                <a:latin typeface="Calibri Light" panose="020F0302020204030204" pitchFamily="34" charset="0"/>
                <a:cs typeface="Calibri Light" panose="020F0302020204030204" pitchFamily="34" charset="0"/>
              </a:rPr>
            </a:br>
            <a:r>
              <a:rPr lang="en-US" kern="0" dirty="0">
                <a:latin typeface="Calibri Light" panose="020F0302020204030204" pitchFamily="34" charset="0"/>
                <a:cs typeface="Calibri Light" panose="020F0302020204030204" pitchFamily="34" charset="0"/>
              </a:rPr>
              <a:t>three lines</a:t>
            </a:r>
            <a:br>
              <a:rPr lang="en-US" kern="0" dirty="0">
                <a:latin typeface="Calibri Light" panose="020F0302020204030204" pitchFamily="34" charset="0"/>
                <a:cs typeface="Calibri Light" panose="020F0302020204030204" pitchFamily="34" charset="0"/>
              </a:rPr>
            </a:br>
            <a:endParaRPr lang="en-US" dirty="0"/>
          </a:p>
        </p:txBody>
      </p:sp>
      <p:sp>
        <p:nvSpPr>
          <p:cNvPr id="3" name="Footer Placeholder 2">
            <a:extLst>
              <a:ext uri="{FF2B5EF4-FFF2-40B4-BE49-F238E27FC236}">
                <a16:creationId xmlns:a16="http://schemas.microsoft.com/office/drawing/2014/main" id="{99404878-F631-524F-9BA8-2A6771D72AE1}"/>
              </a:ext>
            </a:extLst>
          </p:cNvPr>
          <p:cNvSpPr>
            <a:spLocks noGrp="1"/>
          </p:cNvSpPr>
          <p:nvPr>
            <p:ph type="ftr" sz="quarter" idx="11"/>
          </p:nvPr>
        </p:nvSpPr>
        <p:spPr/>
        <p:txBody>
          <a:bodyPr/>
          <a:lstStyle/>
          <a:p>
            <a:r>
              <a:rPr lang="en-US"/>
              <a:t>©2021 Exl Service Holdings, Inc. All rights reserved.</a:t>
            </a:r>
            <a:endParaRPr lang="en-US" dirty="0"/>
          </a:p>
        </p:txBody>
      </p:sp>
      <p:sp>
        <p:nvSpPr>
          <p:cNvPr id="4" name="Slide Number Placeholder 3">
            <a:extLst>
              <a:ext uri="{FF2B5EF4-FFF2-40B4-BE49-F238E27FC236}">
                <a16:creationId xmlns:a16="http://schemas.microsoft.com/office/drawing/2014/main" id="{1C5F9AAB-70B0-7E4B-AC8D-78441DEE735E}"/>
              </a:ext>
            </a:extLst>
          </p:cNvPr>
          <p:cNvSpPr>
            <a:spLocks noGrp="1"/>
          </p:cNvSpPr>
          <p:nvPr>
            <p:ph type="sldNum" sz="quarter" idx="12"/>
          </p:nvPr>
        </p:nvSpPr>
        <p:spPr/>
        <p:txBody>
          <a:bodyPr/>
          <a:lstStyle/>
          <a:p>
            <a:fld id="{CCA08CA8-4222-D24F-ACDB-33341C247B6F}" type="slidenum">
              <a:rPr lang="en-US" smtClean="0"/>
              <a:pPr/>
              <a:t>30</a:t>
            </a:fld>
            <a:endParaRPr lang="en-US"/>
          </a:p>
        </p:txBody>
      </p:sp>
      <p:sp>
        <p:nvSpPr>
          <p:cNvPr id="6" name="Text Placeholder 5">
            <a:extLst>
              <a:ext uri="{FF2B5EF4-FFF2-40B4-BE49-F238E27FC236}">
                <a16:creationId xmlns:a16="http://schemas.microsoft.com/office/drawing/2014/main" id="{A810C2F4-9254-834B-AE01-1FA4C1201866}"/>
              </a:ext>
            </a:extLst>
          </p:cNvPr>
          <p:cNvSpPr>
            <a:spLocks noGrp="1"/>
          </p:cNvSpPr>
          <p:nvPr>
            <p:ph type="body" sz="quarter" idx="13"/>
          </p:nvPr>
        </p:nvSpPr>
        <p:spPr/>
        <p:txBody>
          <a:bodyPr/>
          <a:lstStyle/>
          <a:p>
            <a:r>
              <a:rPr lang="en-US" dirty="0">
                <a:latin typeface="+mn-lt"/>
              </a:rPr>
              <a:t>Lorem ipsum dolor sit </a:t>
            </a:r>
            <a:r>
              <a:rPr lang="en-US" dirty="0" err="1">
                <a:latin typeface="+mn-lt"/>
              </a:rPr>
              <a:t>amet</a:t>
            </a:r>
            <a:endParaRPr lang="en-US" dirty="0">
              <a:latin typeface="+mn-lt"/>
            </a:endParaRPr>
          </a:p>
          <a:p>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a:p>
            <a:endParaRPr lang="en-US" dirty="0"/>
          </a:p>
        </p:txBody>
      </p:sp>
      <p:sp>
        <p:nvSpPr>
          <p:cNvPr id="7" name="Text Placeholder 6">
            <a:extLst>
              <a:ext uri="{FF2B5EF4-FFF2-40B4-BE49-F238E27FC236}">
                <a16:creationId xmlns:a16="http://schemas.microsoft.com/office/drawing/2014/main" id="{32BADC9C-9221-2D44-8E8C-09B10964D4C2}"/>
              </a:ext>
            </a:extLst>
          </p:cNvPr>
          <p:cNvSpPr>
            <a:spLocks noGrp="1"/>
          </p:cNvSpPr>
          <p:nvPr>
            <p:ph type="body" sz="quarter" idx="15"/>
          </p:nvPr>
        </p:nvSpPr>
        <p:spPr/>
        <p:txBody>
          <a:bodyPr/>
          <a:lstStyle/>
          <a:p>
            <a:r>
              <a:rPr lang="en-US" dirty="0"/>
              <a:t>000%</a:t>
            </a:r>
          </a:p>
        </p:txBody>
      </p:sp>
      <p:sp>
        <p:nvSpPr>
          <p:cNvPr id="8" name="Text Placeholder 7">
            <a:extLst>
              <a:ext uri="{FF2B5EF4-FFF2-40B4-BE49-F238E27FC236}">
                <a16:creationId xmlns:a16="http://schemas.microsoft.com/office/drawing/2014/main" id="{652A6D7F-32A9-A74A-93AF-28EF9F786A67}"/>
              </a:ext>
            </a:extLst>
          </p:cNvPr>
          <p:cNvSpPr>
            <a:spLocks noGrp="1"/>
          </p:cNvSpPr>
          <p:nvPr>
            <p:ph type="body" sz="quarter" idx="16"/>
          </p:nvPr>
        </p:nvSpPr>
        <p:spPr/>
        <p:txBody>
          <a:bodyPr/>
          <a:lstStyle/>
          <a:p>
            <a:r>
              <a:rPr lang="en-US" dirty="0"/>
              <a:t>000%</a:t>
            </a:r>
          </a:p>
          <a:p>
            <a:endParaRPr lang="en-US" dirty="0"/>
          </a:p>
        </p:txBody>
      </p:sp>
      <p:sp>
        <p:nvSpPr>
          <p:cNvPr id="9" name="Text Placeholder 8">
            <a:extLst>
              <a:ext uri="{FF2B5EF4-FFF2-40B4-BE49-F238E27FC236}">
                <a16:creationId xmlns:a16="http://schemas.microsoft.com/office/drawing/2014/main" id="{4D1020E4-57B7-EF46-9B42-4E760353FFFB}"/>
              </a:ext>
            </a:extLst>
          </p:cNvPr>
          <p:cNvSpPr>
            <a:spLocks noGrp="1"/>
          </p:cNvSpPr>
          <p:nvPr>
            <p:ph type="body" sz="quarter" idx="17"/>
          </p:nvPr>
        </p:nvSpPr>
        <p:spPr/>
        <p:txBody>
          <a:bodyPr/>
          <a:lstStyle/>
          <a:p>
            <a:r>
              <a:rPr lang="en-US" dirty="0"/>
              <a:t>000%</a:t>
            </a:r>
          </a:p>
          <a:p>
            <a:endParaRPr lang="en-US" dirty="0"/>
          </a:p>
        </p:txBody>
      </p:sp>
      <p:sp>
        <p:nvSpPr>
          <p:cNvPr id="10" name="Text Placeholder 9">
            <a:extLst>
              <a:ext uri="{FF2B5EF4-FFF2-40B4-BE49-F238E27FC236}">
                <a16:creationId xmlns:a16="http://schemas.microsoft.com/office/drawing/2014/main" id="{869458D6-72F0-4243-B32A-01616FA16A6E}"/>
              </a:ext>
            </a:extLst>
          </p:cNvPr>
          <p:cNvSpPr>
            <a:spLocks noGrp="1"/>
          </p:cNvSpPr>
          <p:nvPr>
            <p:ph type="body" sz="quarter" idx="18"/>
          </p:nvPr>
        </p:nvSpPr>
        <p:spPr/>
        <p:txBody>
          <a:bodyPr/>
          <a:lstStyle/>
          <a:p>
            <a:r>
              <a:rPr lang="en-US" dirty="0"/>
              <a:t>Lorem ipsum dolor sit </a:t>
            </a:r>
            <a:r>
              <a:rPr lang="en-US" dirty="0" err="1"/>
              <a:t>amet</a:t>
            </a:r>
            <a:endParaRPr lang="en-US" dirty="0"/>
          </a:p>
          <a:p>
            <a:endParaRPr lang="en-US" dirty="0"/>
          </a:p>
        </p:txBody>
      </p:sp>
      <p:sp>
        <p:nvSpPr>
          <p:cNvPr id="11" name="Text Placeholder 10">
            <a:extLst>
              <a:ext uri="{FF2B5EF4-FFF2-40B4-BE49-F238E27FC236}">
                <a16:creationId xmlns:a16="http://schemas.microsoft.com/office/drawing/2014/main" id="{106DFF5F-9BE7-4144-B68A-341B33766473}"/>
              </a:ext>
            </a:extLst>
          </p:cNvPr>
          <p:cNvSpPr>
            <a:spLocks noGrp="1"/>
          </p:cNvSpPr>
          <p:nvPr>
            <p:ph type="body" sz="quarter" idx="19"/>
          </p:nvPr>
        </p:nvSpPr>
        <p:spPr/>
        <p:txBody>
          <a:bodyPr/>
          <a:lstStyle/>
          <a:p>
            <a:r>
              <a:rPr lang="en-US" dirty="0"/>
              <a:t>Lorem ipsum dolor sit </a:t>
            </a:r>
            <a:r>
              <a:rPr lang="en-US" dirty="0" err="1"/>
              <a:t>amet</a:t>
            </a:r>
            <a:endParaRPr lang="en-US" dirty="0"/>
          </a:p>
          <a:p>
            <a:endParaRPr lang="en-US" dirty="0"/>
          </a:p>
        </p:txBody>
      </p:sp>
      <p:sp>
        <p:nvSpPr>
          <p:cNvPr id="12" name="Text Placeholder 11">
            <a:extLst>
              <a:ext uri="{FF2B5EF4-FFF2-40B4-BE49-F238E27FC236}">
                <a16:creationId xmlns:a16="http://schemas.microsoft.com/office/drawing/2014/main" id="{C1F3EB87-D986-CA4C-BA74-F4F3A3221D06}"/>
              </a:ext>
            </a:extLst>
          </p:cNvPr>
          <p:cNvSpPr>
            <a:spLocks noGrp="1"/>
          </p:cNvSpPr>
          <p:nvPr>
            <p:ph type="body" sz="quarter" idx="20"/>
          </p:nvPr>
        </p:nvSpPr>
        <p:spPr/>
        <p:txBody>
          <a:bodyPr/>
          <a:lstStyle/>
          <a:p>
            <a:r>
              <a:rPr lang="en-US" dirty="0"/>
              <a:t>Lorem ipsum dolor sit </a:t>
            </a:r>
            <a:r>
              <a:rPr lang="en-US" dirty="0" err="1"/>
              <a:t>amet</a:t>
            </a:r>
            <a:endParaRPr lang="en-US" dirty="0"/>
          </a:p>
          <a:p>
            <a:endParaRPr lang="en-US" dirty="0"/>
          </a:p>
        </p:txBody>
      </p:sp>
      <p:sp>
        <p:nvSpPr>
          <p:cNvPr id="14" name="Text Placeholder 13">
            <a:extLst>
              <a:ext uri="{FF2B5EF4-FFF2-40B4-BE49-F238E27FC236}">
                <a16:creationId xmlns:a16="http://schemas.microsoft.com/office/drawing/2014/main" id="{3CA91DC7-D85C-E945-B9AC-1E99BD647BA1}"/>
              </a:ext>
            </a:extLst>
          </p:cNvPr>
          <p:cNvSpPr>
            <a:spLocks noGrp="1"/>
          </p:cNvSpPr>
          <p:nvPr>
            <p:ph type="body" sz="quarter" idx="21"/>
          </p:nvPr>
        </p:nvSpPr>
        <p:spPr/>
        <p:txBody>
          <a:bodyPr/>
          <a:lstStyle/>
          <a:p>
            <a:pPr marL="0" indent="0">
              <a:buNone/>
            </a:pPr>
            <a:r>
              <a:rPr lang="en-US" kern="0" dirty="0">
                <a:solidFill>
                  <a:srgbClr val="000000"/>
                </a:solidFill>
                <a:latin typeface="Calibri" panose="020F0502020204030204" pitchFamily="34" charset="0"/>
                <a:cs typeface="Calibri" panose="020F0502020204030204" pitchFamily="34" charset="0"/>
              </a:rPr>
              <a:t>Lorem ipsum dolor sit </a:t>
            </a:r>
            <a:r>
              <a:rPr lang="en-US" kern="0" dirty="0" err="1">
                <a:solidFill>
                  <a:srgbClr val="000000"/>
                </a:solidFill>
                <a:latin typeface="Calibri" panose="020F0502020204030204" pitchFamily="34" charset="0"/>
                <a:cs typeface="Calibri" panose="020F0502020204030204" pitchFamily="34" charset="0"/>
              </a:rPr>
              <a:t>amet</a:t>
            </a:r>
            <a:endParaRPr lang="en-US" kern="0" dirty="0">
              <a:solidFill>
                <a:srgbClr val="000000"/>
              </a:solidFill>
              <a:latin typeface="Calibri" panose="020F0502020204030204" pitchFamily="34" charset="0"/>
              <a:cs typeface="Calibri" panose="020F0502020204030204" pitchFamily="34" charset="0"/>
            </a:endParaRPr>
          </a:p>
          <a:p>
            <a:pPr marL="0" lvl="1" indent="0">
              <a:spcAft>
                <a:spcPts val="1000"/>
              </a:spcAft>
              <a:buNone/>
            </a:pPr>
            <a:r>
              <a:rPr lang="en-US" kern="0" dirty="0" err="1">
                <a:solidFill>
                  <a:srgbClr val="000000"/>
                </a:solidFill>
                <a:cs typeface="Yantramanav Light" panose="02000000000000000000" pitchFamily="2" charset="0"/>
              </a:rPr>
              <a:t>Consectetur</a:t>
            </a:r>
            <a:r>
              <a:rPr lang="en-US" kern="0" dirty="0">
                <a:solidFill>
                  <a:srgbClr val="000000"/>
                </a:solidFill>
                <a:cs typeface="Yantramanav Light" panose="02000000000000000000" pitchFamily="2" charset="0"/>
              </a:rPr>
              <a:t> </a:t>
            </a:r>
            <a:r>
              <a:rPr lang="en-US" kern="0" dirty="0" err="1">
                <a:solidFill>
                  <a:srgbClr val="000000"/>
                </a:solidFill>
                <a:cs typeface="Yantramanav Light" panose="02000000000000000000" pitchFamily="2" charset="0"/>
              </a:rPr>
              <a:t>adipiscing</a:t>
            </a:r>
            <a:r>
              <a:rPr lang="en-US" kern="0" dirty="0">
                <a:solidFill>
                  <a:srgbClr val="000000"/>
                </a:solidFill>
                <a:cs typeface="Yantramanav Light" panose="02000000000000000000" pitchFamily="2" charset="0"/>
              </a:rPr>
              <a:t> </a:t>
            </a:r>
            <a:r>
              <a:rPr lang="en-US" kern="0" dirty="0" err="1">
                <a:solidFill>
                  <a:srgbClr val="000000"/>
                </a:solidFill>
                <a:cs typeface="Yantramanav Light" panose="02000000000000000000" pitchFamily="2" charset="0"/>
              </a:rPr>
              <a:t>elit</a:t>
            </a:r>
            <a:r>
              <a:rPr lang="en-US" kern="0" dirty="0">
                <a:solidFill>
                  <a:srgbClr val="000000"/>
                </a:solidFill>
                <a:cs typeface="Yantramanav Light" panose="02000000000000000000" pitchFamily="2" charset="0"/>
              </a:rPr>
              <a:t>, sed do </a:t>
            </a:r>
            <a:r>
              <a:rPr lang="en-US" kern="0" dirty="0" err="1">
                <a:solidFill>
                  <a:srgbClr val="000000"/>
                </a:solidFill>
                <a:cs typeface="Yantramanav Light" panose="02000000000000000000" pitchFamily="2" charset="0"/>
              </a:rPr>
              <a:t>eiusmod</a:t>
            </a:r>
            <a:r>
              <a:rPr lang="en-US" kern="0" dirty="0">
                <a:solidFill>
                  <a:srgbClr val="000000"/>
                </a:solidFill>
                <a:cs typeface="Yantramanav Light" panose="02000000000000000000" pitchFamily="2" charset="0"/>
              </a:rPr>
              <a:t> </a:t>
            </a:r>
            <a:r>
              <a:rPr lang="en-US" kern="0" dirty="0" err="1">
                <a:solidFill>
                  <a:srgbClr val="000000"/>
                </a:solidFill>
                <a:cs typeface="Yantramanav Light" panose="02000000000000000000" pitchFamily="2" charset="0"/>
              </a:rPr>
              <a:t>tempor</a:t>
            </a:r>
            <a:r>
              <a:rPr lang="en-US" kern="0" dirty="0">
                <a:solidFill>
                  <a:srgbClr val="000000"/>
                </a:solidFill>
                <a:cs typeface="Yantramanav Light" panose="02000000000000000000" pitchFamily="2" charset="0"/>
              </a:rPr>
              <a:t> </a:t>
            </a:r>
            <a:r>
              <a:rPr lang="en-US" kern="0" dirty="0" err="1">
                <a:solidFill>
                  <a:srgbClr val="000000"/>
                </a:solidFill>
                <a:cs typeface="Yantramanav Light" panose="02000000000000000000" pitchFamily="2" charset="0"/>
              </a:rPr>
              <a:t>incididunt</a:t>
            </a:r>
            <a:r>
              <a:rPr lang="en-US" kern="0" dirty="0">
                <a:solidFill>
                  <a:srgbClr val="000000"/>
                </a:solidFill>
                <a:cs typeface="Yantramanav Light" panose="02000000000000000000" pitchFamily="2" charset="0"/>
              </a:rPr>
              <a:t> </a:t>
            </a:r>
            <a:r>
              <a:rPr lang="en-US" kern="0" dirty="0" err="1">
                <a:solidFill>
                  <a:srgbClr val="000000"/>
                </a:solidFill>
                <a:cs typeface="Yantramanav Light" panose="02000000000000000000" pitchFamily="2" charset="0"/>
              </a:rPr>
              <a:t>ut</a:t>
            </a:r>
            <a:r>
              <a:rPr lang="en-US" kern="0" dirty="0">
                <a:solidFill>
                  <a:srgbClr val="000000"/>
                </a:solidFill>
                <a:cs typeface="Yantramanav Light" panose="02000000000000000000" pitchFamily="2" charset="0"/>
              </a:rPr>
              <a:t> </a:t>
            </a:r>
            <a:r>
              <a:rPr lang="en-US" kern="0" dirty="0" err="1">
                <a:solidFill>
                  <a:srgbClr val="000000"/>
                </a:solidFill>
                <a:cs typeface="Yantramanav Light" panose="02000000000000000000" pitchFamily="2" charset="0"/>
              </a:rPr>
              <a:t>labore</a:t>
            </a:r>
            <a:r>
              <a:rPr lang="en-US" kern="0" dirty="0">
                <a:solidFill>
                  <a:srgbClr val="000000"/>
                </a:solidFill>
                <a:cs typeface="Yantramanav Light" panose="02000000000000000000" pitchFamily="2" charset="0"/>
              </a:rPr>
              <a:t> et dolore magna </a:t>
            </a:r>
            <a:r>
              <a:rPr lang="en-US" kern="0" dirty="0" err="1">
                <a:solidFill>
                  <a:srgbClr val="000000"/>
                </a:solidFill>
                <a:cs typeface="Yantramanav Light" panose="02000000000000000000" pitchFamily="2" charset="0"/>
              </a:rPr>
              <a:t>aliqua</a:t>
            </a:r>
            <a:r>
              <a:rPr lang="en-US" kern="0" dirty="0">
                <a:solidFill>
                  <a:srgbClr val="000000"/>
                </a:solidFill>
                <a:cs typeface="Yantramanav Light" panose="02000000000000000000" pitchFamily="2" charset="0"/>
              </a:rPr>
              <a:t>. Ut </a:t>
            </a:r>
            <a:r>
              <a:rPr lang="en-US" kern="0" dirty="0" err="1">
                <a:solidFill>
                  <a:srgbClr val="000000"/>
                </a:solidFill>
                <a:cs typeface="Yantramanav Light" panose="02000000000000000000" pitchFamily="2" charset="0"/>
              </a:rPr>
              <a:t>enim</a:t>
            </a:r>
            <a:r>
              <a:rPr lang="en-US" kern="0" dirty="0">
                <a:solidFill>
                  <a:srgbClr val="000000"/>
                </a:solidFill>
                <a:cs typeface="Yantramanav Light" panose="02000000000000000000" pitchFamily="2" charset="0"/>
              </a:rPr>
              <a:t> ad minim </a:t>
            </a:r>
            <a:r>
              <a:rPr lang="en-US" kern="0" dirty="0" err="1">
                <a:solidFill>
                  <a:srgbClr val="000000"/>
                </a:solidFill>
                <a:cs typeface="Yantramanav Light" panose="02000000000000000000" pitchFamily="2" charset="0"/>
              </a:rPr>
              <a:t>veniam</a:t>
            </a:r>
            <a:r>
              <a:rPr lang="en-US" kern="0" dirty="0">
                <a:solidFill>
                  <a:srgbClr val="000000"/>
                </a:solidFill>
                <a:cs typeface="Yantramanav Light" panose="02000000000000000000" pitchFamily="2" charset="0"/>
              </a:rPr>
              <a:t>, </a:t>
            </a:r>
            <a:r>
              <a:rPr lang="en-US" kern="0" dirty="0" err="1">
                <a:solidFill>
                  <a:srgbClr val="000000"/>
                </a:solidFill>
                <a:cs typeface="Yantramanav Light" panose="02000000000000000000" pitchFamily="2" charset="0"/>
              </a:rPr>
              <a:t>quis</a:t>
            </a:r>
            <a:r>
              <a:rPr lang="en-US" kern="0" dirty="0">
                <a:solidFill>
                  <a:srgbClr val="000000"/>
                </a:solidFill>
                <a:cs typeface="Yantramanav Light" panose="02000000000000000000" pitchFamily="2" charset="0"/>
              </a:rPr>
              <a:t> </a:t>
            </a:r>
            <a:r>
              <a:rPr lang="en-US" kern="0" dirty="0" err="1">
                <a:solidFill>
                  <a:srgbClr val="000000"/>
                </a:solidFill>
                <a:cs typeface="Yantramanav Light" panose="02000000000000000000" pitchFamily="2" charset="0"/>
              </a:rPr>
              <a:t>nostrud</a:t>
            </a:r>
            <a:r>
              <a:rPr lang="en-US" kern="0" dirty="0">
                <a:solidFill>
                  <a:srgbClr val="000000"/>
                </a:solidFill>
                <a:cs typeface="Yantramanav Light" panose="02000000000000000000" pitchFamily="2" charset="0"/>
              </a:rPr>
              <a:t> exercitation.</a:t>
            </a:r>
          </a:p>
          <a:p>
            <a:endParaRPr lang="en-US" dirty="0"/>
          </a:p>
        </p:txBody>
      </p:sp>
    </p:spTree>
    <p:extLst>
      <p:ext uri="{BB962C8B-B14F-4D97-AF65-F5344CB8AC3E}">
        <p14:creationId xmlns:p14="http://schemas.microsoft.com/office/powerpoint/2010/main" val="3471644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B3FE-14EF-E249-A99D-F21B783A702E}"/>
              </a:ext>
            </a:extLst>
          </p:cNvPr>
          <p:cNvSpPr>
            <a:spLocks noGrp="1"/>
          </p:cNvSpPr>
          <p:nvPr>
            <p:ph type="ctrTitle"/>
          </p:nvPr>
        </p:nvSpPr>
        <p:spPr/>
        <p:txBody>
          <a:bodyPr/>
          <a:lstStyle/>
          <a:p>
            <a:r>
              <a:rPr lang="en-US" kern="0" dirty="0">
                <a:cs typeface="Calibri" panose="020F0502020204030204" pitchFamily="34" charset="0"/>
              </a:rPr>
              <a:t>“Quotes go here. Duis </a:t>
            </a:r>
            <a:r>
              <a:rPr lang="en-US" kern="0" dirty="0" err="1">
                <a:cs typeface="Calibri" panose="020F0502020204030204" pitchFamily="34" charset="0"/>
              </a:rPr>
              <a:t>aute</a:t>
            </a:r>
            <a:r>
              <a:rPr lang="en-US" kern="0" dirty="0">
                <a:cs typeface="Calibri" panose="020F0502020204030204" pitchFamily="34" charset="0"/>
              </a:rPr>
              <a:t> </a:t>
            </a:r>
            <a:r>
              <a:rPr lang="en-US" kern="0" dirty="0" err="1">
                <a:cs typeface="Calibri" panose="020F0502020204030204" pitchFamily="34" charset="0"/>
              </a:rPr>
              <a:t>irure</a:t>
            </a:r>
            <a:r>
              <a:rPr lang="en-US" kern="0" dirty="0">
                <a:cs typeface="Calibri" panose="020F0502020204030204" pitchFamily="34" charset="0"/>
              </a:rPr>
              <a:t> dolor in </a:t>
            </a:r>
            <a:r>
              <a:rPr lang="en-US" kern="0" dirty="0" err="1">
                <a:cs typeface="Calibri" panose="020F0502020204030204" pitchFamily="34" charset="0"/>
              </a:rPr>
              <a:t>reprehenderit</a:t>
            </a:r>
            <a:r>
              <a:rPr lang="en-US" kern="0" dirty="0">
                <a:cs typeface="Calibri" panose="020F0502020204030204" pitchFamily="34" charset="0"/>
              </a:rPr>
              <a:t> in </a:t>
            </a:r>
            <a:r>
              <a:rPr lang="en-US" kern="0" dirty="0" err="1">
                <a:cs typeface="Calibri" panose="020F0502020204030204" pitchFamily="34" charset="0"/>
              </a:rPr>
              <a:t>voluptate</a:t>
            </a:r>
            <a:r>
              <a:rPr lang="en-US" kern="0" dirty="0">
                <a:cs typeface="Calibri" panose="020F0502020204030204" pitchFamily="34" charset="0"/>
              </a:rPr>
              <a:t> </a:t>
            </a:r>
            <a:r>
              <a:rPr lang="en-US" kern="0" dirty="0" err="1">
                <a:cs typeface="Calibri" panose="020F0502020204030204" pitchFamily="34" charset="0"/>
              </a:rPr>
              <a:t>velit</a:t>
            </a:r>
            <a:r>
              <a:rPr lang="en-US" kern="0" dirty="0">
                <a:cs typeface="Calibri" panose="020F0502020204030204" pitchFamily="34" charset="0"/>
              </a:rPr>
              <a:t> </a:t>
            </a:r>
            <a:r>
              <a:rPr lang="en-US" kern="0" dirty="0" err="1">
                <a:cs typeface="Calibri" panose="020F0502020204030204" pitchFamily="34" charset="0"/>
              </a:rPr>
              <a:t>esse</a:t>
            </a:r>
            <a:r>
              <a:rPr lang="en-US" kern="0" dirty="0">
                <a:cs typeface="Calibri" panose="020F0502020204030204" pitchFamily="34" charset="0"/>
              </a:rPr>
              <a:t>.”</a:t>
            </a:r>
            <a:endParaRPr lang="en-US" dirty="0"/>
          </a:p>
        </p:txBody>
      </p:sp>
      <p:sp>
        <p:nvSpPr>
          <p:cNvPr id="3" name="Footer Placeholder 2">
            <a:extLst>
              <a:ext uri="{FF2B5EF4-FFF2-40B4-BE49-F238E27FC236}">
                <a16:creationId xmlns:a16="http://schemas.microsoft.com/office/drawing/2014/main" id="{4451DA93-ABFD-C344-BCED-9AF3A205BFBF}"/>
              </a:ext>
            </a:extLst>
          </p:cNvPr>
          <p:cNvSpPr>
            <a:spLocks noGrp="1"/>
          </p:cNvSpPr>
          <p:nvPr>
            <p:ph type="ftr" sz="quarter" idx="11"/>
          </p:nvPr>
        </p:nvSpPr>
        <p:spPr/>
        <p:txBody>
          <a:bodyPr/>
          <a:lstStyle/>
          <a:p>
            <a:r>
              <a:rPr lang="en-US"/>
              <a:t>©2021 Exl Service Holdings, Inc. All rights reserved.</a:t>
            </a:r>
            <a:endParaRPr lang="en-US" dirty="0"/>
          </a:p>
        </p:txBody>
      </p:sp>
      <p:sp>
        <p:nvSpPr>
          <p:cNvPr id="4" name="Slide Number Placeholder 3">
            <a:extLst>
              <a:ext uri="{FF2B5EF4-FFF2-40B4-BE49-F238E27FC236}">
                <a16:creationId xmlns:a16="http://schemas.microsoft.com/office/drawing/2014/main" id="{4C09CAF8-36F6-0F42-A0CE-1709E9DC98BB}"/>
              </a:ext>
            </a:extLst>
          </p:cNvPr>
          <p:cNvSpPr>
            <a:spLocks noGrp="1"/>
          </p:cNvSpPr>
          <p:nvPr>
            <p:ph type="sldNum" sz="quarter" idx="12"/>
          </p:nvPr>
        </p:nvSpPr>
        <p:spPr/>
        <p:txBody>
          <a:bodyPr/>
          <a:lstStyle/>
          <a:p>
            <a:fld id="{CCA08CA8-4222-D24F-ACDB-33341C247B6F}" type="slidenum">
              <a:rPr lang="en-US" smtClean="0"/>
              <a:pPr/>
              <a:t>31</a:t>
            </a:fld>
            <a:endParaRPr lang="en-US"/>
          </a:p>
        </p:txBody>
      </p:sp>
      <p:sp>
        <p:nvSpPr>
          <p:cNvPr id="5" name="Text Placeholder 4">
            <a:extLst>
              <a:ext uri="{FF2B5EF4-FFF2-40B4-BE49-F238E27FC236}">
                <a16:creationId xmlns:a16="http://schemas.microsoft.com/office/drawing/2014/main" id="{E93FC891-94E1-EA40-868E-A40B45F36686}"/>
              </a:ext>
            </a:extLst>
          </p:cNvPr>
          <p:cNvSpPr>
            <a:spLocks noGrp="1"/>
          </p:cNvSpPr>
          <p:nvPr>
            <p:ph type="body" sz="quarter" idx="13"/>
          </p:nvPr>
        </p:nvSpPr>
        <p:spPr/>
        <p:txBody>
          <a:bodyPr/>
          <a:lstStyle/>
          <a:p>
            <a:r>
              <a:rPr lang="en-US" dirty="0"/>
              <a:t>Section title goes here</a:t>
            </a:r>
          </a:p>
          <a:p>
            <a:endParaRPr lang="en-US" dirty="0"/>
          </a:p>
        </p:txBody>
      </p:sp>
    </p:spTree>
    <p:extLst>
      <p:ext uri="{BB962C8B-B14F-4D97-AF65-F5344CB8AC3E}">
        <p14:creationId xmlns:p14="http://schemas.microsoft.com/office/powerpoint/2010/main" val="2835421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97DE9-AF64-B34D-B7B8-4DF028381588}"/>
              </a:ext>
            </a:extLst>
          </p:cNvPr>
          <p:cNvSpPr>
            <a:spLocks noGrp="1"/>
          </p:cNvSpPr>
          <p:nvPr>
            <p:ph type="ctrTitle"/>
          </p:nvPr>
        </p:nvSpPr>
        <p:spPr/>
        <p:txBody>
          <a:bodyPr/>
          <a:lstStyle/>
          <a:p>
            <a:r>
              <a:rPr lang="en-US" kern="0" dirty="0">
                <a:cs typeface="Calibri" panose="020F0502020204030204" pitchFamily="34" charset="0"/>
              </a:rPr>
              <a:t>“Quotes go here. Duis </a:t>
            </a:r>
            <a:r>
              <a:rPr lang="en-US" kern="0" dirty="0" err="1">
                <a:cs typeface="Calibri" panose="020F0502020204030204" pitchFamily="34" charset="0"/>
              </a:rPr>
              <a:t>aute</a:t>
            </a:r>
            <a:r>
              <a:rPr lang="en-US" kern="0" dirty="0">
                <a:cs typeface="Calibri" panose="020F0502020204030204" pitchFamily="34" charset="0"/>
              </a:rPr>
              <a:t> </a:t>
            </a:r>
            <a:r>
              <a:rPr lang="en-US" kern="0" dirty="0" err="1">
                <a:cs typeface="Calibri" panose="020F0502020204030204" pitchFamily="34" charset="0"/>
              </a:rPr>
              <a:t>irure</a:t>
            </a:r>
            <a:r>
              <a:rPr lang="en-US" kern="0" dirty="0">
                <a:cs typeface="Calibri" panose="020F0502020204030204" pitchFamily="34" charset="0"/>
              </a:rPr>
              <a:t> dolor in </a:t>
            </a:r>
            <a:r>
              <a:rPr lang="en-US" kern="0" dirty="0" err="1">
                <a:cs typeface="Calibri" panose="020F0502020204030204" pitchFamily="34" charset="0"/>
              </a:rPr>
              <a:t>reprehenderit</a:t>
            </a:r>
            <a:r>
              <a:rPr lang="en-US" kern="0" dirty="0">
                <a:cs typeface="Calibri" panose="020F0502020204030204" pitchFamily="34" charset="0"/>
              </a:rPr>
              <a:t> in </a:t>
            </a:r>
            <a:r>
              <a:rPr lang="en-US" kern="0" dirty="0" err="1">
                <a:cs typeface="Calibri" panose="020F0502020204030204" pitchFamily="34" charset="0"/>
              </a:rPr>
              <a:t>voluptate</a:t>
            </a:r>
            <a:r>
              <a:rPr lang="en-US" kern="0" dirty="0">
                <a:cs typeface="Calibri" panose="020F0502020204030204" pitchFamily="34" charset="0"/>
              </a:rPr>
              <a:t> </a:t>
            </a:r>
            <a:r>
              <a:rPr lang="en-US" kern="0" dirty="0" err="1">
                <a:cs typeface="Calibri" panose="020F0502020204030204" pitchFamily="34" charset="0"/>
              </a:rPr>
              <a:t>velit</a:t>
            </a:r>
            <a:r>
              <a:rPr lang="en-US" kern="0" dirty="0">
                <a:cs typeface="Calibri" panose="020F0502020204030204" pitchFamily="34" charset="0"/>
              </a:rPr>
              <a:t> </a:t>
            </a:r>
            <a:r>
              <a:rPr lang="en-US" kern="0" dirty="0" err="1">
                <a:cs typeface="Calibri" panose="020F0502020204030204" pitchFamily="34" charset="0"/>
              </a:rPr>
              <a:t>esse</a:t>
            </a:r>
            <a:r>
              <a:rPr lang="en-US" kern="0" dirty="0">
                <a:cs typeface="Calibri" panose="020F0502020204030204" pitchFamily="34" charset="0"/>
              </a:rPr>
              <a:t>.”</a:t>
            </a:r>
            <a:endParaRPr lang="en-US" dirty="0"/>
          </a:p>
        </p:txBody>
      </p:sp>
      <p:sp>
        <p:nvSpPr>
          <p:cNvPr id="3" name="Footer Placeholder 2">
            <a:extLst>
              <a:ext uri="{FF2B5EF4-FFF2-40B4-BE49-F238E27FC236}">
                <a16:creationId xmlns:a16="http://schemas.microsoft.com/office/drawing/2014/main" id="{DFD55E42-E798-0D43-86DC-94E81A543EE7}"/>
              </a:ext>
            </a:extLst>
          </p:cNvPr>
          <p:cNvSpPr>
            <a:spLocks noGrp="1"/>
          </p:cNvSpPr>
          <p:nvPr>
            <p:ph type="ftr" sz="quarter" idx="11"/>
          </p:nvPr>
        </p:nvSpPr>
        <p:spPr/>
        <p:txBody>
          <a:bodyPr/>
          <a:lstStyle/>
          <a:p>
            <a:r>
              <a:rPr lang="en-US"/>
              <a:t>©2021 Exl Service Holdings, Inc. All rights reserved.</a:t>
            </a:r>
            <a:endParaRPr lang="en-US" dirty="0"/>
          </a:p>
        </p:txBody>
      </p:sp>
      <p:sp>
        <p:nvSpPr>
          <p:cNvPr id="4" name="Slide Number Placeholder 3">
            <a:extLst>
              <a:ext uri="{FF2B5EF4-FFF2-40B4-BE49-F238E27FC236}">
                <a16:creationId xmlns:a16="http://schemas.microsoft.com/office/drawing/2014/main" id="{7730F20A-365A-224D-851F-A565E17889EE}"/>
              </a:ext>
            </a:extLst>
          </p:cNvPr>
          <p:cNvSpPr>
            <a:spLocks noGrp="1"/>
          </p:cNvSpPr>
          <p:nvPr>
            <p:ph type="sldNum" sz="quarter" idx="12"/>
          </p:nvPr>
        </p:nvSpPr>
        <p:spPr/>
        <p:txBody>
          <a:bodyPr/>
          <a:lstStyle/>
          <a:p>
            <a:fld id="{CCA08CA8-4222-D24F-ACDB-33341C247B6F}" type="slidenum">
              <a:rPr lang="en-US" smtClean="0"/>
              <a:pPr/>
              <a:t>32</a:t>
            </a:fld>
            <a:endParaRPr lang="en-US"/>
          </a:p>
        </p:txBody>
      </p:sp>
      <p:sp>
        <p:nvSpPr>
          <p:cNvPr id="5" name="Text Placeholder 4">
            <a:extLst>
              <a:ext uri="{FF2B5EF4-FFF2-40B4-BE49-F238E27FC236}">
                <a16:creationId xmlns:a16="http://schemas.microsoft.com/office/drawing/2014/main" id="{CA6A6BEE-21CC-2845-B2C7-15FC823CDE50}"/>
              </a:ext>
            </a:extLst>
          </p:cNvPr>
          <p:cNvSpPr>
            <a:spLocks noGrp="1"/>
          </p:cNvSpPr>
          <p:nvPr>
            <p:ph type="body" sz="quarter" idx="13"/>
          </p:nvPr>
        </p:nvSpPr>
        <p:spPr/>
        <p:txBody>
          <a:bodyPr/>
          <a:lstStyle/>
          <a:p>
            <a:r>
              <a:rPr lang="en-US" dirty="0"/>
              <a:t>Section title goes here</a:t>
            </a:r>
          </a:p>
        </p:txBody>
      </p:sp>
    </p:spTree>
    <p:extLst>
      <p:ext uri="{BB962C8B-B14F-4D97-AF65-F5344CB8AC3E}">
        <p14:creationId xmlns:p14="http://schemas.microsoft.com/office/powerpoint/2010/main" val="3377779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 picture containing outdoor, different, bunch, several&#10;&#10;Description automatically generated">
            <a:extLst>
              <a:ext uri="{FF2B5EF4-FFF2-40B4-BE49-F238E27FC236}">
                <a16:creationId xmlns:a16="http://schemas.microsoft.com/office/drawing/2014/main" id="{9CA76056-3FB3-C045-921F-B2DCBFE87004}"/>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a:ext>
            </a:extLst>
          </a:blip>
          <a:srcRect/>
          <a:stretch/>
        </p:blipFill>
        <p:spPr/>
      </p:pic>
      <p:sp>
        <p:nvSpPr>
          <p:cNvPr id="3" name="Title 2">
            <a:extLst>
              <a:ext uri="{FF2B5EF4-FFF2-40B4-BE49-F238E27FC236}">
                <a16:creationId xmlns:a16="http://schemas.microsoft.com/office/drawing/2014/main" id="{694A9FCA-9E1A-954A-8F33-1FEBA8DC70D8}"/>
              </a:ext>
            </a:extLst>
          </p:cNvPr>
          <p:cNvSpPr>
            <a:spLocks noGrp="1"/>
          </p:cNvSpPr>
          <p:nvPr>
            <p:ph type="ctrTitle"/>
          </p:nvPr>
        </p:nvSpPr>
        <p:spPr/>
        <p:txBody>
          <a:bodyPr/>
          <a:lstStyle/>
          <a:p>
            <a:r>
              <a:rPr lang="en-US" dirty="0"/>
              <a:t>Headline </a:t>
            </a:r>
            <a:br>
              <a:rPr lang="en-US" dirty="0"/>
            </a:br>
            <a:r>
              <a:rPr lang="en-US" dirty="0"/>
              <a:t>goes here on</a:t>
            </a:r>
            <a:br>
              <a:rPr lang="en-US" dirty="0"/>
            </a:br>
            <a:r>
              <a:rPr lang="en-US" dirty="0"/>
              <a:t>three lines</a:t>
            </a:r>
            <a:br>
              <a:rPr lang="en-US" dirty="0"/>
            </a:br>
            <a:endParaRPr lang="en-US" dirty="0"/>
          </a:p>
        </p:txBody>
      </p:sp>
      <p:sp>
        <p:nvSpPr>
          <p:cNvPr id="4" name="Footer Placeholder 3">
            <a:extLst>
              <a:ext uri="{FF2B5EF4-FFF2-40B4-BE49-F238E27FC236}">
                <a16:creationId xmlns:a16="http://schemas.microsoft.com/office/drawing/2014/main" id="{3FD92226-344F-5243-8FB7-B9DA56448CE6}"/>
              </a:ext>
            </a:extLst>
          </p:cNvPr>
          <p:cNvSpPr>
            <a:spLocks noGrp="1"/>
          </p:cNvSpPr>
          <p:nvPr>
            <p:ph type="ftr" sz="quarter" idx="11"/>
          </p:nvPr>
        </p:nvSpPr>
        <p:spPr/>
        <p:txBody>
          <a:bodyPr/>
          <a:lstStyle/>
          <a:p>
            <a:r>
              <a:rPr lang="en-US"/>
              <a:t>©2021 Exl Service Holdings, Inc. All rights reserved.</a:t>
            </a:r>
            <a:endParaRPr lang="en-US" dirty="0"/>
          </a:p>
        </p:txBody>
      </p:sp>
      <p:sp>
        <p:nvSpPr>
          <p:cNvPr id="5" name="Slide Number Placeholder 4">
            <a:extLst>
              <a:ext uri="{FF2B5EF4-FFF2-40B4-BE49-F238E27FC236}">
                <a16:creationId xmlns:a16="http://schemas.microsoft.com/office/drawing/2014/main" id="{83552F32-4CE7-E245-8D6E-9B0E3F4251AB}"/>
              </a:ext>
            </a:extLst>
          </p:cNvPr>
          <p:cNvSpPr>
            <a:spLocks noGrp="1"/>
          </p:cNvSpPr>
          <p:nvPr>
            <p:ph type="sldNum" sz="quarter" idx="12"/>
          </p:nvPr>
        </p:nvSpPr>
        <p:spPr/>
        <p:txBody>
          <a:bodyPr/>
          <a:lstStyle/>
          <a:p>
            <a:fld id="{CCA08CA8-4222-D24F-ACDB-33341C247B6F}" type="slidenum">
              <a:rPr lang="en-US" smtClean="0"/>
              <a:pPr/>
              <a:t>33</a:t>
            </a:fld>
            <a:endParaRPr lang="en-US"/>
          </a:p>
        </p:txBody>
      </p:sp>
      <p:sp>
        <p:nvSpPr>
          <p:cNvPr id="6" name="Text Placeholder 5">
            <a:extLst>
              <a:ext uri="{FF2B5EF4-FFF2-40B4-BE49-F238E27FC236}">
                <a16:creationId xmlns:a16="http://schemas.microsoft.com/office/drawing/2014/main" id="{DDF80788-0FBB-FF43-A85C-3EEC15EC65F2}"/>
              </a:ext>
            </a:extLst>
          </p:cNvPr>
          <p:cNvSpPr>
            <a:spLocks noGrp="1"/>
          </p:cNvSpPr>
          <p:nvPr>
            <p:ph type="body" sz="quarter" idx="13"/>
          </p:nvPr>
        </p:nvSpPr>
        <p:spPr/>
        <p:txBody>
          <a:bodyPr/>
          <a:lstStyle/>
          <a:p>
            <a:r>
              <a:rPr lang="en-US" dirty="0"/>
              <a:t>Section title goes here</a:t>
            </a:r>
          </a:p>
          <a:p>
            <a:endParaRPr lang="en-US" dirty="0"/>
          </a:p>
        </p:txBody>
      </p:sp>
      <p:sp>
        <p:nvSpPr>
          <p:cNvPr id="8" name="Text Placeholder 7">
            <a:extLst>
              <a:ext uri="{FF2B5EF4-FFF2-40B4-BE49-F238E27FC236}">
                <a16:creationId xmlns:a16="http://schemas.microsoft.com/office/drawing/2014/main" id="{1E74FEBB-CA20-5548-AC94-50D778384C00}"/>
              </a:ext>
            </a:extLst>
          </p:cNvPr>
          <p:cNvSpPr>
            <a:spLocks noGrp="1"/>
          </p:cNvSpPr>
          <p:nvPr>
            <p:ph type="body" sz="quarter" idx="16"/>
          </p:nvPr>
        </p:nvSpPr>
        <p:spPr/>
        <p:txBody>
          <a:bodyPr/>
          <a:lstStyle/>
          <a:p>
            <a:r>
              <a:rPr lang="en-US" dirty="0"/>
              <a:t>Photo title</a:t>
            </a:r>
          </a:p>
        </p:txBody>
      </p:sp>
      <p:pic>
        <p:nvPicPr>
          <p:cNvPr id="14" name="Picture Placeholder 13" descr="A group of people sitting in a room&#10;&#10;Description automatically generated with low confidence">
            <a:extLst>
              <a:ext uri="{FF2B5EF4-FFF2-40B4-BE49-F238E27FC236}">
                <a16:creationId xmlns:a16="http://schemas.microsoft.com/office/drawing/2014/main" id="{32C1FE00-8507-DC4F-838D-3C9EA77B69E1}"/>
              </a:ext>
            </a:extLst>
          </p:cNvPr>
          <p:cNvPicPr>
            <a:picLocks noGrp="1" noChangeAspect="1"/>
          </p:cNvPicPr>
          <p:nvPr>
            <p:ph type="pic" sz="quarter" idx="17"/>
          </p:nvPr>
        </p:nvPicPr>
        <p:blipFill rotWithShape="1">
          <a:blip r:embed="rId3" cstate="screen">
            <a:extLst>
              <a:ext uri="{28A0092B-C50C-407E-A947-70E740481C1C}">
                <a14:useLocalDpi xmlns:a14="http://schemas.microsoft.com/office/drawing/2010/main"/>
              </a:ext>
            </a:extLst>
          </a:blip>
          <a:srcRect/>
          <a:stretch/>
        </p:blipFill>
        <p:spPr/>
      </p:pic>
      <p:sp>
        <p:nvSpPr>
          <p:cNvPr id="10" name="Text Placeholder 9">
            <a:extLst>
              <a:ext uri="{FF2B5EF4-FFF2-40B4-BE49-F238E27FC236}">
                <a16:creationId xmlns:a16="http://schemas.microsoft.com/office/drawing/2014/main" id="{0495A020-094E-E944-8AD4-98FBE4B246F1}"/>
              </a:ext>
            </a:extLst>
          </p:cNvPr>
          <p:cNvSpPr>
            <a:spLocks noGrp="1"/>
          </p:cNvSpPr>
          <p:nvPr>
            <p:ph type="body" sz="quarter" idx="18"/>
          </p:nvPr>
        </p:nvSpPr>
        <p:spPr/>
        <p:txBody>
          <a:bodyPr/>
          <a:lstStyle/>
          <a:p>
            <a:r>
              <a:rPr lang="en-US" kern="0" dirty="0">
                <a:solidFill>
                  <a:srgbClr val="000000"/>
                </a:solidFill>
              </a:rPr>
              <a:t>Photo title</a:t>
            </a:r>
          </a:p>
        </p:txBody>
      </p:sp>
      <p:sp>
        <p:nvSpPr>
          <p:cNvPr id="7" name="Text Placeholder 6">
            <a:extLst>
              <a:ext uri="{FF2B5EF4-FFF2-40B4-BE49-F238E27FC236}">
                <a16:creationId xmlns:a16="http://schemas.microsoft.com/office/drawing/2014/main" id="{61129C33-F767-AD44-8663-B29DC9F82DBD}"/>
              </a:ext>
            </a:extLst>
          </p:cNvPr>
          <p:cNvSpPr>
            <a:spLocks noGrp="1"/>
          </p:cNvSpPr>
          <p:nvPr>
            <p:ph type="body" sz="quarter" idx="19"/>
          </p:nvPr>
        </p:nvSpPr>
        <p:spPr/>
        <p:txBody>
          <a:bodyPr/>
          <a:lstStyle/>
          <a:p>
            <a:pPr marL="0" indent="0">
              <a:buNone/>
            </a:pPr>
            <a:r>
              <a:rPr lang="en-US" dirty="0">
                <a:latin typeface="+mn-lt"/>
              </a:rPr>
              <a:t>Lorem ipsum dolor sit </a:t>
            </a:r>
            <a:r>
              <a:rPr lang="en-US" dirty="0" err="1">
                <a:latin typeface="+mn-lt"/>
              </a:rPr>
              <a:t>amet</a:t>
            </a:r>
            <a:endParaRPr lang="en-US" dirty="0">
              <a:latin typeface="+mn-lt"/>
            </a:endParaRPr>
          </a:p>
          <a:p>
            <a:pPr marL="0" indent="0">
              <a:buNone/>
            </a:pP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a:p>
            <a:endParaRPr lang="en-US" dirty="0"/>
          </a:p>
        </p:txBody>
      </p:sp>
    </p:spTree>
    <p:extLst>
      <p:ext uri="{BB962C8B-B14F-4D97-AF65-F5344CB8AC3E}">
        <p14:creationId xmlns:p14="http://schemas.microsoft.com/office/powerpoint/2010/main" val="3775236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 picture containing sky, outdoor, city, white&#10;&#10;Description automatically generated">
            <a:extLst>
              <a:ext uri="{FF2B5EF4-FFF2-40B4-BE49-F238E27FC236}">
                <a16:creationId xmlns:a16="http://schemas.microsoft.com/office/drawing/2014/main" id="{C96DADAF-030A-3844-8F0A-E18BEFD32EE2}"/>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F247C31F-B4EC-A348-867F-4C9E7C1412C0}"/>
              </a:ext>
            </a:extLst>
          </p:cNvPr>
          <p:cNvSpPr>
            <a:spLocks noGrp="1"/>
          </p:cNvSpPr>
          <p:nvPr>
            <p:ph type="ctrTitle"/>
          </p:nvPr>
        </p:nvSpPr>
        <p:spPr/>
        <p:txBody>
          <a:bodyPr/>
          <a:lstStyle/>
          <a:p>
            <a:r>
              <a:rPr lang="en-US" dirty="0"/>
              <a:t>Headline goes here</a:t>
            </a:r>
          </a:p>
        </p:txBody>
      </p:sp>
      <p:sp>
        <p:nvSpPr>
          <p:cNvPr id="4" name="Footer Placeholder 3">
            <a:extLst>
              <a:ext uri="{FF2B5EF4-FFF2-40B4-BE49-F238E27FC236}">
                <a16:creationId xmlns:a16="http://schemas.microsoft.com/office/drawing/2014/main" id="{3E244C9C-E455-664A-A225-F0D59CFDB38E}"/>
              </a:ext>
            </a:extLst>
          </p:cNvPr>
          <p:cNvSpPr>
            <a:spLocks noGrp="1"/>
          </p:cNvSpPr>
          <p:nvPr>
            <p:ph type="ftr" sz="quarter" idx="11"/>
          </p:nvPr>
        </p:nvSpPr>
        <p:spPr/>
        <p:txBody>
          <a:bodyPr/>
          <a:lstStyle/>
          <a:p>
            <a:r>
              <a:rPr lang="en-US"/>
              <a:t>©2021 Exl Service Holdings, Inc. All rights reserved.</a:t>
            </a:r>
            <a:endParaRPr lang="en-US" dirty="0"/>
          </a:p>
        </p:txBody>
      </p:sp>
      <p:sp>
        <p:nvSpPr>
          <p:cNvPr id="5" name="Slide Number Placeholder 4">
            <a:extLst>
              <a:ext uri="{FF2B5EF4-FFF2-40B4-BE49-F238E27FC236}">
                <a16:creationId xmlns:a16="http://schemas.microsoft.com/office/drawing/2014/main" id="{B027ACA5-58D1-F343-9D6E-0D45A58EB0BF}"/>
              </a:ext>
            </a:extLst>
          </p:cNvPr>
          <p:cNvSpPr>
            <a:spLocks noGrp="1"/>
          </p:cNvSpPr>
          <p:nvPr>
            <p:ph type="sldNum" sz="quarter" idx="12"/>
          </p:nvPr>
        </p:nvSpPr>
        <p:spPr/>
        <p:txBody>
          <a:bodyPr/>
          <a:lstStyle/>
          <a:p>
            <a:fld id="{CCA08CA8-4222-D24F-ACDB-33341C247B6F}" type="slidenum">
              <a:rPr lang="en-US" smtClean="0"/>
              <a:pPr/>
              <a:t>34</a:t>
            </a:fld>
            <a:endParaRPr lang="en-US"/>
          </a:p>
        </p:txBody>
      </p:sp>
      <p:sp>
        <p:nvSpPr>
          <p:cNvPr id="6" name="Text Placeholder 5">
            <a:extLst>
              <a:ext uri="{FF2B5EF4-FFF2-40B4-BE49-F238E27FC236}">
                <a16:creationId xmlns:a16="http://schemas.microsoft.com/office/drawing/2014/main" id="{5354BA11-976E-F54D-BB3D-19D648491FCE}"/>
              </a:ext>
            </a:extLst>
          </p:cNvPr>
          <p:cNvSpPr>
            <a:spLocks noGrp="1"/>
          </p:cNvSpPr>
          <p:nvPr>
            <p:ph type="body" sz="quarter" idx="13"/>
          </p:nvPr>
        </p:nvSpPr>
        <p:spPr/>
        <p:txBody>
          <a:bodyPr/>
          <a:lstStyle/>
          <a:p>
            <a:r>
              <a:rPr lang="en-US" dirty="0"/>
              <a:t>Section title goes here</a:t>
            </a:r>
          </a:p>
        </p:txBody>
      </p:sp>
      <p:sp>
        <p:nvSpPr>
          <p:cNvPr id="7" name="Text Placeholder 6">
            <a:extLst>
              <a:ext uri="{FF2B5EF4-FFF2-40B4-BE49-F238E27FC236}">
                <a16:creationId xmlns:a16="http://schemas.microsoft.com/office/drawing/2014/main" id="{5C9673E0-CCAA-D541-A9A9-F8E953EFB687}"/>
              </a:ext>
            </a:extLst>
          </p:cNvPr>
          <p:cNvSpPr>
            <a:spLocks noGrp="1"/>
          </p:cNvSpPr>
          <p:nvPr>
            <p:ph type="body" sz="quarter" idx="16"/>
          </p:nvPr>
        </p:nvSpPr>
        <p:spPr/>
        <p:txBody>
          <a:bodyPr/>
          <a:lstStyle/>
          <a:p>
            <a:endParaRPr lang="en-US" dirty="0"/>
          </a:p>
        </p:txBody>
      </p:sp>
      <p:pic>
        <p:nvPicPr>
          <p:cNvPr id="14" name="Picture Placeholder 13" descr="A group of people in a room&#10;&#10;Description automatically generated with medium confidence">
            <a:extLst>
              <a:ext uri="{FF2B5EF4-FFF2-40B4-BE49-F238E27FC236}">
                <a16:creationId xmlns:a16="http://schemas.microsoft.com/office/drawing/2014/main" id="{92E8B809-7A37-F848-8EC5-84B41DCCDA0B}"/>
              </a:ext>
            </a:extLst>
          </p:cNvPr>
          <p:cNvPicPr>
            <a:picLocks noGrp="1" noChangeAspect="1"/>
          </p:cNvPicPr>
          <p:nvPr>
            <p:ph type="pic" sz="quarter" idx="17"/>
          </p:nvPr>
        </p:nvPicPr>
        <p:blipFill rotWithShape="1">
          <a:blip r:embed="rId3" cstate="screen">
            <a:extLst>
              <a:ext uri="{28A0092B-C50C-407E-A947-70E740481C1C}">
                <a14:useLocalDpi xmlns:a14="http://schemas.microsoft.com/office/drawing/2010/main"/>
              </a:ext>
            </a:extLst>
          </a:blip>
          <a:srcRect/>
          <a:stretch>
            <a:fillRect/>
          </a:stretch>
        </p:blipFill>
        <p:spPr/>
      </p:pic>
      <p:sp>
        <p:nvSpPr>
          <p:cNvPr id="9" name="Text Placeholder 8">
            <a:extLst>
              <a:ext uri="{FF2B5EF4-FFF2-40B4-BE49-F238E27FC236}">
                <a16:creationId xmlns:a16="http://schemas.microsoft.com/office/drawing/2014/main" id="{3C86DBFB-F234-7A41-8084-BB00048B7F6B}"/>
              </a:ext>
            </a:extLst>
          </p:cNvPr>
          <p:cNvSpPr>
            <a:spLocks noGrp="1"/>
          </p:cNvSpPr>
          <p:nvPr>
            <p:ph type="body" sz="quarter" idx="18"/>
          </p:nvPr>
        </p:nvSpPr>
        <p:spPr/>
        <p:txBody>
          <a:bodyPr/>
          <a:lstStyle/>
          <a:p>
            <a:endParaRPr lang="en-US"/>
          </a:p>
        </p:txBody>
      </p:sp>
      <p:sp>
        <p:nvSpPr>
          <p:cNvPr id="10" name="Text Placeholder 9">
            <a:extLst>
              <a:ext uri="{FF2B5EF4-FFF2-40B4-BE49-F238E27FC236}">
                <a16:creationId xmlns:a16="http://schemas.microsoft.com/office/drawing/2014/main" id="{1E3F51FA-A18A-2E47-9E9E-B77283EEED4F}"/>
              </a:ext>
            </a:extLst>
          </p:cNvPr>
          <p:cNvSpPr>
            <a:spLocks noGrp="1"/>
          </p:cNvSpPr>
          <p:nvPr>
            <p:ph type="body" sz="quarter" idx="19"/>
          </p:nvPr>
        </p:nvSpPr>
        <p:spPr/>
        <p:txBody>
          <a:bodyPr/>
          <a:lstStyle/>
          <a:p>
            <a:r>
              <a:rPr lang="en-US" dirty="0">
                <a:latin typeface="+mn-lt"/>
              </a:rPr>
              <a:t>Lorem ipsum dolor sit </a:t>
            </a:r>
            <a:r>
              <a:rPr lang="en-US" dirty="0" err="1">
                <a:latin typeface="+mn-lt"/>
              </a:rPr>
              <a:t>amet</a:t>
            </a:r>
            <a:endParaRPr lang="en-US" dirty="0">
              <a:latin typeface="+mn-lt"/>
            </a:endParaRPr>
          </a:p>
          <a:p>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a:t>
            </a:r>
          </a:p>
          <a:p>
            <a:endParaRPr lang="en-US" dirty="0"/>
          </a:p>
        </p:txBody>
      </p:sp>
    </p:spTree>
    <p:extLst>
      <p:ext uri="{BB962C8B-B14F-4D97-AF65-F5344CB8AC3E}">
        <p14:creationId xmlns:p14="http://schemas.microsoft.com/office/powerpoint/2010/main" val="36926859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EFF7DA-E594-6745-89C3-C0263FB17002}"/>
              </a:ext>
            </a:extLst>
          </p:cNvPr>
          <p:cNvSpPr>
            <a:spLocks noGrp="1"/>
          </p:cNvSpPr>
          <p:nvPr>
            <p:ph type="ftr" sz="quarter" idx="11"/>
          </p:nvPr>
        </p:nvSpPr>
        <p:spPr/>
        <p:txBody>
          <a:bodyPr/>
          <a:lstStyle/>
          <a:p>
            <a:r>
              <a:rPr lang="en-US"/>
              <a:t>©2021 Exl Service Holdings, Inc. All rights reserved.</a:t>
            </a:r>
            <a:endParaRPr lang="en-US" dirty="0"/>
          </a:p>
        </p:txBody>
      </p:sp>
      <p:sp>
        <p:nvSpPr>
          <p:cNvPr id="3" name="Slide Number Placeholder 2">
            <a:extLst>
              <a:ext uri="{FF2B5EF4-FFF2-40B4-BE49-F238E27FC236}">
                <a16:creationId xmlns:a16="http://schemas.microsoft.com/office/drawing/2014/main" id="{349FCB30-3353-8F4F-8AD6-13E2410CCEFD}"/>
              </a:ext>
            </a:extLst>
          </p:cNvPr>
          <p:cNvSpPr>
            <a:spLocks noGrp="1"/>
          </p:cNvSpPr>
          <p:nvPr>
            <p:ph type="sldNum" sz="quarter" idx="12"/>
          </p:nvPr>
        </p:nvSpPr>
        <p:spPr/>
        <p:txBody>
          <a:bodyPr/>
          <a:lstStyle/>
          <a:p>
            <a:fld id="{CCA08CA8-4222-D24F-ACDB-33341C247B6F}" type="slidenum">
              <a:rPr lang="en-US" smtClean="0"/>
              <a:pPr/>
              <a:t>35</a:t>
            </a:fld>
            <a:endParaRPr lang="en-US"/>
          </a:p>
        </p:txBody>
      </p:sp>
      <p:sp>
        <p:nvSpPr>
          <p:cNvPr id="4" name="Text Placeholder 3">
            <a:extLst>
              <a:ext uri="{FF2B5EF4-FFF2-40B4-BE49-F238E27FC236}">
                <a16:creationId xmlns:a16="http://schemas.microsoft.com/office/drawing/2014/main" id="{596EAD90-E272-1742-8344-A0D06FED0C91}"/>
              </a:ext>
            </a:extLst>
          </p:cNvPr>
          <p:cNvSpPr>
            <a:spLocks noGrp="1"/>
          </p:cNvSpPr>
          <p:nvPr>
            <p:ph type="body" sz="quarter" idx="13"/>
          </p:nvPr>
        </p:nvSpPr>
        <p:spPr/>
        <p:txBody>
          <a:bodyPr/>
          <a:lstStyle/>
          <a:p>
            <a:r>
              <a:rPr lang="en-US" dirty="0"/>
              <a:t>Section title goes here</a:t>
            </a:r>
          </a:p>
          <a:p>
            <a:endParaRPr lang="en-US" dirty="0"/>
          </a:p>
        </p:txBody>
      </p:sp>
      <p:graphicFrame>
        <p:nvGraphicFramePr>
          <p:cNvPr id="10" name="Content Placeholder 9">
            <a:extLst>
              <a:ext uri="{FF2B5EF4-FFF2-40B4-BE49-F238E27FC236}">
                <a16:creationId xmlns:a16="http://schemas.microsoft.com/office/drawing/2014/main" id="{F9208451-7C38-0747-9F48-228D18D43502}"/>
              </a:ext>
            </a:extLst>
          </p:cNvPr>
          <p:cNvGraphicFramePr>
            <a:graphicFrameLocks noGrp="1"/>
          </p:cNvGraphicFramePr>
          <p:nvPr>
            <p:ph sz="quarter" idx="14"/>
            <p:extLst>
              <p:ext uri="{D42A27DB-BD31-4B8C-83A1-F6EECF244321}">
                <p14:modId xmlns:p14="http://schemas.microsoft.com/office/powerpoint/2010/main" val="1772223489"/>
              </p:ext>
            </p:extLst>
          </p:nvPr>
        </p:nvGraphicFramePr>
        <p:xfrm>
          <a:off x="4433888" y="1485900"/>
          <a:ext cx="7300912" cy="4456113"/>
        </p:xfrm>
        <a:graphic>
          <a:graphicData uri="http://schemas.openxmlformats.org/drawingml/2006/chart">
            <c:chart xmlns:c="http://schemas.openxmlformats.org/drawingml/2006/chart" xmlns:r="http://schemas.openxmlformats.org/officeDocument/2006/relationships" r:id="rId2"/>
          </a:graphicData>
        </a:graphic>
      </p:graphicFrame>
      <p:sp>
        <p:nvSpPr>
          <p:cNvPr id="6" name="Title 5">
            <a:extLst>
              <a:ext uri="{FF2B5EF4-FFF2-40B4-BE49-F238E27FC236}">
                <a16:creationId xmlns:a16="http://schemas.microsoft.com/office/drawing/2014/main" id="{BCE22527-6C23-0744-9CD4-93472827F56C}"/>
              </a:ext>
            </a:extLst>
          </p:cNvPr>
          <p:cNvSpPr>
            <a:spLocks noGrp="1"/>
          </p:cNvSpPr>
          <p:nvPr>
            <p:ph type="ctrTitle"/>
          </p:nvPr>
        </p:nvSpPr>
        <p:spPr/>
        <p:txBody>
          <a:bodyPr/>
          <a:lstStyle/>
          <a:p>
            <a:r>
              <a:rPr lang="en-US" dirty="0"/>
              <a:t>Headline </a:t>
            </a:r>
            <a:br>
              <a:rPr lang="en-US" dirty="0"/>
            </a:br>
            <a:r>
              <a:rPr lang="en-US" dirty="0"/>
              <a:t>goes here on</a:t>
            </a:r>
            <a:br>
              <a:rPr lang="en-US" dirty="0"/>
            </a:br>
            <a:r>
              <a:rPr lang="en-US" dirty="0"/>
              <a:t>three lines</a:t>
            </a:r>
            <a:br>
              <a:rPr lang="en-US" dirty="0"/>
            </a:br>
            <a:endParaRPr lang="en-US" dirty="0"/>
          </a:p>
        </p:txBody>
      </p:sp>
      <p:sp>
        <p:nvSpPr>
          <p:cNvPr id="8" name="Text Placeholder 7">
            <a:extLst>
              <a:ext uri="{FF2B5EF4-FFF2-40B4-BE49-F238E27FC236}">
                <a16:creationId xmlns:a16="http://schemas.microsoft.com/office/drawing/2014/main" id="{2E0A1006-2070-9246-B445-79DD85D74847}"/>
              </a:ext>
            </a:extLst>
          </p:cNvPr>
          <p:cNvSpPr>
            <a:spLocks noGrp="1"/>
          </p:cNvSpPr>
          <p:nvPr>
            <p:ph type="body" sz="quarter" idx="16"/>
          </p:nvPr>
        </p:nvSpPr>
        <p:spPr/>
        <p:txBody>
          <a:bodyPr/>
          <a:lstStyle/>
          <a:p>
            <a:r>
              <a:rPr lang="en-US" dirty="0">
                <a:latin typeface="+mn-lt"/>
              </a:rPr>
              <a:t>Insert footer here</a:t>
            </a:r>
          </a:p>
          <a:p>
            <a:r>
              <a:rPr lang="en-US" dirty="0"/>
              <a:t>Magna </a:t>
            </a:r>
            <a:r>
              <a:rPr lang="en-US" dirty="0" err="1"/>
              <a:t>aliqua</a:t>
            </a:r>
            <a:r>
              <a:rPr lang="en-US" dirty="0"/>
              <a:t> nisi </a:t>
            </a:r>
            <a:r>
              <a:rPr lang="en-US" dirty="0" err="1"/>
              <a:t>ut</a:t>
            </a:r>
            <a:r>
              <a:rPr lang="en-US" dirty="0"/>
              <a:t> </a:t>
            </a:r>
            <a:r>
              <a:rPr lang="en-US" dirty="0" err="1"/>
              <a:t>aliquip</a:t>
            </a:r>
            <a:r>
              <a:rPr lang="en-US" dirty="0"/>
              <a:t> nisi </a:t>
            </a:r>
            <a:r>
              <a:rPr lang="en-US" dirty="0" err="1"/>
              <a:t>ut</a:t>
            </a:r>
            <a:r>
              <a:rPr lang="en-US" dirty="0"/>
              <a:t> </a:t>
            </a:r>
            <a:r>
              <a:rPr lang="en-US" dirty="0" err="1"/>
              <a:t>aliquip</a:t>
            </a:r>
            <a:r>
              <a:rPr lang="en-US" dirty="0"/>
              <a:t> </a:t>
            </a:r>
          </a:p>
        </p:txBody>
      </p:sp>
    </p:spTree>
    <p:extLst>
      <p:ext uri="{BB962C8B-B14F-4D97-AF65-F5344CB8AC3E}">
        <p14:creationId xmlns:p14="http://schemas.microsoft.com/office/powerpoint/2010/main" val="27388122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7896332-D3BB-5047-9A20-761F4A5CF359}"/>
              </a:ext>
            </a:extLst>
          </p:cNvPr>
          <p:cNvSpPr>
            <a:spLocks noGrp="1"/>
          </p:cNvSpPr>
          <p:nvPr>
            <p:ph type="ftr" sz="quarter" idx="11"/>
          </p:nvPr>
        </p:nvSpPr>
        <p:spPr/>
        <p:txBody>
          <a:bodyPr/>
          <a:lstStyle/>
          <a:p>
            <a:r>
              <a:rPr lang="en-US"/>
              <a:t>©2021 Exl Service Holdings, Inc. All rights reserved.</a:t>
            </a:r>
            <a:endParaRPr lang="en-US" dirty="0"/>
          </a:p>
        </p:txBody>
      </p:sp>
      <p:sp>
        <p:nvSpPr>
          <p:cNvPr id="3" name="Slide Number Placeholder 2">
            <a:extLst>
              <a:ext uri="{FF2B5EF4-FFF2-40B4-BE49-F238E27FC236}">
                <a16:creationId xmlns:a16="http://schemas.microsoft.com/office/drawing/2014/main" id="{6FF5EA65-D4CB-8E42-BD47-0A89091DBC87}"/>
              </a:ext>
            </a:extLst>
          </p:cNvPr>
          <p:cNvSpPr>
            <a:spLocks noGrp="1"/>
          </p:cNvSpPr>
          <p:nvPr>
            <p:ph type="sldNum" sz="quarter" idx="12"/>
          </p:nvPr>
        </p:nvSpPr>
        <p:spPr/>
        <p:txBody>
          <a:bodyPr/>
          <a:lstStyle/>
          <a:p>
            <a:fld id="{CCA08CA8-4222-D24F-ACDB-33341C247B6F}" type="slidenum">
              <a:rPr lang="en-US" smtClean="0"/>
              <a:pPr/>
              <a:t>36</a:t>
            </a:fld>
            <a:endParaRPr lang="en-US"/>
          </a:p>
        </p:txBody>
      </p:sp>
      <p:sp>
        <p:nvSpPr>
          <p:cNvPr id="4" name="Text Placeholder 3">
            <a:extLst>
              <a:ext uri="{FF2B5EF4-FFF2-40B4-BE49-F238E27FC236}">
                <a16:creationId xmlns:a16="http://schemas.microsoft.com/office/drawing/2014/main" id="{559BA5B9-9CDD-AF40-A29B-982661262EE3}"/>
              </a:ext>
            </a:extLst>
          </p:cNvPr>
          <p:cNvSpPr>
            <a:spLocks noGrp="1"/>
          </p:cNvSpPr>
          <p:nvPr>
            <p:ph type="body" sz="quarter" idx="13"/>
          </p:nvPr>
        </p:nvSpPr>
        <p:spPr/>
        <p:txBody>
          <a:bodyPr/>
          <a:lstStyle/>
          <a:p>
            <a:r>
              <a:rPr lang="en-US" dirty="0"/>
              <a:t>Section title goes here</a:t>
            </a:r>
          </a:p>
          <a:p>
            <a:endParaRPr lang="en-US" dirty="0"/>
          </a:p>
        </p:txBody>
      </p:sp>
      <p:graphicFrame>
        <p:nvGraphicFramePr>
          <p:cNvPr id="9" name="Content Placeholder 8">
            <a:extLst>
              <a:ext uri="{FF2B5EF4-FFF2-40B4-BE49-F238E27FC236}">
                <a16:creationId xmlns:a16="http://schemas.microsoft.com/office/drawing/2014/main" id="{09ADB4B9-19DB-624B-BAAA-DD5BDE049CB3}"/>
              </a:ext>
            </a:extLst>
          </p:cNvPr>
          <p:cNvGraphicFramePr>
            <a:graphicFrameLocks noGrp="1"/>
          </p:cNvGraphicFramePr>
          <p:nvPr>
            <p:ph sz="quarter" idx="14"/>
            <p:extLst>
              <p:ext uri="{D42A27DB-BD31-4B8C-83A1-F6EECF244321}">
                <p14:modId xmlns:p14="http://schemas.microsoft.com/office/powerpoint/2010/main" val="423480545"/>
              </p:ext>
            </p:extLst>
          </p:nvPr>
        </p:nvGraphicFramePr>
        <p:xfrm>
          <a:off x="4433888" y="1485900"/>
          <a:ext cx="7300912" cy="4456113"/>
        </p:xfrm>
        <a:graphic>
          <a:graphicData uri="http://schemas.openxmlformats.org/drawingml/2006/chart">
            <c:chart xmlns:c="http://schemas.openxmlformats.org/drawingml/2006/chart" xmlns:r="http://schemas.openxmlformats.org/officeDocument/2006/relationships" r:id="rId2"/>
          </a:graphicData>
        </a:graphic>
      </p:graphicFrame>
      <p:sp>
        <p:nvSpPr>
          <p:cNvPr id="6" name="Title 5">
            <a:extLst>
              <a:ext uri="{FF2B5EF4-FFF2-40B4-BE49-F238E27FC236}">
                <a16:creationId xmlns:a16="http://schemas.microsoft.com/office/drawing/2014/main" id="{68E28914-FB70-E64A-9C09-00DFAEE17ECD}"/>
              </a:ext>
            </a:extLst>
          </p:cNvPr>
          <p:cNvSpPr>
            <a:spLocks noGrp="1"/>
          </p:cNvSpPr>
          <p:nvPr>
            <p:ph type="ctrTitle"/>
          </p:nvPr>
        </p:nvSpPr>
        <p:spPr/>
        <p:txBody>
          <a:bodyPr/>
          <a:lstStyle/>
          <a:p>
            <a:r>
              <a:rPr lang="en-US" kern="0" dirty="0">
                <a:solidFill>
                  <a:srgbClr val="000000"/>
                </a:solidFill>
                <a:cs typeface="Calibri" panose="020F0502020204030204" pitchFamily="34" charset="0"/>
              </a:rPr>
              <a:t>Headline </a:t>
            </a:r>
            <a:br>
              <a:rPr lang="en-US" kern="0" dirty="0">
                <a:solidFill>
                  <a:srgbClr val="000000"/>
                </a:solidFill>
                <a:cs typeface="Calibri" panose="020F0502020204030204" pitchFamily="34" charset="0"/>
              </a:rPr>
            </a:br>
            <a:r>
              <a:rPr lang="en-US" kern="0" dirty="0">
                <a:solidFill>
                  <a:srgbClr val="000000"/>
                </a:solidFill>
                <a:cs typeface="Calibri" panose="020F0502020204030204" pitchFamily="34" charset="0"/>
              </a:rPr>
              <a:t>goes here on</a:t>
            </a:r>
            <a:br>
              <a:rPr lang="en-US" kern="0" dirty="0">
                <a:solidFill>
                  <a:srgbClr val="000000"/>
                </a:solidFill>
                <a:cs typeface="Calibri" panose="020F0502020204030204" pitchFamily="34" charset="0"/>
              </a:rPr>
            </a:br>
            <a:r>
              <a:rPr lang="en-US" kern="0" dirty="0">
                <a:solidFill>
                  <a:srgbClr val="000000"/>
                </a:solidFill>
                <a:cs typeface="Calibri" panose="020F0502020204030204" pitchFamily="34" charset="0"/>
              </a:rPr>
              <a:t>three lines</a:t>
            </a:r>
            <a:br>
              <a:rPr lang="en-US" kern="0" dirty="0">
                <a:solidFill>
                  <a:srgbClr val="000000"/>
                </a:solidFill>
                <a:cs typeface="Calibri" panose="020F0502020204030204" pitchFamily="34" charset="0"/>
              </a:rPr>
            </a:br>
            <a:endParaRPr lang="en-US" dirty="0"/>
          </a:p>
        </p:txBody>
      </p:sp>
      <p:sp>
        <p:nvSpPr>
          <p:cNvPr id="8" name="Text Placeholder 7">
            <a:extLst>
              <a:ext uri="{FF2B5EF4-FFF2-40B4-BE49-F238E27FC236}">
                <a16:creationId xmlns:a16="http://schemas.microsoft.com/office/drawing/2014/main" id="{2EEB5CB4-7C59-0A43-B8CD-6FFDF1F2A073}"/>
              </a:ext>
            </a:extLst>
          </p:cNvPr>
          <p:cNvSpPr>
            <a:spLocks noGrp="1"/>
          </p:cNvSpPr>
          <p:nvPr>
            <p:ph type="body" sz="quarter" idx="16"/>
          </p:nvPr>
        </p:nvSpPr>
        <p:spPr/>
        <p:txBody>
          <a:bodyPr/>
          <a:lstStyle/>
          <a:p>
            <a:r>
              <a:rPr lang="en-US" dirty="0"/>
              <a:t>Insert footer here</a:t>
            </a:r>
          </a:p>
          <a:p>
            <a:r>
              <a:rPr lang="en-US" dirty="0"/>
              <a:t>Magna </a:t>
            </a:r>
            <a:r>
              <a:rPr lang="en-US" dirty="0" err="1"/>
              <a:t>aliqua</a:t>
            </a:r>
            <a:r>
              <a:rPr lang="en-US" dirty="0"/>
              <a:t> nisi </a:t>
            </a:r>
            <a:r>
              <a:rPr lang="en-US" dirty="0" err="1"/>
              <a:t>ut</a:t>
            </a:r>
            <a:r>
              <a:rPr lang="en-US" dirty="0"/>
              <a:t> </a:t>
            </a:r>
            <a:r>
              <a:rPr lang="en-US" dirty="0" err="1"/>
              <a:t>aliquip</a:t>
            </a:r>
            <a:r>
              <a:rPr lang="en-US" dirty="0"/>
              <a:t> nisi </a:t>
            </a:r>
            <a:r>
              <a:rPr lang="en-US" dirty="0" err="1"/>
              <a:t>ut</a:t>
            </a:r>
            <a:r>
              <a:rPr lang="en-US" dirty="0"/>
              <a:t> </a:t>
            </a:r>
            <a:r>
              <a:rPr lang="en-US" dirty="0" err="1"/>
              <a:t>aliquip</a:t>
            </a:r>
            <a:r>
              <a:rPr lang="en-US" dirty="0"/>
              <a:t> </a:t>
            </a:r>
          </a:p>
        </p:txBody>
      </p:sp>
    </p:spTree>
    <p:extLst>
      <p:ext uri="{BB962C8B-B14F-4D97-AF65-F5344CB8AC3E}">
        <p14:creationId xmlns:p14="http://schemas.microsoft.com/office/powerpoint/2010/main" val="11088905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BBEE-401B-614E-9FB9-DA93DD93BF08}"/>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582901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14672-13BA-174E-B057-FC76416A80E4}"/>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40126024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BAE9CC-E91E-E847-8438-4BB8BBB4A701}"/>
              </a:ext>
            </a:extLst>
          </p:cNvPr>
          <p:cNvSpPr>
            <a:spLocks noGrp="1"/>
          </p:cNvSpPr>
          <p:nvPr>
            <p:ph type="body" sz="quarter" idx="10"/>
          </p:nvPr>
        </p:nvSpPr>
        <p:spPr/>
        <p:txBody>
          <a:bodyPr/>
          <a:lstStyle/>
          <a:p>
            <a:r>
              <a:rPr lang="en-US" dirty="0"/>
              <a:t>First, Last Name</a:t>
            </a:r>
          </a:p>
          <a:p>
            <a:endParaRPr lang="en-US" dirty="0"/>
          </a:p>
        </p:txBody>
      </p:sp>
      <p:sp>
        <p:nvSpPr>
          <p:cNvPr id="3" name="Text Placeholder 2">
            <a:extLst>
              <a:ext uri="{FF2B5EF4-FFF2-40B4-BE49-F238E27FC236}">
                <a16:creationId xmlns:a16="http://schemas.microsoft.com/office/drawing/2014/main" id="{8F5AE1A0-1E11-EA41-B583-B7866DD96270}"/>
              </a:ext>
            </a:extLst>
          </p:cNvPr>
          <p:cNvSpPr>
            <a:spLocks noGrp="1"/>
          </p:cNvSpPr>
          <p:nvPr>
            <p:ph type="body" sz="quarter" idx="11"/>
          </p:nvPr>
        </p:nvSpPr>
        <p:spPr/>
        <p:txBody>
          <a:bodyPr/>
          <a:lstStyle/>
          <a:p>
            <a:r>
              <a:rPr lang="en-US" dirty="0"/>
              <a:t>Title</a:t>
            </a:r>
          </a:p>
        </p:txBody>
      </p:sp>
      <p:sp>
        <p:nvSpPr>
          <p:cNvPr id="4" name="Text Placeholder 3">
            <a:extLst>
              <a:ext uri="{FF2B5EF4-FFF2-40B4-BE49-F238E27FC236}">
                <a16:creationId xmlns:a16="http://schemas.microsoft.com/office/drawing/2014/main" id="{1E2633FC-BC81-AF4C-A371-4C3B6B94017A}"/>
              </a:ext>
            </a:extLst>
          </p:cNvPr>
          <p:cNvSpPr>
            <a:spLocks noGrp="1"/>
          </p:cNvSpPr>
          <p:nvPr>
            <p:ph type="body" sz="quarter" idx="12"/>
          </p:nvPr>
        </p:nvSpPr>
        <p:spPr/>
        <p:txBody>
          <a:bodyPr/>
          <a:lstStyle/>
          <a:p>
            <a:r>
              <a:rPr lang="en-US" dirty="0"/>
              <a:t>emailaddress@exlservice.com</a:t>
            </a:r>
          </a:p>
          <a:p>
            <a:r>
              <a:rPr lang="en-US" dirty="0"/>
              <a:t>O: +1(000) 000-0000</a:t>
            </a:r>
            <a:br>
              <a:rPr lang="en-US" dirty="0"/>
            </a:br>
            <a:r>
              <a:rPr lang="en-US" dirty="0"/>
              <a:t>M: +1(000) 000-0000</a:t>
            </a:r>
          </a:p>
          <a:p>
            <a:endParaRPr lang="en-US" dirty="0"/>
          </a:p>
        </p:txBody>
      </p:sp>
      <p:sp>
        <p:nvSpPr>
          <p:cNvPr id="5" name="Text Placeholder 4">
            <a:extLst>
              <a:ext uri="{FF2B5EF4-FFF2-40B4-BE49-F238E27FC236}">
                <a16:creationId xmlns:a16="http://schemas.microsoft.com/office/drawing/2014/main" id="{1D89A7F5-FDAE-1C43-A239-C52ED3CAAD16}"/>
              </a:ext>
            </a:extLst>
          </p:cNvPr>
          <p:cNvSpPr>
            <a:spLocks noGrp="1"/>
          </p:cNvSpPr>
          <p:nvPr>
            <p:ph type="body" sz="quarter" idx="13"/>
          </p:nvPr>
        </p:nvSpPr>
        <p:spPr/>
        <p:txBody>
          <a:bodyPr/>
          <a:lstStyle/>
          <a:p>
            <a:r>
              <a:rPr lang="en-US" kern="0" dirty="0">
                <a:solidFill>
                  <a:srgbClr val="000000"/>
                </a:solidFill>
                <a:cs typeface="Yantramanav Light" panose="02000000000000000000" pitchFamily="2" charset="0"/>
              </a:rPr>
              <a:t>First, Last Name</a:t>
            </a:r>
            <a:endParaRPr lang="en-US" sz="1500" b="1" kern="0" dirty="0">
              <a:solidFill>
                <a:srgbClr val="000000"/>
              </a:solidFill>
              <a:cs typeface="Yantramanav" panose="02000000000000000000" pitchFamily="2" charset="0"/>
            </a:endParaRPr>
          </a:p>
          <a:p>
            <a:endParaRPr lang="en-US" dirty="0"/>
          </a:p>
        </p:txBody>
      </p:sp>
      <p:sp>
        <p:nvSpPr>
          <p:cNvPr id="6" name="Text Placeholder 5">
            <a:extLst>
              <a:ext uri="{FF2B5EF4-FFF2-40B4-BE49-F238E27FC236}">
                <a16:creationId xmlns:a16="http://schemas.microsoft.com/office/drawing/2014/main" id="{A769257A-2CD2-8E40-AB87-168361EC5006}"/>
              </a:ext>
            </a:extLst>
          </p:cNvPr>
          <p:cNvSpPr>
            <a:spLocks noGrp="1"/>
          </p:cNvSpPr>
          <p:nvPr>
            <p:ph type="body" sz="quarter" idx="14"/>
          </p:nvPr>
        </p:nvSpPr>
        <p:spPr/>
        <p:txBody>
          <a:bodyPr/>
          <a:lstStyle/>
          <a:p>
            <a:r>
              <a:rPr lang="en-US" dirty="0"/>
              <a:t>Title</a:t>
            </a:r>
          </a:p>
        </p:txBody>
      </p:sp>
      <p:sp>
        <p:nvSpPr>
          <p:cNvPr id="7" name="Text Placeholder 6">
            <a:extLst>
              <a:ext uri="{FF2B5EF4-FFF2-40B4-BE49-F238E27FC236}">
                <a16:creationId xmlns:a16="http://schemas.microsoft.com/office/drawing/2014/main" id="{60798AD0-F83E-734E-B733-0ADD6854DE30}"/>
              </a:ext>
            </a:extLst>
          </p:cNvPr>
          <p:cNvSpPr>
            <a:spLocks noGrp="1"/>
          </p:cNvSpPr>
          <p:nvPr>
            <p:ph type="body" sz="quarter" idx="15"/>
          </p:nvPr>
        </p:nvSpPr>
        <p:spPr/>
        <p:txBody>
          <a:bodyPr/>
          <a:lstStyle/>
          <a:p>
            <a:r>
              <a:rPr lang="en-US" dirty="0"/>
              <a:t>emailaddress@exlservice.com</a:t>
            </a:r>
          </a:p>
          <a:p>
            <a:r>
              <a:rPr lang="en-US" dirty="0"/>
              <a:t>O: +1(000) 000-0000</a:t>
            </a:r>
            <a:br>
              <a:rPr lang="en-US" dirty="0"/>
            </a:br>
            <a:r>
              <a:rPr lang="en-US" dirty="0"/>
              <a:t>M: +1(000) 000-0000</a:t>
            </a:r>
          </a:p>
          <a:p>
            <a:endParaRPr lang="en-US" dirty="0"/>
          </a:p>
        </p:txBody>
      </p:sp>
      <p:sp>
        <p:nvSpPr>
          <p:cNvPr id="8" name="Text Placeholder 7">
            <a:extLst>
              <a:ext uri="{FF2B5EF4-FFF2-40B4-BE49-F238E27FC236}">
                <a16:creationId xmlns:a16="http://schemas.microsoft.com/office/drawing/2014/main" id="{85272534-0774-EE4D-9223-642862275B43}"/>
              </a:ext>
            </a:extLst>
          </p:cNvPr>
          <p:cNvSpPr>
            <a:spLocks noGrp="1"/>
          </p:cNvSpPr>
          <p:nvPr>
            <p:ph type="body" sz="quarter" idx="16"/>
          </p:nvPr>
        </p:nvSpPr>
        <p:spPr/>
        <p:txBody>
          <a:bodyPr/>
          <a:lstStyle/>
          <a:p>
            <a:r>
              <a:rPr lang="en-US" dirty="0">
                <a:latin typeface="+mn-lt"/>
              </a:rPr>
              <a:t>exlservice</a:t>
            </a:r>
            <a:r>
              <a:rPr lang="en-US" dirty="0"/>
              <a:t>.com</a:t>
            </a:r>
          </a:p>
          <a:p>
            <a:endParaRPr lang="en-US" dirty="0"/>
          </a:p>
        </p:txBody>
      </p:sp>
      <p:sp>
        <p:nvSpPr>
          <p:cNvPr id="9" name="Text Placeholder 8">
            <a:extLst>
              <a:ext uri="{FF2B5EF4-FFF2-40B4-BE49-F238E27FC236}">
                <a16:creationId xmlns:a16="http://schemas.microsoft.com/office/drawing/2014/main" id="{F8852D10-2636-4D40-99D4-3C89F460AB40}"/>
              </a:ext>
            </a:extLst>
          </p:cNvPr>
          <p:cNvSpPr>
            <a:spLocks noGrp="1"/>
          </p:cNvSpPr>
          <p:nvPr>
            <p:ph type="body" sz="quarter" idx="17"/>
          </p:nvPr>
        </p:nvSpPr>
        <p:spPr/>
        <p:txBody>
          <a:bodyPr/>
          <a:lstStyle/>
          <a:p>
            <a:r>
              <a:rPr lang="en-US" dirty="0"/>
              <a:t>Global headquarters</a:t>
            </a:r>
          </a:p>
          <a:p>
            <a:endParaRPr lang="en-US" dirty="0"/>
          </a:p>
        </p:txBody>
      </p:sp>
      <p:sp>
        <p:nvSpPr>
          <p:cNvPr id="10" name="Text Placeholder 9">
            <a:extLst>
              <a:ext uri="{FF2B5EF4-FFF2-40B4-BE49-F238E27FC236}">
                <a16:creationId xmlns:a16="http://schemas.microsoft.com/office/drawing/2014/main" id="{586F3D81-412B-DB40-B080-BCD4078213F7}"/>
              </a:ext>
            </a:extLst>
          </p:cNvPr>
          <p:cNvSpPr>
            <a:spLocks noGrp="1"/>
          </p:cNvSpPr>
          <p:nvPr>
            <p:ph type="body" sz="quarter" idx="18"/>
          </p:nvPr>
        </p:nvSpPr>
        <p:spPr/>
        <p:txBody>
          <a:bodyPr/>
          <a:lstStyle/>
          <a:p>
            <a:r>
              <a:rPr lang="en-US" dirty="0"/>
              <a:t>320 Park Ave, 29th floor</a:t>
            </a:r>
            <a:br>
              <a:rPr lang="en-US" dirty="0"/>
            </a:br>
            <a:r>
              <a:rPr lang="en-US" dirty="0"/>
              <a:t>New York, NY 10022</a:t>
            </a:r>
          </a:p>
          <a:p>
            <a:r>
              <a:rPr lang="en-US" dirty="0"/>
              <a:t>T: +1(212) 277-7100</a:t>
            </a:r>
            <a:br>
              <a:rPr lang="en-US" dirty="0"/>
            </a:br>
            <a:r>
              <a:rPr lang="en-US" dirty="0"/>
              <a:t>F: +1(212) 277-7111</a:t>
            </a:r>
          </a:p>
          <a:p>
            <a:endParaRPr lang="en-US" dirty="0"/>
          </a:p>
        </p:txBody>
      </p:sp>
      <p:sp>
        <p:nvSpPr>
          <p:cNvPr id="11" name="Text Placeholder 10">
            <a:extLst>
              <a:ext uri="{FF2B5EF4-FFF2-40B4-BE49-F238E27FC236}">
                <a16:creationId xmlns:a16="http://schemas.microsoft.com/office/drawing/2014/main" id="{253252EC-6B68-5544-A652-DB088F691BAF}"/>
              </a:ext>
            </a:extLst>
          </p:cNvPr>
          <p:cNvSpPr>
            <a:spLocks noGrp="1"/>
          </p:cNvSpPr>
          <p:nvPr>
            <p:ph type="body" sz="quarter" idx="21"/>
          </p:nvPr>
        </p:nvSpPr>
        <p:spPr>
          <a:xfrm>
            <a:off x="4792607" y="4597790"/>
            <a:ext cx="3807869" cy="870124"/>
          </a:xfrm>
        </p:spPr>
        <p:txBody>
          <a:bodyPr/>
          <a:lstStyle/>
          <a:p>
            <a:r>
              <a:rPr lang="en-US" dirty="0"/>
              <a:t>United States  |  United Kingdom  | Australia</a:t>
            </a:r>
            <a:br>
              <a:rPr lang="en-US" dirty="0"/>
            </a:br>
            <a:r>
              <a:rPr lang="en-US" dirty="0"/>
              <a:t>Bulgaria  |  Colombia  |  Czech Republic</a:t>
            </a:r>
            <a:br>
              <a:rPr lang="en-US" dirty="0"/>
            </a:br>
            <a:r>
              <a:rPr lang="en-US" dirty="0"/>
              <a:t>India | Philippines | Romania | South Africa</a:t>
            </a:r>
          </a:p>
        </p:txBody>
      </p:sp>
      <p:sp>
        <p:nvSpPr>
          <p:cNvPr id="13" name="Text Placeholder 7">
            <a:extLst>
              <a:ext uri="{FF2B5EF4-FFF2-40B4-BE49-F238E27FC236}">
                <a16:creationId xmlns:a16="http://schemas.microsoft.com/office/drawing/2014/main" id="{AAA41469-ECF0-4D0A-9A69-79794ADE068A}"/>
              </a:ext>
            </a:extLst>
          </p:cNvPr>
          <p:cNvSpPr txBox="1">
            <a:spLocks/>
          </p:cNvSpPr>
          <p:nvPr/>
        </p:nvSpPr>
        <p:spPr>
          <a:xfrm>
            <a:off x="4792607" y="5726877"/>
            <a:ext cx="5535760" cy="281142"/>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Clr>
                <a:schemeClr val="tx1"/>
              </a:buClr>
              <a:buFont typeface="System Font Regular"/>
              <a:buNone/>
              <a:defRPr sz="1500" kern="1200">
                <a:solidFill>
                  <a:schemeClr val="tx1"/>
                </a:solidFill>
                <a:latin typeface="+mj-lt"/>
                <a:ea typeface="+mn-ea"/>
                <a:cs typeface="+mn-cs"/>
              </a:defRPr>
            </a:lvl1pPr>
            <a:lvl2pPr marL="290513" indent="0" algn="l" defTabSz="914400" rtl="0" eaLnBrk="1" latinLnBrk="0" hangingPunct="1">
              <a:lnSpc>
                <a:spcPct val="90000"/>
              </a:lnSpc>
              <a:spcBef>
                <a:spcPts val="500"/>
              </a:spcBef>
              <a:buFont typeface="System Font Regular"/>
              <a:buNone/>
              <a:tabLst/>
              <a:defRPr sz="2400" kern="1200">
                <a:solidFill>
                  <a:schemeClr val="tx2"/>
                </a:solidFill>
                <a:latin typeface="+mj-lt"/>
                <a:ea typeface="+mn-ea"/>
                <a:cs typeface="+mn-cs"/>
              </a:defRPr>
            </a:lvl2pPr>
            <a:lvl3pPr marL="582613" indent="0" algn="l" defTabSz="914400" rtl="0" eaLnBrk="1" latinLnBrk="0" hangingPunct="1">
              <a:lnSpc>
                <a:spcPct val="90000"/>
              </a:lnSpc>
              <a:spcBef>
                <a:spcPts val="500"/>
              </a:spcBef>
              <a:buFont typeface="System Font Regular"/>
              <a:buNone/>
              <a:tabLst/>
              <a:defRPr sz="2000" kern="1200">
                <a:solidFill>
                  <a:schemeClr val="tx2"/>
                </a:solidFill>
                <a:latin typeface="+mj-lt"/>
                <a:ea typeface="+mn-ea"/>
                <a:cs typeface="+mn-cs"/>
              </a:defRPr>
            </a:lvl3pPr>
            <a:lvl4pPr marL="855663" indent="0" algn="l" defTabSz="914400" rtl="0" eaLnBrk="1" latinLnBrk="0" hangingPunct="1">
              <a:lnSpc>
                <a:spcPct val="90000"/>
              </a:lnSpc>
              <a:spcBef>
                <a:spcPts val="500"/>
              </a:spcBef>
              <a:buFont typeface="System Font Regular"/>
              <a:buNone/>
              <a:tabLst/>
              <a:defRPr sz="1800" kern="1200">
                <a:solidFill>
                  <a:schemeClr val="tx2"/>
                </a:solidFill>
                <a:latin typeface="+mj-lt"/>
                <a:ea typeface="+mn-ea"/>
                <a:cs typeface="+mn-cs"/>
              </a:defRPr>
            </a:lvl4pPr>
            <a:lvl5pPr marL="1100138" indent="0" algn="l" defTabSz="914400" rtl="0" eaLnBrk="1" latinLnBrk="0" hangingPunct="1">
              <a:lnSpc>
                <a:spcPct val="90000"/>
              </a:lnSpc>
              <a:spcBef>
                <a:spcPts val="500"/>
              </a:spcBef>
              <a:buFont typeface="System Font Regular"/>
              <a:buNone/>
              <a:tabLst/>
              <a:defRPr sz="18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dirty="0">
                <a:solidFill>
                  <a:schemeClr val="tx2"/>
                </a:solidFill>
              </a:rPr>
              <a:t>© 2020 ExlService Holdings, Inc.  All rights reserved. For more information go to www.exlservice.com/legal-disclaimer</a:t>
            </a:r>
          </a:p>
        </p:txBody>
      </p:sp>
    </p:spTree>
    <p:extLst>
      <p:ext uri="{BB962C8B-B14F-4D97-AF65-F5344CB8AC3E}">
        <p14:creationId xmlns:p14="http://schemas.microsoft.com/office/powerpoint/2010/main" val="1770284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1127E-0C76-C648-92FF-890CE84D6300}"/>
              </a:ext>
            </a:extLst>
          </p:cNvPr>
          <p:cNvSpPr>
            <a:spLocks noGrp="1"/>
          </p:cNvSpPr>
          <p:nvPr>
            <p:ph type="ctrTitle"/>
          </p:nvPr>
        </p:nvSpPr>
        <p:spPr/>
        <p:txBody>
          <a:bodyPr/>
          <a:lstStyle/>
          <a:p>
            <a:r>
              <a:rPr lang="en-US" dirty="0"/>
              <a:t>Title</a:t>
            </a:r>
            <a:br>
              <a:rPr lang="en-US" dirty="0"/>
            </a:br>
            <a:r>
              <a:rPr lang="en-US" dirty="0"/>
              <a:t>text 60pt</a:t>
            </a:r>
          </a:p>
        </p:txBody>
      </p:sp>
      <p:sp>
        <p:nvSpPr>
          <p:cNvPr id="3" name="Subtitle 2">
            <a:extLst>
              <a:ext uri="{FF2B5EF4-FFF2-40B4-BE49-F238E27FC236}">
                <a16:creationId xmlns:a16="http://schemas.microsoft.com/office/drawing/2014/main" id="{4F816D41-7909-C140-A6BA-B9292018127B}"/>
              </a:ext>
            </a:extLst>
          </p:cNvPr>
          <p:cNvSpPr>
            <a:spLocks noGrp="1"/>
          </p:cNvSpPr>
          <p:nvPr>
            <p:ph type="subTitle" idx="1"/>
          </p:nvPr>
        </p:nvSpPr>
        <p:spPr/>
        <p:txBody>
          <a:bodyPr/>
          <a:lstStyle/>
          <a:p>
            <a:r>
              <a:rPr lang="en-US" dirty="0"/>
              <a:t>Presenter’s name</a:t>
            </a:r>
          </a:p>
          <a:p>
            <a:r>
              <a:rPr lang="en-US" dirty="0"/>
              <a:t>Date and year</a:t>
            </a:r>
          </a:p>
        </p:txBody>
      </p:sp>
    </p:spTree>
    <p:extLst>
      <p:ext uri="{BB962C8B-B14F-4D97-AF65-F5344CB8AC3E}">
        <p14:creationId xmlns:p14="http://schemas.microsoft.com/office/powerpoint/2010/main" val="29181931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12B9A4-6FD5-C34A-938C-3A048948B51D}"/>
              </a:ext>
            </a:extLst>
          </p:cNvPr>
          <p:cNvSpPr>
            <a:spLocks noGrp="1"/>
          </p:cNvSpPr>
          <p:nvPr>
            <p:ph type="body" sz="quarter" idx="10"/>
          </p:nvPr>
        </p:nvSpPr>
        <p:spPr/>
        <p:txBody>
          <a:bodyPr/>
          <a:lstStyle/>
          <a:p>
            <a:r>
              <a:rPr lang="en-US" dirty="0"/>
              <a:t>First, Last Name</a:t>
            </a:r>
          </a:p>
          <a:p>
            <a:endParaRPr lang="en-US" dirty="0"/>
          </a:p>
        </p:txBody>
      </p:sp>
      <p:sp>
        <p:nvSpPr>
          <p:cNvPr id="3" name="Text Placeholder 2">
            <a:extLst>
              <a:ext uri="{FF2B5EF4-FFF2-40B4-BE49-F238E27FC236}">
                <a16:creationId xmlns:a16="http://schemas.microsoft.com/office/drawing/2014/main" id="{D0487F74-97CE-8448-8C93-FE33CF28B316}"/>
              </a:ext>
            </a:extLst>
          </p:cNvPr>
          <p:cNvSpPr>
            <a:spLocks noGrp="1"/>
          </p:cNvSpPr>
          <p:nvPr>
            <p:ph type="body" sz="quarter" idx="11"/>
          </p:nvPr>
        </p:nvSpPr>
        <p:spPr/>
        <p:txBody>
          <a:bodyPr/>
          <a:lstStyle/>
          <a:p>
            <a:r>
              <a:rPr lang="en-US" dirty="0"/>
              <a:t>Title</a:t>
            </a:r>
          </a:p>
        </p:txBody>
      </p:sp>
      <p:sp>
        <p:nvSpPr>
          <p:cNvPr id="4" name="Text Placeholder 3">
            <a:extLst>
              <a:ext uri="{FF2B5EF4-FFF2-40B4-BE49-F238E27FC236}">
                <a16:creationId xmlns:a16="http://schemas.microsoft.com/office/drawing/2014/main" id="{4AAF1642-F23B-AC46-A7F6-B00DBD595E59}"/>
              </a:ext>
            </a:extLst>
          </p:cNvPr>
          <p:cNvSpPr>
            <a:spLocks noGrp="1"/>
          </p:cNvSpPr>
          <p:nvPr>
            <p:ph type="body" sz="quarter" idx="12"/>
          </p:nvPr>
        </p:nvSpPr>
        <p:spPr/>
        <p:txBody>
          <a:bodyPr/>
          <a:lstStyle/>
          <a:p>
            <a:r>
              <a:rPr lang="en-US" dirty="0"/>
              <a:t>emailaddress@exlservice.com</a:t>
            </a:r>
          </a:p>
          <a:p>
            <a:r>
              <a:rPr lang="en-US" dirty="0"/>
              <a:t>O: +1(000) 000-0000</a:t>
            </a:r>
            <a:br>
              <a:rPr lang="en-US" dirty="0"/>
            </a:br>
            <a:r>
              <a:rPr lang="en-US" dirty="0"/>
              <a:t>M: +1(000) 000-0000</a:t>
            </a:r>
          </a:p>
          <a:p>
            <a:endParaRPr lang="en-US" dirty="0"/>
          </a:p>
        </p:txBody>
      </p:sp>
      <p:sp>
        <p:nvSpPr>
          <p:cNvPr id="5" name="Text Placeholder 4">
            <a:extLst>
              <a:ext uri="{FF2B5EF4-FFF2-40B4-BE49-F238E27FC236}">
                <a16:creationId xmlns:a16="http://schemas.microsoft.com/office/drawing/2014/main" id="{9D4679A8-F462-7444-BBDE-C24701680584}"/>
              </a:ext>
            </a:extLst>
          </p:cNvPr>
          <p:cNvSpPr>
            <a:spLocks noGrp="1"/>
          </p:cNvSpPr>
          <p:nvPr>
            <p:ph type="body" sz="quarter" idx="13"/>
          </p:nvPr>
        </p:nvSpPr>
        <p:spPr/>
        <p:txBody>
          <a:bodyPr/>
          <a:lstStyle/>
          <a:p>
            <a:r>
              <a:rPr lang="en-US" dirty="0"/>
              <a:t>First, Last Name</a:t>
            </a:r>
          </a:p>
          <a:p>
            <a:endParaRPr lang="en-US" dirty="0"/>
          </a:p>
        </p:txBody>
      </p:sp>
      <p:sp>
        <p:nvSpPr>
          <p:cNvPr id="6" name="Text Placeholder 5">
            <a:extLst>
              <a:ext uri="{FF2B5EF4-FFF2-40B4-BE49-F238E27FC236}">
                <a16:creationId xmlns:a16="http://schemas.microsoft.com/office/drawing/2014/main" id="{93DD55C5-FC21-3E41-8033-EA1D4405E076}"/>
              </a:ext>
            </a:extLst>
          </p:cNvPr>
          <p:cNvSpPr>
            <a:spLocks noGrp="1"/>
          </p:cNvSpPr>
          <p:nvPr>
            <p:ph type="body" sz="quarter" idx="14"/>
          </p:nvPr>
        </p:nvSpPr>
        <p:spPr/>
        <p:txBody>
          <a:bodyPr/>
          <a:lstStyle/>
          <a:p>
            <a:r>
              <a:rPr lang="en-US" dirty="0"/>
              <a:t>Title</a:t>
            </a:r>
          </a:p>
        </p:txBody>
      </p:sp>
      <p:sp>
        <p:nvSpPr>
          <p:cNvPr id="7" name="Text Placeholder 6">
            <a:extLst>
              <a:ext uri="{FF2B5EF4-FFF2-40B4-BE49-F238E27FC236}">
                <a16:creationId xmlns:a16="http://schemas.microsoft.com/office/drawing/2014/main" id="{250307EF-E43D-7642-B6FD-E83DD482983F}"/>
              </a:ext>
            </a:extLst>
          </p:cNvPr>
          <p:cNvSpPr>
            <a:spLocks noGrp="1"/>
          </p:cNvSpPr>
          <p:nvPr>
            <p:ph type="body" sz="quarter" idx="15"/>
          </p:nvPr>
        </p:nvSpPr>
        <p:spPr/>
        <p:txBody>
          <a:bodyPr/>
          <a:lstStyle/>
          <a:p>
            <a:r>
              <a:rPr lang="en-US" dirty="0"/>
              <a:t>emailaddress@exlservice.com</a:t>
            </a:r>
          </a:p>
          <a:p>
            <a:r>
              <a:rPr lang="en-US" dirty="0"/>
              <a:t>O: +1(000) 000-0000</a:t>
            </a:r>
            <a:br>
              <a:rPr lang="en-US" dirty="0"/>
            </a:br>
            <a:r>
              <a:rPr lang="en-US" dirty="0"/>
              <a:t>M: +1(000) 000-0000</a:t>
            </a:r>
          </a:p>
          <a:p>
            <a:endParaRPr lang="en-US" dirty="0"/>
          </a:p>
        </p:txBody>
      </p:sp>
      <p:sp>
        <p:nvSpPr>
          <p:cNvPr id="8" name="Text Placeholder 7">
            <a:extLst>
              <a:ext uri="{FF2B5EF4-FFF2-40B4-BE49-F238E27FC236}">
                <a16:creationId xmlns:a16="http://schemas.microsoft.com/office/drawing/2014/main" id="{183CB855-9E39-F445-A45D-CDADDCE68126}"/>
              </a:ext>
            </a:extLst>
          </p:cNvPr>
          <p:cNvSpPr>
            <a:spLocks noGrp="1"/>
          </p:cNvSpPr>
          <p:nvPr>
            <p:ph type="body" sz="quarter" idx="16"/>
          </p:nvPr>
        </p:nvSpPr>
        <p:spPr/>
        <p:txBody>
          <a:bodyPr/>
          <a:lstStyle/>
          <a:p>
            <a:r>
              <a:rPr lang="en-US" dirty="0">
                <a:latin typeface="+mn-lt"/>
              </a:rPr>
              <a:t>exlservice</a:t>
            </a:r>
            <a:r>
              <a:rPr lang="en-US" dirty="0"/>
              <a:t>.com</a:t>
            </a:r>
          </a:p>
          <a:p>
            <a:endParaRPr lang="en-US" dirty="0"/>
          </a:p>
        </p:txBody>
      </p:sp>
      <p:sp>
        <p:nvSpPr>
          <p:cNvPr id="9" name="Text Placeholder 8">
            <a:extLst>
              <a:ext uri="{FF2B5EF4-FFF2-40B4-BE49-F238E27FC236}">
                <a16:creationId xmlns:a16="http://schemas.microsoft.com/office/drawing/2014/main" id="{60C79BD0-BD92-6B48-AC21-C0BE84B7AD65}"/>
              </a:ext>
            </a:extLst>
          </p:cNvPr>
          <p:cNvSpPr>
            <a:spLocks noGrp="1"/>
          </p:cNvSpPr>
          <p:nvPr>
            <p:ph type="body" sz="quarter" idx="17"/>
          </p:nvPr>
        </p:nvSpPr>
        <p:spPr/>
        <p:txBody>
          <a:bodyPr/>
          <a:lstStyle/>
          <a:p>
            <a:r>
              <a:rPr lang="en-US" dirty="0"/>
              <a:t>Global headquarters</a:t>
            </a:r>
          </a:p>
        </p:txBody>
      </p:sp>
      <p:sp>
        <p:nvSpPr>
          <p:cNvPr id="10" name="Text Placeholder 9">
            <a:extLst>
              <a:ext uri="{FF2B5EF4-FFF2-40B4-BE49-F238E27FC236}">
                <a16:creationId xmlns:a16="http://schemas.microsoft.com/office/drawing/2014/main" id="{20A0694A-67F7-F549-BE02-E84E86017580}"/>
              </a:ext>
            </a:extLst>
          </p:cNvPr>
          <p:cNvSpPr>
            <a:spLocks noGrp="1"/>
          </p:cNvSpPr>
          <p:nvPr>
            <p:ph type="body" sz="quarter" idx="18"/>
          </p:nvPr>
        </p:nvSpPr>
        <p:spPr/>
        <p:txBody>
          <a:bodyPr/>
          <a:lstStyle/>
          <a:p>
            <a:r>
              <a:rPr lang="en-US" dirty="0"/>
              <a:t>320 Park Ave, 29th floor</a:t>
            </a:r>
          </a:p>
          <a:p>
            <a:r>
              <a:rPr lang="en-US" dirty="0"/>
              <a:t>New York, NY 10022</a:t>
            </a:r>
          </a:p>
          <a:p>
            <a:r>
              <a:rPr lang="en-US" dirty="0"/>
              <a:t>T: +1(212) 277-7100</a:t>
            </a:r>
            <a:br>
              <a:rPr lang="en-US" dirty="0"/>
            </a:br>
            <a:r>
              <a:rPr lang="en-US" dirty="0"/>
              <a:t>F: +1(212) 277-7111</a:t>
            </a:r>
          </a:p>
          <a:p>
            <a:endParaRPr lang="en-US" dirty="0"/>
          </a:p>
        </p:txBody>
      </p:sp>
      <p:sp>
        <p:nvSpPr>
          <p:cNvPr id="11" name="Text Placeholder 10">
            <a:extLst>
              <a:ext uri="{FF2B5EF4-FFF2-40B4-BE49-F238E27FC236}">
                <a16:creationId xmlns:a16="http://schemas.microsoft.com/office/drawing/2014/main" id="{4459DBB6-02FB-254D-9F5D-918ABB3F83EA}"/>
              </a:ext>
            </a:extLst>
          </p:cNvPr>
          <p:cNvSpPr>
            <a:spLocks noGrp="1"/>
          </p:cNvSpPr>
          <p:nvPr>
            <p:ph type="body" sz="quarter" idx="21"/>
          </p:nvPr>
        </p:nvSpPr>
        <p:spPr/>
        <p:txBody>
          <a:bodyPr/>
          <a:lstStyle/>
          <a:p>
            <a:r>
              <a:rPr lang="en-US" dirty="0"/>
              <a:t>United States  |  United Kingdom  | Australia</a:t>
            </a:r>
            <a:br>
              <a:rPr lang="en-US" dirty="0"/>
            </a:br>
            <a:r>
              <a:rPr lang="en-US" dirty="0"/>
              <a:t>Bulgaria  |  Colombia  |  Czech Republic</a:t>
            </a:r>
            <a:br>
              <a:rPr lang="en-US" dirty="0"/>
            </a:br>
            <a:r>
              <a:rPr lang="en-US" dirty="0"/>
              <a:t>India | Philippines | Romania | South Africa</a:t>
            </a:r>
          </a:p>
        </p:txBody>
      </p:sp>
      <p:sp>
        <p:nvSpPr>
          <p:cNvPr id="14" name="Text Placeholder 7">
            <a:extLst>
              <a:ext uri="{FF2B5EF4-FFF2-40B4-BE49-F238E27FC236}">
                <a16:creationId xmlns:a16="http://schemas.microsoft.com/office/drawing/2014/main" id="{780C2310-6377-4404-818E-84DE1F5A3439}"/>
              </a:ext>
            </a:extLst>
          </p:cNvPr>
          <p:cNvSpPr txBox="1">
            <a:spLocks/>
          </p:cNvSpPr>
          <p:nvPr/>
        </p:nvSpPr>
        <p:spPr>
          <a:xfrm>
            <a:off x="4792607" y="5726877"/>
            <a:ext cx="5535760" cy="281142"/>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Clr>
                <a:schemeClr val="tx1"/>
              </a:buClr>
              <a:buFont typeface="System Font Regular"/>
              <a:buNone/>
              <a:defRPr sz="1500" kern="1200">
                <a:solidFill>
                  <a:schemeClr val="tx1"/>
                </a:solidFill>
                <a:latin typeface="+mj-lt"/>
                <a:ea typeface="+mn-ea"/>
                <a:cs typeface="+mn-cs"/>
              </a:defRPr>
            </a:lvl1pPr>
            <a:lvl2pPr marL="290513" indent="0" algn="l" defTabSz="914400" rtl="0" eaLnBrk="1" latinLnBrk="0" hangingPunct="1">
              <a:lnSpc>
                <a:spcPct val="90000"/>
              </a:lnSpc>
              <a:spcBef>
                <a:spcPts val="500"/>
              </a:spcBef>
              <a:buFont typeface="System Font Regular"/>
              <a:buNone/>
              <a:tabLst/>
              <a:defRPr sz="2400" kern="1200">
                <a:solidFill>
                  <a:schemeClr val="tx2"/>
                </a:solidFill>
                <a:latin typeface="+mj-lt"/>
                <a:ea typeface="+mn-ea"/>
                <a:cs typeface="+mn-cs"/>
              </a:defRPr>
            </a:lvl2pPr>
            <a:lvl3pPr marL="582613" indent="0" algn="l" defTabSz="914400" rtl="0" eaLnBrk="1" latinLnBrk="0" hangingPunct="1">
              <a:lnSpc>
                <a:spcPct val="90000"/>
              </a:lnSpc>
              <a:spcBef>
                <a:spcPts val="500"/>
              </a:spcBef>
              <a:buFont typeface="System Font Regular"/>
              <a:buNone/>
              <a:tabLst/>
              <a:defRPr sz="2000" kern="1200">
                <a:solidFill>
                  <a:schemeClr val="tx2"/>
                </a:solidFill>
                <a:latin typeface="+mj-lt"/>
                <a:ea typeface="+mn-ea"/>
                <a:cs typeface="+mn-cs"/>
              </a:defRPr>
            </a:lvl3pPr>
            <a:lvl4pPr marL="855663" indent="0" algn="l" defTabSz="914400" rtl="0" eaLnBrk="1" latinLnBrk="0" hangingPunct="1">
              <a:lnSpc>
                <a:spcPct val="90000"/>
              </a:lnSpc>
              <a:spcBef>
                <a:spcPts val="500"/>
              </a:spcBef>
              <a:buFont typeface="System Font Regular"/>
              <a:buNone/>
              <a:tabLst/>
              <a:defRPr sz="1800" kern="1200">
                <a:solidFill>
                  <a:schemeClr val="tx2"/>
                </a:solidFill>
                <a:latin typeface="+mj-lt"/>
                <a:ea typeface="+mn-ea"/>
                <a:cs typeface="+mn-cs"/>
              </a:defRPr>
            </a:lvl4pPr>
            <a:lvl5pPr marL="1100138" indent="0" algn="l" defTabSz="914400" rtl="0" eaLnBrk="1" latinLnBrk="0" hangingPunct="1">
              <a:lnSpc>
                <a:spcPct val="90000"/>
              </a:lnSpc>
              <a:spcBef>
                <a:spcPts val="500"/>
              </a:spcBef>
              <a:buFont typeface="System Font Regular"/>
              <a:buNone/>
              <a:tabLst/>
              <a:defRPr sz="18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FB4D0A"/>
              </a:buClr>
              <a:buSzTx/>
              <a:buFont typeface="System Font Regular"/>
              <a:buNone/>
              <a:tabLst/>
              <a:defRPr/>
            </a:pPr>
            <a:r>
              <a:rPr kumimoji="0" lang="en-US" sz="800" b="0" i="0" u="none" strike="noStrike" kern="1200" cap="none" spc="0" normalizeH="0" baseline="0" noProof="0" dirty="0">
                <a:ln>
                  <a:noFill/>
                </a:ln>
                <a:solidFill>
                  <a:schemeClr val="tx2"/>
                </a:solidFill>
                <a:effectLst/>
                <a:uLnTx/>
                <a:uFillTx/>
                <a:latin typeface="Calibri Light" panose="020F0302020204030204"/>
                <a:ea typeface="+mn-ea"/>
                <a:cs typeface="+mn-cs"/>
              </a:rPr>
              <a:t>© 2020 ExlService Holdings, Inc.  All rights reserved. For more information go to www.exlservice.com/legal-disclaimer</a:t>
            </a:r>
          </a:p>
        </p:txBody>
      </p:sp>
    </p:spTree>
    <p:extLst>
      <p:ext uri="{BB962C8B-B14F-4D97-AF65-F5344CB8AC3E}">
        <p14:creationId xmlns:p14="http://schemas.microsoft.com/office/powerpoint/2010/main" val="1865338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7B20FD-878B-2B4B-AE92-32E0CB514648}"/>
              </a:ext>
            </a:extLst>
          </p:cNvPr>
          <p:cNvSpPr>
            <a:spLocks noGrp="1"/>
          </p:cNvSpPr>
          <p:nvPr>
            <p:ph type="ctrTitle"/>
          </p:nvPr>
        </p:nvSpPr>
        <p:spPr/>
        <p:txBody>
          <a:bodyPr/>
          <a:lstStyle/>
          <a:p>
            <a:r>
              <a:rPr lang="en-US" dirty="0"/>
              <a:t>Our </a:t>
            </a:r>
            <a:br>
              <a:rPr lang="en-US" dirty="0"/>
            </a:br>
            <a:r>
              <a:rPr lang="en-US" dirty="0"/>
              <a:t>colors</a:t>
            </a:r>
          </a:p>
        </p:txBody>
      </p:sp>
      <p:sp>
        <p:nvSpPr>
          <p:cNvPr id="4" name="Footer Placeholder 3">
            <a:extLst>
              <a:ext uri="{FF2B5EF4-FFF2-40B4-BE49-F238E27FC236}">
                <a16:creationId xmlns:a16="http://schemas.microsoft.com/office/drawing/2014/main" id="{D227224A-946B-054B-8EF9-2E5CA7B17456}"/>
              </a:ext>
            </a:extLst>
          </p:cNvPr>
          <p:cNvSpPr>
            <a:spLocks noGrp="1"/>
          </p:cNvSpPr>
          <p:nvPr>
            <p:ph type="ftr" sz="quarter" idx="11"/>
          </p:nvPr>
        </p:nvSpPr>
        <p:spPr/>
        <p:txBody>
          <a:bodyPr/>
          <a:lstStyle/>
          <a:p>
            <a:r>
              <a:rPr lang="en-US" dirty="0">
                <a:solidFill>
                  <a:schemeClr val="tx2"/>
                </a:solidFill>
              </a:rPr>
              <a:t>©2021 </a:t>
            </a:r>
            <a:r>
              <a:rPr lang="en-US" dirty="0" err="1">
                <a:solidFill>
                  <a:schemeClr val="tx2"/>
                </a:solidFill>
              </a:rPr>
              <a:t>Exl</a:t>
            </a:r>
            <a:r>
              <a:rPr lang="en-US" dirty="0">
                <a:solidFill>
                  <a:schemeClr val="tx2"/>
                </a:solidFill>
              </a:rPr>
              <a:t> Service Holdings, Inc. All rights reserved.</a:t>
            </a:r>
          </a:p>
        </p:txBody>
      </p:sp>
      <p:sp>
        <p:nvSpPr>
          <p:cNvPr id="5" name="Slide Number Placeholder 4">
            <a:extLst>
              <a:ext uri="{FF2B5EF4-FFF2-40B4-BE49-F238E27FC236}">
                <a16:creationId xmlns:a16="http://schemas.microsoft.com/office/drawing/2014/main" id="{83701274-946A-E540-97A4-B3716D0D08D0}"/>
              </a:ext>
            </a:extLst>
          </p:cNvPr>
          <p:cNvSpPr>
            <a:spLocks noGrp="1"/>
          </p:cNvSpPr>
          <p:nvPr>
            <p:ph type="sldNum" sz="quarter" idx="12"/>
          </p:nvPr>
        </p:nvSpPr>
        <p:spPr/>
        <p:txBody>
          <a:bodyPr/>
          <a:lstStyle/>
          <a:p>
            <a:fld id="{CCA08CA8-4222-D24F-ACDB-33341C247B6F}" type="slidenum">
              <a:rPr lang="en-US" smtClean="0">
                <a:solidFill>
                  <a:schemeClr val="tx2"/>
                </a:solidFill>
              </a:rPr>
              <a:pPr/>
              <a:t>41</a:t>
            </a:fld>
            <a:endParaRPr lang="en-US">
              <a:solidFill>
                <a:schemeClr val="tx2"/>
              </a:solidFill>
            </a:endParaRPr>
          </a:p>
        </p:txBody>
      </p:sp>
      <p:sp>
        <p:nvSpPr>
          <p:cNvPr id="6" name="Text Placeholder 5">
            <a:extLst>
              <a:ext uri="{FF2B5EF4-FFF2-40B4-BE49-F238E27FC236}">
                <a16:creationId xmlns:a16="http://schemas.microsoft.com/office/drawing/2014/main" id="{9B5A3736-EA84-8849-BEEF-C1BD131D45D3}"/>
              </a:ext>
            </a:extLst>
          </p:cNvPr>
          <p:cNvSpPr>
            <a:spLocks noGrp="1"/>
          </p:cNvSpPr>
          <p:nvPr>
            <p:ph type="body" sz="quarter" idx="13"/>
          </p:nvPr>
        </p:nvSpPr>
        <p:spPr/>
        <p:txBody>
          <a:bodyPr/>
          <a:lstStyle/>
          <a:p>
            <a:r>
              <a:rPr lang="en-US" dirty="0"/>
              <a:t>Color specification</a:t>
            </a:r>
          </a:p>
          <a:p>
            <a:endParaRPr lang="en-US" dirty="0"/>
          </a:p>
          <a:p>
            <a:endParaRPr lang="en-US" dirty="0"/>
          </a:p>
        </p:txBody>
      </p:sp>
      <p:sp>
        <p:nvSpPr>
          <p:cNvPr id="7" name="Text Placeholder 6">
            <a:extLst>
              <a:ext uri="{FF2B5EF4-FFF2-40B4-BE49-F238E27FC236}">
                <a16:creationId xmlns:a16="http://schemas.microsoft.com/office/drawing/2014/main" id="{67CEE5D3-5A47-B247-B5E1-4F5B940BE752}"/>
              </a:ext>
            </a:extLst>
          </p:cNvPr>
          <p:cNvSpPr>
            <a:spLocks noGrp="1"/>
          </p:cNvSpPr>
          <p:nvPr>
            <p:ph type="body" sz="quarter" idx="14"/>
          </p:nvPr>
        </p:nvSpPr>
        <p:spPr>
          <a:xfrm>
            <a:off x="457200" y="2824432"/>
            <a:ext cx="3679825" cy="3159220"/>
          </a:xfrm>
        </p:spPr>
        <p:txBody>
          <a:bodyPr/>
          <a:lstStyle/>
          <a:p>
            <a:r>
              <a:rPr lang="en-US" kern="0" dirty="0">
                <a:cs typeface="Calibri Light" panose="020F0302020204030204" pitchFamily="34" charset="0"/>
              </a:rPr>
              <a:t>The new brand will continue to use orange and blue. The color tones have been updated to be brighter, bolder and more modern. Orange is now used as the primary color. Blue is the secondary color. This will ensure a more sophisticated, streamlined look.</a:t>
            </a:r>
          </a:p>
        </p:txBody>
      </p:sp>
      <p:sp>
        <p:nvSpPr>
          <p:cNvPr id="8" name="Text Placeholder 7">
            <a:extLst>
              <a:ext uri="{FF2B5EF4-FFF2-40B4-BE49-F238E27FC236}">
                <a16:creationId xmlns:a16="http://schemas.microsoft.com/office/drawing/2014/main" id="{6980DBF2-CEC1-7D4D-86AA-EBF02334CFEA}"/>
              </a:ext>
            </a:extLst>
          </p:cNvPr>
          <p:cNvSpPr>
            <a:spLocks noGrp="1"/>
          </p:cNvSpPr>
          <p:nvPr>
            <p:ph type="body" sz="quarter" idx="16"/>
          </p:nvPr>
        </p:nvSpPr>
        <p:spPr/>
        <p:txBody>
          <a:bodyPr/>
          <a:lstStyle/>
          <a:p>
            <a:endParaRPr lang="en-US"/>
          </a:p>
        </p:txBody>
      </p:sp>
      <p:sp>
        <p:nvSpPr>
          <p:cNvPr id="9" name="Rectangle 8">
            <a:extLst>
              <a:ext uri="{FF2B5EF4-FFF2-40B4-BE49-F238E27FC236}">
                <a16:creationId xmlns:a16="http://schemas.microsoft.com/office/drawing/2014/main" id="{3BF020D2-0984-AB48-81D7-E5E8435A5A94}"/>
              </a:ext>
            </a:extLst>
          </p:cNvPr>
          <p:cNvSpPr/>
          <p:nvPr/>
        </p:nvSpPr>
        <p:spPr>
          <a:xfrm>
            <a:off x="5046562" y="465684"/>
            <a:ext cx="1747777" cy="1747777"/>
          </a:xfrm>
          <a:prstGeom prst="rect">
            <a:avLst/>
          </a:prstGeom>
          <a:solidFill>
            <a:srgbClr val="FB4E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0" name="Rectangle 9">
            <a:extLst>
              <a:ext uri="{FF2B5EF4-FFF2-40B4-BE49-F238E27FC236}">
                <a16:creationId xmlns:a16="http://schemas.microsoft.com/office/drawing/2014/main" id="{1F352061-82EA-ED4E-AA9A-DA71426FB09C}"/>
              </a:ext>
            </a:extLst>
          </p:cNvPr>
          <p:cNvSpPr/>
          <p:nvPr/>
        </p:nvSpPr>
        <p:spPr>
          <a:xfrm>
            <a:off x="4938108" y="2310274"/>
            <a:ext cx="1790217" cy="679417"/>
          </a:xfrm>
          <a:prstGeom prst="rect">
            <a:avLst/>
          </a:prstGeom>
        </p:spPr>
        <p:txBody>
          <a:bodyPr wrap="square">
            <a:spAutoFit/>
          </a:bodyPr>
          <a:lstStyle/>
          <a:p>
            <a:pPr>
              <a:lnSpc>
                <a:spcPct val="90000"/>
              </a:lnSpc>
            </a:pPr>
            <a:r>
              <a:rPr lang="en-US" sz="1400" dirty="0">
                <a:solidFill>
                  <a:srgbClr val="000000"/>
                </a:solidFill>
                <a:latin typeface="Calibri" panose="020F0502020204030204" pitchFamily="34" charset="0"/>
                <a:cs typeface="Calibri" panose="020F0502020204030204" pitchFamily="34" charset="0"/>
              </a:rPr>
              <a:t>EXL orange</a:t>
            </a:r>
          </a:p>
          <a:p>
            <a:pPr>
              <a:lnSpc>
                <a:spcPct val="90000"/>
              </a:lnSpc>
            </a:pPr>
            <a:r>
              <a:rPr lang="en-US" sz="1400" dirty="0">
                <a:solidFill>
                  <a:srgbClr val="000000"/>
                </a:solidFill>
                <a:latin typeface="+mj-lt"/>
              </a:rPr>
              <a:t>RGB: 251, 78, 11</a:t>
            </a:r>
          </a:p>
          <a:p>
            <a:pPr>
              <a:lnSpc>
                <a:spcPct val="90000"/>
              </a:lnSpc>
            </a:pPr>
            <a:r>
              <a:rPr lang="en-US" sz="1400" dirty="0">
                <a:solidFill>
                  <a:srgbClr val="000000"/>
                </a:solidFill>
                <a:latin typeface="+mj-lt"/>
              </a:rPr>
              <a:t>Hex: #fb4e0b</a:t>
            </a:r>
            <a:endParaRPr lang="en-US" sz="1400" dirty="0">
              <a:solidFill>
                <a:srgbClr val="000000"/>
              </a:solidFill>
              <a:effectLst/>
              <a:latin typeface="+mj-lt"/>
            </a:endParaRPr>
          </a:p>
        </p:txBody>
      </p:sp>
      <p:pic>
        <p:nvPicPr>
          <p:cNvPr id="11" name="Picture 10" descr="Icon&#10;&#10;Description automatically generated">
            <a:extLst>
              <a:ext uri="{FF2B5EF4-FFF2-40B4-BE49-F238E27FC236}">
                <a16:creationId xmlns:a16="http://schemas.microsoft.com/office/drawing/2014/main" id="{CF9C139C-7AFC-8147-B38D-221634BB720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153775" y="6335111"/>
            <a:ext cx="599149" cy="235504"/>
          </a:xfrm>
          <a:prstGeom prst="rect">
            <a:avLst/>
          </a:prstGeom>
        </p:spPr>
      </p:pic>
      <p:sp>
        <p:nvSpPr>
          <p:cNvPr id="14" name="Rectangle 13">
            <a:extLst>
              <a:ext uri="{FF2B5EF4-FFF2-40B4-BE49-F238E27FC236}">
                <a16:creationId xmlns:a16="http://schemas.microsoft.com/office/drawing/2014/main" id="{13AA58EB-4699-4842-A8D4-F2EE8B495610}"/>
              </a:ext>
            </a:extLst>
          </p:cNvPr>
          <p:cNvSpPr/>
          <p:nvPr/>
        </p:nvSpPr>
        <p:spPr>
          <a:xfrm>
            <a:off x="8915400" y="1247258"/>
            <a:ext cx="784185" cy="784185"/>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5" name="Rectangle 14">
            <a:extLst>
              <a:ext uri="{FF2B5EF4-FFF2-40B4-BE49-F238E27FC236}">
                <a16:creationId xmlns:a16="http://schemas.microsoft.com/office/drawing/2014/main" id="{550EF182-F813-6848-A6A9-246A773B199C}"/>
              </a:ext>
            </a:extLst>
          </p:cNvPr>
          <p:cNvSpPr/>
          <p:nvPr/>
        </p:nvSpPr>
        <p:spPr>
          <a:xfrm>
            <a:off x="9753600" y="1302752"/>
            <a:ext cx="1790217" cy="674031"/>
          </a:xfrm>
          <a:prstGeom prst="rect">
            <a:avLst/>
          </a:prstGeom>
          <a:noFill/>
        </p:spPr>
        <p:txBody>
          <a:bodyPr wrap="square">
            <a:spAutoFit/>
          </a:bodyPr>
          <a:lstStyle/>
          <a:p>
            <a:pPr>
              <a:lnSpc>
                <a:spcPct val="90000"/>
              </a:lnSpc>
            </a:pPr>
            <a:r>
              <a:rPr lang="en-US" sz="1400" dirty="0">
                <a:solidFill>
                  <a:srgbClr val="000000"/>
                </a:solidFill>
              </a:rPr>
              <a:t>EXL dark gray</a:t>
            </a:r>
          </a:p>
          <a:p>
            <a:pPr>
              <a:lnSpc>
                <a:spcPct val="90000"/>
              </a:lnSpc>
            </a:pPr>
            <a:r>
              <a:rPr lang="en-US" sz="1400" dirty="0">
                <a:solidFill>
                  <a:srgbClr val="000000"/>
                </a:solidFill>
                <a:latin typeface="+mj-lt"/>
                <a:cs typeface="Yantramanav Light" panose="02000000000000000000" pitchFamily="2" charset="0"/>
              </a:rPr>
              <a:t>RGB: 128, 128, 128</a:t>
            </a:r>
          </a:p>
          <a:p>
            <a:pPr>
              <a:lnSpc>
                <a:spcPct val="90000"/>
              </a:lnSpc>
            </a:pPr>
            <a:r>
              <a:rPr lang="en-US" sz="1400" dirty="0">
                <a:solidFill>
                  <a:srgbClr val="000000"/>
                </a:solidFill>
                <a:latin typeface="+mj-lt"/>
                <a:cs typeface="Yantramanav Light" panose="02000000000000000000" pitchFamily="2" charset="0"/>
              </a:rPr>
              <a:t>Hex: #808080</a:t>
            </a:r>
          </a:p>
        </p:txBody>
      </p:sp>
      <p:sp>
        <p:nvSpPr>
          <p:cNvPr id="16" name="Rectangle 15">
            <a:extLst>
              <a:ext uri="{FF2B5EF4-FFF2-40B4-BE49-F238E27FC236}">
                <a16:creationId xmlns:a16="http://schemas.microsoft.com/office/drawing/2014/main" id="{341ACD96-00CF-BD4F-B0C8-F8F43CA783F7}"/>
              </a:ext>
            </a:extLst>
          </p:cNvPr>
          <p:cNvSpPr/>
          <p:nvPr/>
        </p:nvSpPr>
        <p:spPr>
          <a:xfrm>
            <a:off x="8915400" y="2016974"/>
            <a:ext cx="784185" cy="784185"/>
          </a:xfrm>
          <a:prstGeom prst="rect">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7" name="Rectangle 16">
            <a:extLst>
              <a:ext uri="{FF2B5EF4-FFF2-40B4-BE49-F238E27FC236}">
                <a16:creationId xmlns:a16="http://schemas.microsoft.com/office/drawing/2014/main" id="{6106C152-492E-B341-9311-B919B5E65144}"/>
              </a:ext>
            </a:extLst>
          </p:cNvPr>
          <p:cNvSpPr/>
          <p:nvPr/>
        </p:nvSpPr>
        <p:spPr>
          <a:xfrm>
            <a:off x="9753600" y="2064973"/>
            <a:ext cx="1790217" cy="679417"/>
          </a:xfrm>
          <a:prstGeom prst="rect">
            <a:avLst/>
          </a:prstGeom>
          <a:noFill/>
        </p:spPr>
        <p:txBody>
          <a:bodyPr wrap="square">
            <a:spAutoFit/>
          </a:bodyPr>
          <a:lstStyle/>
          <a:p>
            <a:pPr>
              <a:lnSpc>
                <a:spcPct val="90000"/>
              </a:lnSpc>
            </a:pPr>
            <a:r>
              <a:rPr lang="en-US" sz="1400" dirty="0">
                <a:solidFill>
                  <a:srgbClr val="000000"/>
                </a:solidFill>
              </a:rPr>
              <a:t>EXL mid gray</a:t>
            </a:r>
          </a:p>
          <a:p>
            <a:pPr>
              <a:lnSpc>
                <a:spcPct val="90000"/>
              </a:lnSpc>
            </a:pPr>
            <a:r>
              <a:rPr lang="en-US" sz="1400" dirty="0">
                <a:solidFill>
                  <a:srgbClr val="000000"/>
                </a:solidFill>
                <a:latin typeface="+mj-lt"/>
                <a:cs typeface="Yantramanav Light" panose="02000000000000000000" pitchFamily="2" charset="0"/>
              </a:rPr>
              <a:t>RGB: 171, 171, 171</a:t>
            </a:r>
          </a:p>
          <a:p>
            <a:pPr>
              <a:lnSpc>
                <a:spcPct val="90000"/>
              </a:lnSpc>
            </a:pPr>
            <a:r>
              <a:rPr lang="en-US" sz="1400" dirty="0">
                <a:solidFill>
                  <a:srgbClr val="000000"/>
                </a:solidFill>
                <a:latin typeface="+mj-lt"/>
                <a:cs typeface="Yantramanav Light" panose="02000000000000000000" pitchFamily="2" charset="0"/>
              </a:rPr>
              <a:t>Hex: #</a:t>
            </a:r>
            <a:r>
              <a:rPr lang="en-US" sz="1400" dirty="0" err="1">
                <a:solidFill>
                  <a:srgbClr val="000000"/>
                </a:solidFill>
                <a:latin typeface="+mj-lt"/>
                <a:cs typeface="Yantramanav Light" panose="02000000000000000000" pitchFamily="2" charset="0"/>
              </a:rPr>
              <a:t>ababab</a:t>
            </a:r>
            <a:endParaRPr lang="en-US" sz="1400" dirty="0">
              <a:solidFill>
                <a:srgbClr val="000000"/>
              </a:solidFill>
              <a:latin typeface="+mj-lt"/>
              <a:cs typeface="Yantramanav Light" panose="02000000000000000000" pitchFamily="2" charset="0"/>
            </a:endParaRPr>
          </a:p>
        </p:txBody>
      </p:sp>
      <p:sp>
        <p:nvSpPr>
          <p:cNvPr id="18" name="Rectangle 17">
            <a:extLst>
              <a:ext uri="{FF2B5EF4-FFF2-40B4-BE49-F238E27FC236}">
                <a16:creationId xmlns:a16="http://schemas.microsoft.com/office/drawing/2014/main" id="{5A63388B-9C79-044B-A134-0D65D3D11293}"/>
              </a:ext>
            </a:extLst>
          </p:cNvPr>
          <p:cNvSpPr/>
          <p:nvPr/>
        </p:nvSpPr>
        <p:spPr>
          <a:xfrm>
            <a:off x="8915400" y="2802708"/>
            <a:ext cx="784185" cy="784185"/>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 name="Rectangle 18">
            <a:extLst>
              <a:ext uri="{FF2B5EF4-FFF2-40B4-BE49-F238E27FC236}">
                <a16:creationId xmlns:a16="http://schemas.microsoft.com/office/drawing/2014/main" id="{8330E882-6D2B-FF47-AC46-3E95C58B27AC}"/>
              </a:ext>
            </a:extLst>
          </p:cNvPr>
          <p:cNvSpPr/>
          <p:nvPr/>
        </p:nvSpPr>
        <p:spPr>
          <a:xfrm>
            <a:off x="9753600" y="2835717"/>
            <a:ext cx="1790217" cy="679417"/>
          </a:xfrm>
          <a:prstGeom prst="rect">
            <a:avLst/>
          </a:prstGeom>
          <a:noFill/>
        </p:spPr>
        <p:txBody>
          <a:bodyPr wrap="square">
            <a:spAutoFit/>
          </a:bodyPr>
          <a:lstStyle/>
          <a:p>
            <a:pPr>
              <a:lnSpc>
                <a:spcPct val="90000"/>
              </a:lnSpc>
            </a:pPr>
            <a:r>
              <a:rPr lang="en-US" sz="1400" dirty="0">
                <a:solidFill>
                  <a:srgbClr val="000000"/>
                </a:solidFill>
              </a:rPr>
              <a:t>EXL light gray 1</a:t>
            </a:r>
            <a:endParaRPr lang="en-US" sz="1400" dirty="0">
              <a:solidFill>
                <a:srgbClr val="000000"/>
              </a:solidFill>
              <a:cs typeface="Yantramanav Light" panose="02000000000000000000" pitchFamily="2" charset="0"/>
            </a:endParaRPr>
          </a:p>
          <a:p>
            <a:pPr>
              <a:lnSpc>
                <a:spcPct val="90000"/>
              </a:lnSpc>
            </a:pPr>
            <a:r>
              <a:rPr lang="en-US" sz="1400" dirty="0">
                <a:solidFill>
                  <a:srgbClr val="000000"/>
                </a:solidFill>
                <a:latin typeface="+mj-lt"/>
                <a:cs typeface="Yantramanav Light" panose="02000000000000000000" pitchFamily="2" charset="0"/>
              </a:rPr>
              <a:t>RGB: 219, 219, 219</a:t>
            </a:r>
          </a:p>
          <a:p>
            <a:pPr>
              <a:lnSpc>
                <a:spcPct val="90000"/>
              </a:lnSpc>
            </a:pPr>
            <a:r>
              <a:rPr lang="en-US" sz="1400" dirty="0">
                <a:solidFill>
                  <a:srgbClr val="000000"/>
                </a:solidFill>
                <a:latin typeface="+mj-lt"/>
                <a:cs typeface="Yantramanav Light" panose="02000000000000000000" pitchFamily="2" charset="0"/>
              </a:rPr>
              <a:t>Hex: #</a:t>
            </a:r>
            <a:r>
              <a:rPr lang="en-US" sz="1400" dirty="0" err="1">
                <a:solidFill>
                  <a:srgbClr val="000000"/>
                </a:solidFill>
                <a:latin typeface="+mj-lt"/>
                <a:cs typeface="Yantramanav Light" panose="02000000000000000000" pitchFamily="2" charset="0"/>
              </a:rPr>
              <a:t>dbdbdb</a:t>
            </a:r>
            <a:endParaRPr lang="en-US" sz="1400" dirty="0">
              <a:solidFill>
                <a:srgbClr val="000000"/>
              </a:solidFill>
              <a:latin typeface="+mj-lt"/>
              <a:cs typeface="Yantramanav Light" panose="02000000000000000000" pitchFamily="2" charset="0"/>
            </a:endParaRPr>
          </a:p>
        </p:txBody>
      </p:sp>
      <p:sp>
        <p:nvSpPr>
          <p:cNvPr id="20" name="Rectangle 19">
            <a:extLst>
              <a:ext uri="{FF2B5EF4-FFF2-40B4-BE49-F238E27FC236}">
                <a16:creationId xmlns:a16="http://schemas.microsoft.com/office/drawing/2014/main" id="{C4BA6445-B3AD-584B-9FF5-0DD69972D317}"/>
              </a:ext>
            </a:extLst>
          </p:cNvPr>
          <p:cNvSpPr/>
          <p:nvPr/>
        </p:nvSpPr>
        <p:spPr>
          <a:xfrm>
            <a:off x="8915400" y="3540974"/>
            <a:ext cx="784185" cy="784185"/>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1" name="Rectangle 20">
            <a:extLst>
              <a:ext uri="{FF2B5EF4-FFF2-40B4-BE49-F238E27FC236}">
                <a16:creationId xmlns:a16="http://schemas.microsoft.com/office/drawing/2014/main" id="{26B8E24B-F433-2340-A2CA-856800D8B34A}"/>
              </a:ext>
            </a:extLst>
          </p:cNvPr>
          <p:cNvSpPr/>
          <p:nvPr/>
        </p:nvSpPr>
        <p:spPr>
          <a:xfrm>
            <a:off x="9753600" y="3641439"/>
            <a:ext cx="1790217" cy="679417"/>
          </a:xfrm>
          <a:prstGeom prst="rect">
            <a:avLst/>
          </a:prstGeom>
          <a:noFill/>
        </p:spPr>
        <p:txBody>
          <a:bodyPr wrap="square">
            <a:spAutoFit/>
          </a:bodyPr>
          <a:lstStyle/>
          <a:p>
            <a:pPr>
              <a:lnSpc>
                <a:spcPct val="90000"/>
              </a:lnSpc>
            </a:pPr>
            <a:r>
              <a:rPr lang="en-US" sz="1400" dirty="0">
                <a:solidFill>
                  <a:srgbClr val="000000"/>
                </a:solidFill>
              </a:rPr>
              <a:t>EXL light gray 2</a:t>
            </a:r>
            <a:endParaRPr lang="en-US" sz="1400" dirty="0">
              <a:solidFill>
                <a:srgbClr val="000000"/>
              </a:solidFill>
              <a:cs typeface="Yantramanav Light" panose="02000000000000000000" pitchFamily="2" charset="0"/>
            </a:endParaRPr>
          </a:p>
          <a:p>
            <a:pPr>
              <a:lnSpc>
                <a:spcPct val="90000"/>
              </a:lnSpc>
            </a:pPr>
            <a:r>
              <a:rPr lang="en-US" sz="1400" dirty="0">
                <a:solidFill>
                  <a:srgbClr val="000000"/>
                </a:solidFill>
                <a:latin typeface="+mj-lt"/>
                <a:cs typeface="Yantramanav Light" panose="02000000000000000000" pitchFamily="2" charset="0"/>
              </a:rPr>
              <a:t>RGB: 230, 230, 230</a:t>
            </a:r>
          </a:p>
          <a:p>
            <a:pPr>
              <a:lnSpc>
                <a:spcPct val="90000"/>
              </a:lnSpc>
            </a:pPr>
            <a:r>
              <a:rPr lang="en-US" sz="1400" dirty="0">
                <a:solidFill>
                  <a:srgbClr val="000000"/>
                </a:solidFill>
                <a:latin typeface="+mj-lt"/>
                <a:cs typeface="Yantramanav Light" panose="02000000000000000000" pitchFamily="2" charset="0"/>
              </a:rPr>
              <a:t>Hex: #e6e6e6</a:t>
            </a:r>
          </a:p>
        </p:txBody>
      </p:sp>
      <p:sp>
        <p:nvSpPr>
          <p:cNvPr id="22" name="Rectangle 21">
            <a:extLst>
              <a:ext uri="{FF2B5EF4-FFF2-40B4-BE49-F238E27FC236}">
                <a16:creationId xmlns:a16="http://schemas.microsoft.com/office/drawing/2014/main" id="{A33781BB-635C-0D47-A1BC-C43B9F593AEC}"/>
              </a:ext>
            </a:extLst>
          </p:cNvPr>
          <p:cNvSpPr/>
          <p:nvPr/>
        </p:nvSpPr>
        <p:spPr>
          <a:xfrm>
            <a:off x="8915400" y="4323680"/>
            <a:ext cx="784185" cy="784185"/>
          </a:xfrm>
          <a:prstGeom prst="rect">
            <a:avLst/>
          </a:prstGeom>
          <a:solidFill>
            <a:schemeClr val="bg1"/>
          </a:solidFill>
          <a:ln w="3175">
            <a:solidFill>
              <a:srgbClr val="AB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3" name="Rectangle 22">
            <a:extLst>
              <a:ext uri="{FF2B5EF4-FFF2-40B4-BE49-F238E27FC236}">
                <a16:creationId xmlns:a16="http://schemas.microsoft.com/office/drawing/2014/main" id="{FF2BEC57-3164-BB47-91E1-A191F0D1103B}"/>
              </a:ext>
            </a:extLst>
          </p:cNvPr>
          <p:cNvSpPr/>
          <p:nvPr/>
        </p:nvSpPr>
        <p:spPr>
          <a:xfrm>
            <a:off x="9753600" y="4619017"/>
            <a:ext cx="1790217" cy="291618"/>
          </a:xfrm>
          <a:prstGeom prst="rect">
            <a:avLst/>
          </a:prstGeom>
          <a:noFill/>
        </p:spPr>
        <p:txBody>
          <a:bodyPr wrap="square">
            <a:spAutoFit/>
          </a:bodyPr>
          <a:lstStyle/>
          <a:p>
            <a:pPr>
              <a:lnSpc>
                <a:spcPct val="90000"/>
              </a:lnSpc>
            </a:pPr>
            <a:r>
              <a:rPr lang="en-US" sz="1400" dirty="0">
                <a:solidFill>
                  <a:srgbClr val="000000"/>
                </a:solidFill>
              </a:rPr>
              <a:t>White</a:t>
            </a:r>
            <a:endParaRPr lang="en-US" sz="1400" dirty="0">
              <a:solidFill>
                <a:srgbClr val="000000"/>
              </a:solidFill>
              <a:cs typeface="Yantramanav Light" panose="02000000000000000000" pitchFamily="2" charset="0"/>
            </a:endParaRPr>
          </a:p>
        </p:txBody>
      </p:sp>
      <p:sp>
        <p:nvSpPr>
          <p:cNvPr id="24" name="Rectangle 23">
            <a:extLst>
              <a:ext uri="{FF2B5EF4-FFF2-40B4-BE49-F238E27FC236}">
                <a16:creationId xmlns:a16="http://schemas.microsoft.com/office/drawing/2014/main" id="{D152F572-C6ED-034E-A674-DEAFFAD5756C}"/>
              </a:ext>
            </a:extLst>
          </p:cNvPr>
          <p:cNvSpPr/>
          <p:nvPr/>
        </p:nvSpPr>
        <p:spPr>
          <a:xfrm>
            <a:off x="5029200" y="3352800"/>
            <a:ext cx="784185" cy="784185"/>
          </a:xfrm>
          <a:prstGeom prst="rect">
            <a:avLst/>
          </a:prstGeom>
          <a:solidFill>
            <a:srgbClr val="FF71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5" name="Rectangle 24">
            <a:extLst>
              <a:ext uri="{FF2B5EF4-FFF2-40B4-BE49-F238E27FC236}">
                <a16:creationId xmlns:a16="http://schemas.microsoft.com/office/drawing/2014/main" id="{A93C9D94-C57A-4747-AA88-32A1364F8776}"/>
              </a:ext>
            </a:extLst>
          </p:cNvPr>
          <p:cNvSpPr/>
          <p:nvPr/>
        </p:nvSpPr>
        <p:spPr>
          <a:xfrm>
            <a:off x="5867400" y="3408294"/>
            <a:ext cx="1790217" cy="679417"/>
          </a:xfrm>
          <a:prstGeom prst="rect">
            <a:avLst/>
          </a:prstGeom>
          <a:noFill/>
        </p:spPr>
        <p:txBody>
          <a:bodyPr wrap="square">
            <a:spAutoFit/>
          </a:bodyPr>
          <a:lstStyle/>
          <a:p>
            <a:pPr>
              <a:lnSpc>
                <a:spcPct val="90000"/>
              </a:lnSpc>
            </a:pPr>
            <a:r>
              <a:rPr lang="en-US" sz="1400" dirty="0">
                <a:solidFill>
                  <a:srgbClr val="000000"/>
                </a:solidFill>
              </a:rPr>
              <a:t>EXL mid orange</a:t>
            </a:r>
          </a:p>
          <a:p>
            <a:pPr>
              <a:lnSpc>
                <a:spcPct val="90000"/>
              </a:lnSpc>
            </a:pPr>
            <a:r>
              <a:rPr lang="en-US" sz="1400" dirty="0">
                <a:solidFill>
                  <a:srgbClr val="000000"/>
                </a:solidFill>
                <a:latin typeface="+mj-lt"/>
                <a:cs typeface="Yantramanav Light" panose="02000000000000000000" pitchFamily="2" charset="0"/>
              </a:rPr>
              <a:t>RGB: 255, 113, 61</a:t>
            </a:r>
          </a:p>
          <a:p>
            <a:pPr>
              <a:lnSpc>
                <a:spcPct val="90000"/>
              </a:lnSpc>
            </a:pPr>
            <a:r>
              <a:rPr lang="en-US" sz="1400" dirty="0">
                <a:solidFill>
                  <a:srgbClr val="000000"/>
                </a:solidFill>
                <a:latin typeface="+mj-lt"/>
                <a:cs typeface="Yantramanav Light" panose="02000000000000000000" pitchFamily="2" charset="0"/>
              </a:rPr>
              <a:t>Hex: #ff713d</a:t>
            </a:r>
          </a:p>
        </p:txBody>
      </p:sp>
      <p:sp>
        <p:nvSpPr>
          <p:cNvPr id="26" name="Rectangle 25">
            <a:extLst>
              <a:ext uri="{FF2B5EF4-FFF2-40B4-BE49-F238E27FC236}">
                <a16:creationId xmlns:a16="http://schemas.microsoft.com/office/drawing/2014/main" id="{6CA81F30-90E0-064B-8F0C-0601F4B6B20C}"/>
              </a:ext>
            </a:extLst>
          </p:cNvPr>
          <p:cNvSpPr/>
          <p:nvPr/>
        </p:nvSpPr>
        <p:spPr>
          <a:xfrm>
            <a:off x="5029200" y="4122516"/>
            <a:ext cx="784185" cy="784185"/>
          </a:xfrm>
          <a:prstGeom prst="rect">
            <a:avLst/>
          </a:prstGeom>
          <a:solidFill>
            <a:srgbClr val="FF9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7" name="Rectangle 26">
            <a:extLst>
              <a:ext uri="{FF2B5EF4-FFF2-40B4-BE49-F238E27FC236}">
                <a16:creationId xmlns:a16="http://schemas.microsoft.com/office/drawing/2014/main" id="{3B118A36-0806-364C-A310-6EF42A8001D8}"/>
              </a:ext>
            </a:extLst>
          </p:cNvPr>
          <p:cNvSpPr/>
          <p:nvPr/>
        </p:nvSpPr>
        <p:spPr>
          <a:xfrm>
            <a:off x="5867400" y="4170515"/>
            <a:ext cx="1790217" cy="679417"/>
          </a:xfrm>
          <a:prstGeom prst="rect">
            <a:avLst/>
          </a:prstGeom>
          <a:noFill/>
        </p:spPr>
        <p:txBody>
          <a:bodyPr wrap="square">
            <a:spAutoFit/>
          </a:bodyPr>
          <a:lstStyle/>
          <a:p>
            <a:pPr>
              <a:lnSpc>
                <a:spcPct val="90000"/>
              </a:lnSpc>
            </a:pPr>
            <a:r>
              <a:rPr lang="en-US" sz="1400" dirty="0">
                <a:solidFill>
                  <a:srgbClr val="000000"/>
                </a:solidFill>
              </a:rPr>
              <a:t>EXL light orange 1</a:t>
            </a:r>
          </a:p>
          <a:p>
            <a:pPr>
              <a:lnSpc>
                <a:spcPct val="90000"/>
              </a:lnSpc>
            </a:pPr>
            <a:r>
              <a:rPr lang="en-US" sz="1400" dirty="0">
                <a:solidFill>
                  <a:srgbClr val="000000"/>
                </a:solidFill>
                <a:latin typeface="+mj-lt"/>
                <a:cs typeface="Yantramanav Light" panose="02000000000000000000" pitchFamily="2" charset="0"/>
              </a:rPr>
              <a:t>RGB: 255, 144, 109</a:t>
            </a:r>
          </a:p>
          <a:p>
            <a:pPr>
              <a:lnSpc>
                <a:spcPct val="90000"/>
              </a:lnSpc>
            </a:pPr>
            <a:r>
              <a:rPr lang="en-US" sz="1400" dirty="0">
                <a:solidFill>
                  <a:srgbClr val="000000"/>
                </a:solidFill>
                <a:latin typeface="+mj-lt"/>
                <a:cs typeface="Yantramanav Light" panose="02000000000000000000" pitchFamily="2" charset="0"/>
              </a:rPr>
              <a:t>Hex: #ff906d</a:t>
            </a:r>
          </a:p>
        </p:txBody>
      </p:sp>
      <p:sp>
        <p:nvSpPr>
          <p:cNvPr id="28" name="Rectangle 27">
            <a:extLst>
              <a:ext uri="{FF2B5EF4-FFF2-40B4-BE49-F238E27FC236}">
                <a16:creationId xmlns:a16="http://schemas.microsoft.com/office/drawing/2014/main" id="{74A7C2A9-B695-F34B-8BF9-3AEE2E80537B}"/>
              </a:ext>
            </a:extLst>
          </p:cNvPr>
          <p:cNvSpPr/>
          <p:nvPr/>
        </p:nvSpPr>
        <p:spPr>
          <a:xfrm>
            <a:off x="5029200" y="4908250"/>
            <a:ext cx="784185" cy="784185"/>
          </a:xfrm>
          <a:prstGeom prst="rect">
            <a:avLst/>
          </a:prstGeom>
          <a:solidFill>
            <a:srgbClr val="FFB3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9" name="Rectangle 28">
            <a:extLst>
              <a:ext uri="{FF2B5EF4-FFF2-40B4-BE49-F238E27FC236}">
                <a16:creationId xmlns:a16="http://schemas.microsoft.com/office/drawing/2014/main" id="{E37AD9D1-E47C-9449-8B7E-CAA98D36380A}"/>
              </a:ext>
            </a:extLst>
          </p:cNvPr>
          <p:cNvSpPr/>
          <p:nvPr/>
        </p:nvSpPr>
        <p:spPr>
          <a:xfrm>
            <a:off x="5867400" y="4941259"/>
            <a:ext cx="1790217" cy="679417"/>
          </a:xfrm>
          <a:prstGeom prst="rect">
            <a:avLst/>
          </a:prstGeom>
          <a:noFill/>
        </p:spPr>
        <p:txBody>
          <a:bodyPr wrap="square">
            <a:spAutoFit/>
          </a:bodyPr>
          <a:lstStyle/>
          <a:p>
            <a:pPr>
              <a:lnSpc>
                <a:spcPct val="90000"/>
              </a:lnSpc>
            </a:pPr>
            <a:r>
              <a:rPr lang="en-US" sz="1400" dirty="0">
                <a:solidFill>
                  <a:srgbClr val="000000"/>
                </a:solidFill>
              </a:rPr>
              <a:t>EXL light orange 2</a:t>
            </a:r>
          </a:p>
          <a:p>
            <a:pPr>
              <a:lnSpc>
                <a:spcPct val="90000"/>
              </a:lnSpc>
            </a:pPr>
            <a:r>
              <a:rPr lang="en-US" sz="1400" dirty="0">
                <a:solidFill>
                  <a:srgbClr val="000000"/>
                </a:solidFill>
                <a:latin typeface="+mj-lt"/>
                <a:cs typeface="Yantramanav Light" panose="02000000000000000000" pitchFamily="2" charset="0"/>
              </a:rPr>
              <a:t>RGB: 255, 179, 145</a:t>
            </a:r>
          </a:p>
          <a:p>
            <a:pPr>
              <a:lnSpc>
                <a:spcPct val="90000"/>
              </a:lnSpc>
            </a:pPr>
            <a:r>
              <a:rPr lang="en-US" sz="1400" dirty="0">
                <a:solidFill>
                  <a:srgbClr val="000000"/>
                </a:solidFill>
                <a:latin typeface="+mj-lt"/>
                <a:cs typeface="Yantramanav Light" panose="02000000000000000000" pitchFamily="2" charset="0"/>
              </a:rPr>
              <a:t>Hex: #ffb391</a:t>
            </a:r>
          </a:p>
        </p:txBody>
      </p:sp>
      <p:sp>
        <p:nvSpPr>
          <p:cNvPr id="30" name="Rectangle 29">
            <a:extLst>
              <a:ext uri="{FF2B5EF4-FFF2-40B4-BE49-F238E27FC236}">
                <a16:creationId xmlns:a16="http://schemas.microsoft.com/office/drawing/2014/main" id="{87C7BB1B-D7E7-2041-849F-E5CC64A00678}"/>
              </a:ext>
            </a:extLst>
          </p:cNvPr>
          <p:cNvSpPr/>
          <p:nvPr/>
        </p:nvSpPr>
        <p:spPr>
          <a:xfrm>
            <a:off x="5029200" y="5646516"/>
            <a:ext cx="784185" cy="784185"/>
          </a:xfrm>
          <a:prstGeom prst="rect">
            <a:avLst/>
          </a:prstGeom>
          <a:solidFill>
            <a:srgbClr val="FFC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1" name="Rectangle 30">
            <a:extLst>
              <a:ext uri="{FF2B5EF4-FFF2-40B4-BE49-F238E27FC236}">
                <a16:creationId xmlns:a16="http://schemas.microsoft.com/office/drawing/2014/main" id="{24806B69-0D49-5340-A551-CC8821300985}"/>
              </a:ext>
            </a:extLst>
          </p:cNvPr>
          <p:cNvSpPr/>
          <p:nvPr/>
        </p:nvSpPr>
        <p:spPr>
          <a:xfrm>
            <a:off x="5867400" y="5746981"/>
            <a:ext cx="1790217" cy="679417"/>
          </a:xfrm>
          <a:prstGeom prst="rect">
            <a:avLst/>
          </a:prstGeom>
          <a:noFill/>
        </p:spPr>
        <p:txBody>
          <a:bodyPr wrap="square">
            <a:spAutoFit/>
          </a:bodyPr>
          <a:lstStyle/>
          <a:p>
            <a:pPr>
              <a:lnSpc>
                <a:spcPct val="90000"/>
              </a:lnSpc>
            </a:pPr>
            <a:r>
              <a:rPr lang="en-US" sz="1400" dirty="0">
                <a:solidFill>
                  <a:srgbClr val="000000"/>
                </a:solidFill>
              </a:rPr>
              <a:t>EXL light orange 3</a:t>
            </a:r>
          </a:p>
          <a:p>
            <a:pPr>
              <a:lnSpc>
                <a:spcPct val="90000"/>
              </a:lnSpc>
            </a:pPr>
            <a:r>
              <a:rPr lang="en-US" sz="1400" dirty="0">
                <a:solidFill>
                  <a:srgbClr val="000000"/>
                </a:solidFill>
                <a:latin typeface="+mj-lt"/>
                <a:cs typeface="Yantramanav Light" panose="02000000000000000000" pitchFamily="2" charset="0"/>
              </a:rPr>
              <a:t>RGB: 255, 205, 172</a:t>
            </a:r>
          </a:p>
          <a:p>
            <a:pPr>
              <a:lnSpc>
                <a:spcPct val="90000"/>
              </a:lnSpc>
            </a:pPr>
            <a:r>
              <a:rPr lang="en-US" sz="1400" dirty="0">
                <a:solidFill>
                  <a:srgbClr val="000000"/>
                </a:solidFill>
                <a:latin typeface="+mj-lt"/>
                <a:cs typeface="Yantramanav Light" panose="02000000000000000000" pitchFamily="2" charset="0"/>
              </a:rPr>
              <a:t>Hex: #</a:t>
            </a:r>
            <a:r>
              <a:rPr lang="en-US" sz="1400" dirty="0" err="1">
                <a:solidFill>
                  <a:srgbClr val="000000"/>
                </a:solidFill>
                <a:latin typeface="+mj-lt"/>
                <a:cs typeface="Yantramanav Light" panose="02000000000000000000" pitchFamily="2" charset="0"/>
              </a:rPr>
              <a:t>ffcdac</a:t>
            </a:r>
            <a:endParaRPr lang="en-US" sz="1400" dirty="0">
              <a:solidFill>
                <a:srgbClr val="000000"/>
              </a:solidFill>
              <a:latin typeface="+mj-lt"/>
              <a:cs typeface="Yantramanav Light" panose="02000000000000000000" pitchFamily="2" charset="0"/>
            </a:endParaRPr>
          </a:p>
        </p:txBody>
      </p:sp>
      <p:sp>
        <p:nvSpPr>
          <p:cNvPr id="32" name="Rectangle 31">
            <a:extLst>
              <a:ext uri="{FF2B5EF4-FFF2-40B4-BE49-F238E27FC236}">
                <a16:creationId xmlns:a16="http://schemas.microsoft.com/office/drawing/2014/main" id="{CDBF312B-6362-AD42-8A80-0C2718A2B6BD}"/>
              </a:ext>
            </a:extLst>
          </p:cNvPr>
          <p:cNvSpPr/>
          <p:nvPr/>
        </p:nvSpPr>
        <p:spPr>
          <a:xfrm>
            <a:off x="8915400" y="460724"/>
            <a:ext cx="784185" cy="784185"/>
          </a:xfrm>
          <a:prstGeom prst="rect">
            <a:avLst/>
          </a:prstGeom>
          <a:solidFill>
            <a:srgbClr val="424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3" name="Rectangle 32">
            <a:extLst>
              <a:ext uri="{FF2B5EF4-FFF2-40B4-BE49-F238E27FC236}">
                <a16:creationId xmlns:a16="http://schemas.microsoft.com/office/drawing/2014/main" id="{5156309A-7500-884C-A8F9-EB489D67490E}"/>
              </a:ext>
            </a:extLst>
          </p:cNvPr>
          <p:cNvSpPr/>
          <p:nvPr/>
        </p:nvSpPr>
        <p:spPr>
          <a:xfrm>
            <a:off x="9753600" y="516218"/>
            <a:ext cx="1790217" cy="674031"/>
          </a:xfrm>
          <a:prstGeom prst="rect">
            <a:avLst/>
          </a:prstGeom>
          <a:noFill/>
        </p:spPr>
        <p:txBody>
          <a:bodyPr wrap="square">
            <a:spAutoFit/>
          </a:bodyPr>
          <a:lstStyle/>
          <a:p>
            <a:pPr>
              <a:lnSpc>
                <a:spcPct val="90000"/>
              </a:lnSpc>
            </a:pPr>
            <a:r>
              <a:rPr lang="en-US" sz="1400" dirty="0">
                <a:solidFill>
                  <a:srgbClr val="000000"/>
                </a:solidFill>
              </a:rPr>
              <a:t>EXL darkest gray</a:t>
            </a:r>
          </a:p>
          <a:p>
            <a:pPr>
              <a:lnSpc>
                <a:spcPct val="90000"/>
              </a:lnSpc>
            </a:pPr>
            <a:r>
              <a:rPr lang="en-US" sz="1400" dirty="0">
                <a:solidFill>
                  <a:srgbClr val="000000"/>
                </a:solidFill>
                <a:latin typeface="+mj-lt"/>
                <a:cs typeface="Yantramanav Light" panose="02000000000000000000" pitchFamily="2" charset="0"/>
              </a:rPr>
              <a:t>RGB: 66, 66, 66</a:t>
            </a:r>
          </a:p>
          <a:p>
            <a:pPr>
              <a:lnSpc>
                <a:spcPct val="90000"/>
              </a:lnSpc>
            </a:pPr>
            <a:r>
              <a:rPr lang="en-US" sz="1400" dirty="0">
                <a:solidFill>
                  <a:srgbClr val="000000"/>
                </a:solidFill>
                <a:latin typeface="+mj-lt"/>
                <a:cs typeface="Yantramanav Light" panose="02000000000000000000" pitchFamily="2" charset="0"/>
              </a:rPr>
              <a:t>Hex: #424242</a:t>
            </a:r>
          </a:p>
        </p:txBody>
      </p:sp>
    </p:spTree>
    <p:extLst>
      <p:ext uri="{BB962C8B-B14F-4D97-AF65-F5344CB8AC3E}">
        <p14:creationId xmlns:p14="http://schemas.microsoft.com/office/powerpoint/2010/main" val="35163549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7BC754-20E6-454F-A9EC-22623B46F42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3802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19F6B331-513F-6C46-85CC-00DAE6DCC306}"/>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p:pic>
      <p:sp>
        <p:nvSpPr>
          <p:cNvPr id="3" name="Title 2">
            <a:extLst>
              <a:ext uri="{FF2B5EF4-FFF2-40B4-BE49-F238E27FC236}">
                <a16:creationId xmlns:a16="http://schemas.microsoft.com/office/drawing/2014/main" id="{D4D04EFA-2126-5843-8F9D-03A85E7EAA8A}"/>
              </a:ext>
            </a:extLst>
          </p:cNvPr>
          <p:cNvSpPr>
            <a:spLocks noGrp="1"/>
          </p:cNvSpPr>
          <p:nvPr>
            <p:ph type="ctrTitle"/>
          </p:nvPr>
        </p:nvSpPr>
        <p:spPr/>
        <p:txBody>
          <a:bodyPr/>
          <a:lstStyle/>
          <a:p>
            <a:r>
              <a:rPr lang="en-US" dirty="0"/>
              <a:t>Title</a:t>
            </a:r>
            <a:br>
              <a:rPr lang="en-US" dirty="0"/>
            </a:br>
            <a:r>
              <a:rPr lang="en-US" dirty="0"/>
              <a:t>text 60pt</a:t>
            </a:r>
          </a:p>
        </p:txBody>
      </p:sp>
      <p:sp>
        <p:nvSpPr>
          <p:cNvPr id="4" name="Subtitle 3">
            <a:extLst>
              <a:ext uri="{FF2B5EF4-FFF2-40B4-BE49-F238E27FC236}">
                <a16:creationId xmlns:a16="http://schemas.microsoft.com/office/drawing/2014/main" id="{2E46B3F7-CB01-444A-87CF-2B2283A98B3D}"/>
              </a:ext>
            </a:extLst>
          </p:cNvPr>
          <p:cNvSpPr>
            <a:spLocks noGrp="1"/>
          </p:cNvSpPr>
          <p:nvPr>
            <p:ph type="subTitle" idx="1"/>
          </p:nvPr>
        </p:nvSpPr>
        <p:spPr/>
        <p:txBody>
          <a:bodyPr/>
          <a:lstStyle/>
          <a:p>
            <a:r>
              <a:rPr lang="en-US" dirty="0"/>
              <a:t>Presenter’s name</a:t>
            </a:r>
          </a:p>
          <a:p>
            <a:r>
              <a:rPr lang="en-US" dirty="0"/>
              <a:t>Date and year</a:t>
            </a:r>
          </a:p>
        </p:txBody>
      </p:sp>
      <p:sp>
        <p:nvSpPr>
          <p:cNvPr id="8" name="Text Placeholder 7">
            <a:extLst>
              <a:ext uri="{FF2B5EF4-FFF2-40B4-BE49-F238E27FC236}">
                <a16:creationId xmlns:a16="http://schemas.microsoft.com/office/drawing/2014/main" id="{AC4545B4-80D4-C843-8020-34132F2ABF3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261464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28DDE814-93E7-394D-8C43-21650D0FF437}"/>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CB43F90C-B869-354E-8050-360119F6C070}"/>
              </a:ext>
            </a:extLst>
          </p:cNvPr>
          <p:cNvSpPr>
            <a:spLocks noGrp="1"/>
          </p:cNvSpPr>
          <p:nvPr>
            <p:ph type="ctrTitle"/>
          </p:nvPr>
        </p:nvSpPr>
        <p:spPr/>
        <p:txBody>
          <a:bodyPr/>
          <a:lstStyle/>
          <a:p>
            <a:r>
              <a:rPr lang="en-US" dirty="0"/>
              <a:t>Title</a:t>
            </a:r>
            <a:br>
              <a:rPr lang="en-US" dirty="0"/>
            </a:br>
            <a:r>
              <a:rPr lang="en-US" dirty="0"/>
              <a:t>text 60pt</a:t>
            </a:r>
          </a:p>
        </p:txBody>
      </p:sp>
      <p:sp>
        <p:nvSpPr>
          <p:cNvPr id="4" name="Subtitle 3">
            <a:extLst>
              <a:ext uri="{FF2B5EF4-FFF2-40B4-BE49-F238E27FC236}">
                <a16:creationId xmlns:a16="http://schemas.microsoft.com/office/drawing/2014/main" id="{883B5184-DA22-BE41-8553-CE10566D87B7}"/>
              </a:ext>
            </a:extLst>
          </p:cNvPr>
          <p:cNvSpPr>
            <a:spLocks noGrp="1"/>
          </p:cNvSpPr>
          <p:nvPr>
            <p:ph type="subTitle" idx="1"/>
          </p:nvPr>
        </p:nvSpPr>
        <p:spPr/>
        <p:txBody>
          <a:bodyPr/>
          <a:lstStyle/>
          <a:p>
            <a:r>
              <a:rPr lang="en-US" dirty="0"/>
              <a:t>Presenter’s name</a:t>
            </a:r>
          </a:p>
          <a:p>
            <a:r>
              <a:rPr lang="en-US" dirty="0"/>
              <a:t>Date and year</a:t>
            </a:r>
          </a:p>
        </p:txBody>
      </p:sp>
      <p:sp>
        <p:nvSpPr>
          <p:cNvPr id="5" name="Text Placeholder 4">
            <a:extLst>
              <a:ext uri="{FF2B5EF4-FFF2-40B4-BE49-F238E27FC236}">
                <a16:creationId xmlns:a16="http://schemas.microsoft.com/office/drawing/2014/main" id="{60493F94-E0FA-0F42-AA08-A3BA212BD31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717276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9FA03-9FF1-4A48-A014-255ED368AC35}"/>
              </a:ext>
            </a:extLst>
          </p:cNvPr>
          <p:cNvSpPr>
            <a:spLocks noGrp="1"/>
          </p:cNvSpPr>
          <p:nvPr>
            <p:ph type="ctrTitle"/>
          </p:nvPr>
        </p:nvSpPr>
        <p:spPr/>
        <p:txBody>
          <a:bodyPr/>
          <a:lstStyle/>
          <a:p>
            <a:r>
              <a:rPr lang="en-US" dirty="0"/>
              <a:t>Agenda</a:t>
            </a:r>
          </a:p>
        </p:txBody>
      </p:sp>
      <p:sp>
        <p:nvSpPr>
          <p:cNvPr id="3" name="Subtitle 2">
            <a:extLst>
              <a:ext uri="{FF2B5EF4-FFF2-40B4-BE49-F238E27FC236}">
                <a16:creationId xmlns:a16="http://schemas.microsoft.com/office/drawing/2014/main" id="{7A442DD2-3BFE-5E40-BB93-999D3BC3B3D8}"/>
              </a:ext>
            </a:extLst>
          </p:cNvPr>
          <p:cNvSpPr>
            <a:spLocks noGrp="1"/>
          </p:cNvSpPr>
          <p:nvPr>
            <p:ph type="subTitle" idx="1"/>
          </p:nvPr>
        </p:nvSpPr>
        <p:spPr/>
        <p:txBody>
          <a:bodyPr/>
          <a:lstStyle/>
          <a:p>
            <a:pPr marL="342900" indent="-342900">
              <a:buFont typeface="+mj-lt"/>
              <a:buAutoNum type="arabicPeriod"/>
            </a:pPr>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a:t>
            </a:r>
          </a:p>
          <a:p>
            <a:pPr marL="342900" indent="-342900">
              <a:buFont typeface="+mj-lt"/>
              <a:buAutoNum type="arabicPeriod"/>
            </a:pPr>
            <a:r>
              <a:rPr lang="en-US" dirty="0"/>
              <a:t>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a:t>
            </a:r>
          </a:p>
          <a:p>
            <a:pPr marL="342900" indent="-342900">
              <a:buFont typeface="+mj-lt"/>
              <a:buAutoNum type="arabicPeriod"/>
            </a:pPr>
            <a:r>
              <a:rPr lang="en-US" dirty="0"/>
              <a:t>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a:t>
            </a:r>
          </a:p>
          <a:p>
            <a:pPr marL="342900" indent="-342900">
              <a:buFont typeface="+mj-lt"/>
              <a:buAutoNum type="arabicPeriod"/>
            </a:pP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a:t>
            </a:r>
          </a:p>
          <a:p>
            <a:pPr marL="342900" indent="-342900">
              <a:buFont typeface="+mj-lt"/>
              <a:buAutoNum type="arabicPeriod"/>
            </a:pPr>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a:t>
            </a:r>
          </a:p>
          <a:p>
            <a:pPr marL="342900" indent="-342900">
              <a:buFont typeface="+mj-lt"/>
              <a:buAutoNum type="arabicPeriod"/>
            </a:pPr>
            <a:r>
              <a:rPr lang="en-US" dirty="0"/>
              <a:t>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a:t>
            </a:r>
          </a:p>
          <a:p>
            <a:endParaRPr lang="en-US" dirty="0"/>
          </a:p>
        </p:txBody>
      </p:sp>
      <p:sp>
        <p:nvSpPr>
          <p:cNvPr id="4" name="Footer Placeholder 3">
            <a:extLst>
              <a:ext uri="{FF2B5EF4-FFF2-40B4-BE49-F238E27FC236}">
                <a16:creationId xmlns:a16="http://schemas.microsoft.com/office/drawing/2014/main" id="{22B21F25-6EB6-3342-A9B1-6BB5E1755BEA}"/>
              </a:ext>
            </a:extLst>
          </p:cNvPr>
          <p:cNvSpPr>
            <a:spLocks noGrp="1"/>
          </p:cNvSpPr>
          <p:nvPr>
            <p:ph type="ftr" sz="quarter" idx="11"/>
          </p:nvPr>
        </p:nvSpPr>
        <p:spPr/>
        <p:txBody>
          <a:bodyPr/>
          <a:lstStyle/>
          <a:p>
            <a:r>
              <a:rPr lang="en-US"/>
              <a:t>©2021 Exl Service Holdings, Inc. All rights reserved.</a:t>
            </a:r>
            <a:endParaRPr lang="en-US" dirty="0"/>
          </a:p>
        </p:txBody>
      </p:sp>
      <p:sp>
        <p:nvSpPr>
          <p:cNvPr id="5" name="Slide Number Placeholder 4">
            <a:extLst>
              <a:ext uri="{FF2B5EF4-FFF2-40B4-BE49-F238E27FC236}">
                <a16:creationId xmlns:a16="http://schemas.microsoft.com/office/drawing/2014/main" id="{4BD9D48A-551F-6D42-9862-2A7E62BAB677}"/>
              </a:ext>
            </a:extLst>
          </p:cNvPr>
          <p:cNvSpPr>
            <a:spLocks noGrp="1"/>
          </p:cNvSpPr>
          <p:nvPr>
            <p:ph type="sldNum" sz="quarter" idx="12"/>
          </p:nvPr>
        </p:nvSpPr>
        <p:spPr/>
        <p:txBody>
          <a:bodyPr/>
          <a:lstStyle/>
          <a:p>
            <a:fld id="{CCA08CA8-4222-D24F-ACDB-33341C247B6F}" type="slidenum">
              <a:rPr lang="en-US" smtClean="0"/>
              <a:pPr/>
              <a:t>7</a:t>
            </a:fld>
            <a:endParaRPr lang="en-US"/>
          </a:p>
        </p:txBody>
      </p:sp>
    </p:spTree>
    <p:extLst>
      <p:ext uri="{BB962C8B-B14F-4D97-AF65-F5344CB8AC3E}">
        <p14:creationId xmlns:p14="http://schemas.microsoft.com/office/powerpoint/2010/main" val="3714685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9FA03-9FF1-4A48-A014-255ED368AC35}"/>
              </a:ext>
            </a:extLst>
          </p:cNvPr>
          <p:cNvSpPr>
            <a:spLocks noGrp="1"/>
          </p:cNvSpPr>
          <p:nvPr>
            <p:ph type="ctrTitle"/>
          </p:nvPr>
        </p:nvSpPr>
        <p:spPr/>
        <p:txBody>
          <a:bodyPr/>
          <a:lstStyle/>
          <a:p>
            <a:r>
              <a:rPr lang="en-US" dirty="0"/>
              <a:t>Agenda</a:t>
            </a:r>
          </a:p>
        </p:txBody>
      </p:sp>
      <p:sp>
        <p:nvSpPr>
          <p:cNvPr id="3" name="Subtitle 2">
            <a:extLst>
              <a:ext uri="{FF2B5EF4-FFF2-40B4-BE49-F238E27FC236}">
                <a16:creationId xmlns:a16="http://schemas.microsoft.com/office/drawing/2014/main" id="{7A442DD2-3BFE-5E40-BB93-999D3BC3B3D8}"/>
              </a:ext>
            </a:extLst>
          </p:cNvPr>
          <p:cNvSpPr>
            <a:spLocks noGrp="1"/>
          </p:cNvSpPr>
          <p:nvPr>
            <p:ph type="subTitle" idx="1"/>
          </p:nvPr>
        </p:nvSpPr>
        <p:spPr/>
        <p:txBody>
          <a:bodyPr/>
          <a:lstStyle/>
          <a:p>
            <a:pPr marL="342900" indent="-342900">
              <a:buFont typeface="+mj-lt"/>
              <a:buAutoNum type="arabicPeriod"/>
            </a:pPr>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a:t>
            </a:r>
          </a:p>
          <a:p>
            <a:pPr marL="342900" indent="-342900">
              <a:buFont typeface="+mj-lt"/>
              <a:buAutoNum type="arabicPeriod"/>
            </a:pPr>
            <a:r>
              <a:rPr lang="en-US" dirty="0"/>
              <a:t>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a:t>
            </a:r>
          </a:p>
          <a:p>
            <a:pPr marL="342900" indent="-342900">
              <a:buFont typeface="+mj-lt"/>
              <a:buAutoNum type="arabicPeriod"/>
            </a:pPr>
            <a:r>
              <a:rPr lang="en-US" dirty="0"/>
              <a:t>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a:t>
            </a:r>
          </a:p>
          <a:p>
            <a:pPr marL="342900" indent="-342900">
              <a:buFont typeface="+mj-lt"/>
              <a:buAutoNum type="arabicPeriod"/>
            </a:pP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a:t>
            </a:r>
          </a:p>
          <a:p>
            <a:pPr marL="342900" indent="-342900">
              <a:buFont typeface="+mj-lt"/>
              <a:buAutoNum type="arabicPeriod"/>
            </a:pPr>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a:t>
            </a:r>
          </a:p>
          <a:p>
            <a:pPr marL="342900" indent="-342900">
              <a:buFont typeface="+mj-lt"/>
              <a:buAutoNum type="arabicPeriod"/>
            </a:pPr>
            <a:r>
              <a:rPr lang="en-US" dirty="0"/>
              <a:t>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a:t>
            </a:r>
          </a:p>
          <a:p>
            <a:endParaRPr lang="en-US" dirty="0"/>
          </a:p>
        </p:txBody>
      </p:sp>
      <p:sp>
        <p:nvSpPr>
          <p:cNvPr id="4" name="Footer Placeholder 3">
            <a:extLst>
              <a:ext uri="{FF2B5EF4-FFF2-40B4-BE49-F238E27FC236}">
                <a16:creationId xmlns:a16="http://schemas.microsoft.com/office/drawing/2014/main" id="{22B21F25-6EB6-3342-A9B1-6BB5E1755BEA}"/>
              </a:ext>
            </a:extLst>
          </p:cNvPr>
          <p:cNvSpPr>
            <a:spLocks noGrp="1"/>
          </p:cNvSpPr>
          <p:nvPr>
            <p:ph type="ftr" sz="quarter" idx="11"/>
          </p:nvPr>
        </p:nvSpPr>
        <p:spPr/>
        <p:txBody>
          <a:bodyPr/>
          <a:lstStyle/>
          <a:p>
            <a:r>
              <a:rPr lang="en-US"/>
              <a:t>©2021 Exl Service Holdings, Inc. All rights reserved.</a:t>
            </a:r>
            <a:endParaRPr lang="en-US" dirty="0"/>
          </a:p>
        </p:txBody>
      </p:sp>
      <p:sp>
        <p:nvSpPr>
          <p:cNvPr id="5" name="Slide Number Placeholder 4">
            <a:extLst>
              <a:ext uri="{FF2B5EF4-FFF2-40B4-BE49-F238E27FC236}">
                <a16:creationId xmlns:a16="http://schemas.microsoft.com/office/drawing/2014/main" id="{4BD9D48A-551F-6D42-9862-2A7E62BAB677}"/>
              </a:ext>
            </a:extLst>
          </p:cNvPr>
          <p:cNvSpPr>
            <a:spLocks noGrp="1"/>
          </p:cNvSpPr>
          <p:nvPr>
            <p:ph type="sldNum" sz="quarter" idx="12"/>
          </p:nvPr>
        </p:nvSpPr>
        <p:spPr/>
        <p:txBody>
          <a:bodyPr/>
          <a:lstStyle/>
          <a:p>
            <a:fld id="{CCA08CA8-4222-D24F-ACDB-33341C247B6F}" type="slidenum">
              <a:rPr lang="en-US" smtClean="0"/>
              <a:pPr/>
              <a:t>8</a:t>
            </a:fld>
            <a:endParaRPr lang="en-US"/>
          </a:p>
        </p:txBody>
      </p:sp>
    </p:spTree>
    <p:extLst>
      <p:ext uri="{BB962C8B-B14F-4D97-AF65-F5344CB8AC3E}">
        <p14:creationId xmlns:p14="http://schemas.microsoft.com/office/powerpoint/2010/main" val="1268028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BB1A-3EA8-844D-86BB-16F7A246F524}"/>
              </a:ext>
            </a:extLst>
          </p:cNvPr>
          <p:cNvSpPr>
            <a:spLocks noGrp="1"/>
          </p:cNvSpPr>
          <p:nvPr>
            <p:ph type="ctrTitle"/>
          </p:nvPr>
        </p:nvSpPr>
        <p:spPr/>
        <p:txBody>
          <a:bodyPr/>
          <a:lstStyle/>
          <a:p>
            <a:r>
              <a:rPr lang="en-US" dirty="0"/>
              <a:t>Divider slide</a:t>
            </a:r>
            <a:br>
              <a:rPr lang="en-US" dirty="0"/>
            </a:br>
            <a:r>
              <a:rPr lang="en-US" dirty="0"/>
              <a:t>including title</a:t>
            </a:r>
          </a:p>
        </p:txBody>
      </p:sp>
    </p:spTree>
    <p:extLst>
      <p:ext uri="{BB962C8B-B14F-4D97-AF65-F5344CB8AC3E}">
        <p14:creationId xmlns:p14="http://schemas.microsoft.com/office/powerpoint/2010/main" val="2805117506"/>
      </p:ext>
    </p:extLst>
  </p:cSld>
  <p:clrMapOvr>
    <a:masterClrMapping/>
  </p:clrMapOvr>
</p:sld>
</file>

<file path=ppt/theme/theme1.xml><?xml version="1.0" encoding="utf-8"?>
<a:theme xmlns:a="http://schemas.openxmlformats.org/drawingml/2006/main" name="Office Theme">
  <a:themeElements>
    <a:clrScheme name="EXL 3">
      <a:dk1>
        <a:srgbClr val="FB4D0A"/>
      </a:dk1>
      <a:lt1>
        <a:srgbClr val="FFFFFF"/>
      </a:lt1>
      <a:dk2>
        <a:srgbClr val="000000"/>
      </a:dk2>
      <a:lt2>
        <a:srgbClr val="FFFFFF"/>
      </a:lt2>
      <a:accent1>
        <a:srgbClr val="FB4E0B"/>
      </a:accent1>
      <a:accent2>
        <a:srgbClr val="414141"/>
      </a:accent2>
      <a:accent3>
        <a:srgbClr val="808080"/>
      </a:accent3>
      <a:accent4>
        <a:srgbClr val="ABABAB"/>
      </a:accent4>
      <a:accent5>
        <a:srgbClr val="DBDBDB"/>
      </a:accent5>
      <a:accent6>
        <a:srgbClr val="E6E6E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D34DE2A3-98C4-4033-AA3B-B8C4C44BE503}" vid="{B08FF550-AA44-4A78-8574-F606066281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73E5C29D1DBC2428704B760293B1EDF" ma:contentTypeVersion="1" ma:contentTypeDescription="Create a new document." ma:contentTypeScope="" ma:versionID="b1ed5c43868f848ec4da02cef256ba6a">
  <xsd:schema xmlns:xsd="http://www.w3.org/2001/XMLSchema" xmlns:xs="http://www.w3.org/2001/XMLSchema" xmlns:p="http://schemas.microsoft.com/office/2006/metadata/properties" targetNamespace="http://schemas.microsoft.com/office/2006/metadata/properties" ma:root="true" ma:fieldsID="26e4863383729cb444416dcdc8f5e0b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496065-6463-4881-B0C4-E49C97B6E1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813AA88-4B36-44F0-8952-2914520C8ED8}">
  <ds:schemaRefs>
    <ds:schemaRef ds:uri="http://purl.org/dc/dcmitype/"/>
    <ds:schemaRef ds:uri="http://purl.org/dc/elements/1.1/"/>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D06EA39-5B2B-4777-A9B9-78C6DF56D1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EXL Powerpoint Template</Template>
  <TotalTime>0</TotalTime>
  <Words>2355</Words>
  <Application>Microsoft Office PowerPoint</Application>
  <PresentationFormat>Widescreen</PresentationFormat>
  <Paragraphs>307</Paragraphs>
  <Slides>42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Calibri Light</vt:lpstr>
      <vt:lpstr>System Font Regular</vt:lpstr>
      <vt:lpstr>Yantramanav</vt:lpstr>
      <vt:lpstr>Yantramanav Light</vt:lpstr>
      <vt:lpstr>Yantramanav Medium</vt:lpstr>
      <vt:lpstr>Office Theme</vt:lpstr>
      <vt:lpstr>PowerPoint Presentation</vt:lpstr>
      <vt:lpstr>PowerPoint Presentation</vt:lpstr>
      <vt:lpstr>Title text 60pt</vt:lpstr>
      <vt:lpstr>Title text 60pt</vt:lpstr>
      <vt:lpstr>Title text 60pt</vt:lpstr>
      <vt:lpstr>Title text 60pt</vt:lpstr>
      <vt:lpstr>Agenda</vt:lpstr>
      <vt:lpstr>Agenda</vt:lpstr>
      <vt:lpstr>Divider slide including title</vt:lpstr>
      <vt:lpstr>PowerPoint Presentation</vt:lpstr>
      <vt:lpstr>Divider slide including title</vt:lpstr>
      <vt:lpstr>PowerPoint Presentation</vt:lpstr>
      <vt:lpstr>Divider slide including title</vt:lpstr>
      <vt:lpstr>PowerPoint Presentation</vt:lpstr>
      <vt:lpstr>Divider slide including title</vt:lpstr>
      <vt:lpstr>Headline goes here on  one or two lines </vt:lpstr>
      <vt:lpstr>Headline  goes here on three lines </vt:lpstr>
      <vt:lpstr>Headline  goes here on three lines</vt:lpstr>
      <vt:lpstr>Headline  goes here on three lines</vt:lpstr>
      <vt:lpstr>PowerPoint Presentation</vt:lpstr>
      <vt:lpstr>Headline  goes here on three lines</vt:lpstr>
      <vt:lpstr>Headline  goes here on three lines </vt:lpstr>
      <vt:lpstr>Headline goes  here on two lines </vt:lpstr>
      <vt:lpstr>Headline  goes here on three lines </vt:lpstr>
      <vt:lpstr>Headline goes  here on two lines </vt:lpstr>
      <vt:lpstr>Headline goes here on one line </vt:lpstr>
      <vt:lpstr>Headline  on three  lines </vt:lpstr>
      <vt:lpstr>Headline  goes here </vt:lpstr>
      <vt:lpstr>Headline  goes here </vt:lpstr>
      <vt:lpstr>Headline  goes here on three lines </vt:lpstr>
      <vt:lpstr>“Quotes go here. Duis aute irure dolor in reprehenderit in voluptate velit esse.”</vt:lpstr>
      <vt:lpstr>“Quotes go here. Duis aute irure dolor in reprehenderit in voluptate velit esse.”</vt:lpstr>
      <vt:lpstr>Headline  goes here on three lines </vt:lpstr>
      <vt:lpstr>Headline goes here</vt:lpstr>
      <vt:lpstr>Headline  goes here on three lines </vt:lpstr>
      <vt:lpstr>Headline  goes here on three lines </vt:lpstr>
      <vt:lpstr>Thank you</vt:lpstr>
      <vt:lpstr>Thank you</vt:lpstr>
      <vt:lpstr>PowerPoint Presentation</vt:lpstr>
      <vt:lpstr>PowerPoint Presentation</vt:lpstr>
      <vt:lpstr>Our  colors</vt:lpstr>
      <vt:lpstr>PowerPoint Presentation</vt:lpstr>
    </vt:vector>
  </TitlesOfParts>
  <Company>EXL Service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 Anjani. Gupta</dc:creator>
  <cp:lastModifiedBy>Bal Anjani. Gupta</cp:lastModifiedBy>
  <cp:revision>1</cp:revision>
  <dcterms:created xsi:type="dcterms:W3CDTF">2021-09-14T14:47:56Z</dcterms:created>
  <dcterms:modified xsi:type="dcterms:W3CDTF">2021-09-14T14:48:42Z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0x010100873E5C29D1DBC2428704B760293B1EDF</vt:lpwstr>
  </property>
</Properties>
</file>