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.xml" ContentType="application/vnd.openxmlformats-officedocument.presentationml.notesSlide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ppt/tags/tag37.xml" ContentType="application/vnd.openxmlformats-officedocument.presentationml.tags+xml"/>
  <Override PartName="/ppt/notesSlides/notesSlide6.xml" ContentType="application/vnd.openxmlformats-officedocument.presentationml.notesSlide+xml"/>
  <Override PartName="/ppt/tags/tag38.xml" ContentType="application/vnd.openxmlformats-officedocument.presentationml.tags+xml"/>
  <Override PartName="/ppt/notesSlides/notesSlide7.xml" ContentType="application/vnd.openxmlformats-officedocument.presentationml.notesSlide+xml"/>
  <Override PartName="/ppt/tags/tag39.xml" ContentType="application/vnd.openxmlformats-officedocument.presentationml.tags+xml"/>
  <Override PartName="/ppt/notesSlides/notesSlide8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9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8" r:id="rId2"/>
  </p:sldMasterIdLst>
  <p:notesMasterIdLst>
    <p:notesMasterId r:id="rId46"/>
  </p:notesMasterIdLst>
  <p:sldIdLst>
    <p:sldId id="2121" r:id="rId3"/>
    <p:sldId id="769" r:id="rId4"/>
    <p:sldId id="2108" r:id="rId5"/>
    <p:sldId id="2136" r:id="rId6"/>
    <p:sldId id="2095" r:id="rId7"/>
    <p:sldId id="1281" r:id="rId8"/>
    <p:sldId id="2123" r:id="rId9"/>
    <p:sldId id="2126" r:id="rId10"/>
    <p:sldId id="724" r:id="rId11"/>
    <p:sldId id="726" r:id="rId12"/>
    <p:sldId id="728" r:id="rId13"/>
    <p:sldId id="732" r:id="rId14"/>
    <p:sldId id="736" r:id="rId15"/>
    <p:sldId id="734" r:id="rId16"/>
    <p:sldId id="754" r:id="rId17"/>
    <p:sldId id="768" r:id="rId18"/>
    <p:sldId id="1342" r:id="rId19"/>
    <p:sldId id="764" r:id="rId20"/>
    <p:sldId id="766" r:id="rId21"/>
    <p:sldId id="523" r:id="rId22"/>
    <p:sldId id="484" r:id="rId23"/>
    <p:sldId id="485" r:id="rId24"/>
    <p:sldId id="488" r:id="rId25"/>
    <p:sldId id="489" r:id="rId26"/>
    <p:sldId id="491" r:id="rId27"/>
    <p:sldId id="391" r:id="rId28"/>
    <p:sldId id="395" r:id="rId29"/>
    <p:sldId id="394" r:id="rId30"/>
    <p:sldId id="398" r:id="rId31"/>
    <p:sldId id="2142" r:id="rId32"/>
    <p:sldId id="1663" r:id="rId33"/>
    <p:sldId id="1659" r:id="rId34"/>
    <p:sldId id="1555" r:id="rId35"/>
    <p:sldId id="1090" r:id="rId36"/>
    <p:sldId id="2114" r:id="rId37"/>
    <p:sldId id="1283" r:id="rId38"/>
    <p:sldId id="1091" r:id="rId39"/>
    <p:sldId id="487" r:id="rId40"/>
    <p:sldId id="776" r:id="rId41"/>
    <p:sldId id="2589" r:id="rId42"/>
    <p:sldId id="2591" r:id="rId43"/>
    <p:sldId id="2592" r:id="rId44"/>
    <p:sldId id="2594" r:id="rId45"/>
  </p:sldIdLst>
  <p:sldSz cx="24384000" cy="13716000"/>
  <p:notesSz cx="6858000" cy="9144000"/>
  <p:custDataLst>
    <p:tags r:id="rId4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FB2"/>
    <a:srgbClr val="E76F51"/>
    <a:srgbClr val="FAD6B8"/>
    <a:srgbClr val="F9CBA5"/>
    <a:srgbClr val="F4A261"/>
    <a:srgbClr val="F3E0AF"/>
    <a:srgbClr val="E9C46A"/>
    <a:srgbClr val="AECDDA"/>
    <a:srgbClr val="264653"/>
    <a:srgbClr val="93D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7A6923-EB1F-475B-AE23-0EE4D436B076}" v="9" dt="2020-08-10T06:39:28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78" y="90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04334-649E-4DA9-A984-75EFE66A6F2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633CD-E388-434E-A623-4298E9A6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6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CE94A7-C4C0-4312-9A43-1209F3AEDD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951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CE94A7-C4C0-4312-9A43-1209F3AEDD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6290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633CD-E388-434E-A623-4298E9A652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29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9629FE-7B1E-974B-9C8F-FAE1F601CC5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3738"/>
            <a:ext cx="6081713" cy="34210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78276" cy="410585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1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C38DD1-33AA-4996-977A-42B26A155BBE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56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C38DD1-33AA-4996-977A-42B26A155BBE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659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C38DD1-33AA-4996-977A-42B26A155BBE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073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C38DD1-33AA-4996-977A-42B26A155BBE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598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C38DD1-33AA-4996-977A-42B26A155BBE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63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63621-2E60-B848-8968-B0341E26A31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71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A2E9-0A58-4CD8-B9CB-2A5E9A0BC46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497E-EEEB-4D0F-8C2E-A2AA7485E8A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94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385844"/>
      </p:ext>
    </p:extLst>
  </p:cSld>
  <p:clrMapOvr>
    <a:masterClrMapping/>
  </p:clrMapOvr>
  <p:transition spd="slow" advClick="0" advTm="1000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7970210"/>
      </p:ext>
    </p:extLst>
  </p:cSld>
  <p:clrMapOvr>
    <a:masterClrMapping/>
  </p:clrMapOvr>
  <p:transition spd="slow" advClick="0" advTm="1000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02986CC-D516-6547-954E-BA4F692DA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40193" y="6498002"/>
            <a:ext cx="7631854" cy="518397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40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543" algn="l"/>
              </a:tabLst>
              <a:defRPr lang="ru-RU" sz="8000" b="1" i="0" kern="1200" spc="0" baseline="0" dirty="0">
                <a:solidFill>
                  <a:schemeClr val="tx2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NAME OF YOUR TOP SLIDE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90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70B5-2641-4048-A5B7-426327B0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182" y="730167"/>
            <a:ext cx="21031637" cy="1663855"/>
          </a:xfrm>
          <a:prstGeom prst="rect">
            <a:avLst/>
          </a:prstGeom>
        </p:spPr>
        <p:txBody>
          <a:bodyPr anchor="ctr"/>
          <a:lstStyle>
            <a:lvl1pPr>
              <a:defRPr sz="7199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0838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84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870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7008486-9D45-43C8-BA76-43F6E7746094}"/>
              </a:ext>
            </a:extLst>
          </p:cNvPr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21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7562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6400">
                <a:solidFill>
                  <a:srgbClr val="272E3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860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9465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2264572"/>
            <a:ext cx="24383998" cy="1451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406902" y="1543055"/>
            <a:ext cx="15570200" cy="1352550"/>
          </a:xfrm>
          <a:prstGeom prst="rect">
            <a:avLst/>
          </a:prstGeom>
        </p:spPr>
        <p:txBody>
          <a:bodyPr/>
          <a:lstStyle>
            <a:lvl1pPr algn="ctr">
              <a:defRPr spc="-302">
                <a:latin typeface="Aller Bold" panose="02000803040000020004" pitchFamily="2" charset="0"/>
              </a:defRPr>
            </a:lvl1pPr>
          </a:lstStyle>
          <a:p>
            <a:r>
              <a:rPr lang="id-ID" dirty="0"/>
              <a:t>Your Title Text Goes Here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6902" y="2844800"/>
            <a:ext cx="15570200" cy="55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spc="6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id-ID" dirty="0"/>
              <a:t>Your Subtitle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868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: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32426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6999432" y="3103928"/>
            <a:ext cx="1262201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10588273" y="3099321"/>
            <a:ext cx="1262201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13781850" y="3103928"/>
            <a:ext cx="1262201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16893016" y="3099321"/>
            <a:ext cx="1262201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19799114" y="3103928"/>
            <a:ext cx="1262201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017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59875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846200"/>
      </p:ext>
    </p:extLst>
  </p:cSld>
  <p:clrMapOvr>
    <a:masterClrMapping/>
  </p:clrMapOvr>
  <p:transition spd="slow" advClick="0" advTm="1000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544112"/>
      </p:ext>
    </p:extLst>
  </p:cSld>
  <p:clrMapOvr>
    <a:masterClrMapping/>
  </p:clrMapOvr>
  <p:transition spd="slow" advClick="0" advTm="1000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1A2E9-0A58-4CD8-B9CB-2A5E9A0BC46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F497E-EEEB-4D0F-8C2E-A2AA7485E8AD}" type="slidenum">
              <a:rPr lang="en-US" smtClean="0"/>
              <a:t>‹#›</a:t>
            </a:fld>
            <a:endParaRPr lang="en-US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61279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  <p:sldLayoutId id="2147483674" r:id="rId4"/>
    <p:sldLayoutId id="2147483684" r:id="rId5"/>
    <p:sldLayoutId id="2147483690" r:id="rId6"/>
    <p:sldLayoutId id="2147483691" r:id="rId7"/>
    <p:sldLayoutId id="2147483692" r:id="rId8"/>
    <p:sldLayoutId id="2147483694" r:id="rId9"/>
    <p:sldLayoutId id="2147483695" r:id="rId10"/>
    <p:sldLayoutId id="2147483697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38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hf hdr="0"/>
  <p:txStyles>
    <p:titleStyle>
      <a:lvl1pPr algn="ctr" defTabSz="2438401" rtl="0" eaLnBrk="1" latinLnBrk="0" hangingPunct="1">
        <a:spcBef>
          <a:spcPct val="0"/>
        </a:spcBef>
        <a:buNone/>
        <a:defRPr sz="1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1" indent="-914401" algn="l" defTabSz="2438401" rtl="0" eaLnBrk="1" latinLnBrk="0" hangingPunct="1">
        <a:spcBef>
          <a:spcPct val="20000"/>
        </a:spcBef>
        <a:buFont typeface="Arial" panose="020B0604020202020204" pitchFamily="34" charset="0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1981200" indent="-762001" algn="l" defTabSz="2438401" rtl="0" eaLnBrk="1" latinLnBrk="0" hangingPunct="1">
        <a:spcBef>
          <a:spcPct val="20000"/>
        </a:spcBef>
        <a:buFont typeface="Arial" panose="020B0604020202020204" pitchFamily="34" charset="0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00" indent="-609599" algn="l" defTabSz="2438401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267199" indent="-609599" algn="l" defTabSz="2438401" rtl="0" eaLnBrk="1" latinLnBrk="0" hangingPunct="1">
        <a:spcBef>
          <a:spcPct val="20000"/>
        </a:spcBef>
        <a:buFont typeface="Arial" panose="020B0604020202020204" pitchFamily="34" charset="0"/>
        <a:buChar char="–"/>
        <a:defRPr sz="53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399" indent="-609599" algn="l" defTabSz="2438401" rtl="0" eaLnBrk="1" latinLnBrk="0" hangingPunct="1">
        <a:spcBef>
          <a:spcPct val="20000"/>
        </a:spcBef>
        <a:buFont typeface="Arial" panose="020B0604020202020204" pitchFamily="34" charset="0"/>
        <a:buChar char="»"/>
        <a:defRPr sz="53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00" indent="-609599" algn="l" defTabSz="2438401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00" indent="-609599" algn="l" defTabSz="2438401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999" indent="-609599" algn="l" defTabSz="2438401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200" indent="-609599" algn="l" defTabSz="2438401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43840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algn="l" defTabSz="243840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01" algn="l" defTabSz="243840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00" algn="l" defTabSz="243840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00" algn="l" defTabSz="243840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00" algn="l" defTabSz="243840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00" algn="l" defTabSz="243840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399" algn="l" defTabSz="243840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599" algn="l" defTabSz="243840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4 OPTIONS INFOGRAPHIC</a:t>
            </a:r>
          </a:p>
        </p:txBody>
      </p:sp>
      <p:sp>
        <p:nvSpPr>
          <p:cNvPr id="65" name="Right Triangle 64"/>
          <p:cNvSpPr/>
          <p:nvPr/>
        </p:nvSpPr>
        <p:spPr>
          <a:xfrm rot="16200000">
            <a:off x="3917579" y="8942016"/>
            <a:ext cx="2343898" cy="2355856"/>
          </a:xfrm>
          <a:prstGeom prst="rtTriangle">
            <a:avLst/>
          </a:prstGeom>
          <a:noFill/>
          <a:ln w="9525">
            <a:solidFill>
              <a:schemeClr val="tx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000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66" name="Folded Corner 65"/>
          <p:cNvSpPr/>
          <p:nvPr/>
        </p:nvSpPr>
        <p:spPr>
          <a:xfrm>
            <a:off x="1581614" y="3779947"/>
            <a:ext cx="4697792" cy="7533210"/>
          </a:xfrm>
          <a:prstGeom prst="foldedCorner">
            <a:avLst>
              <a:gd name="adj" fmla="val 22388"/>
            </a:avLst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100000">
                <a:schemeClr val="tx1">
                  <a:lumMod val="10000"/>
                  <a:lumOff val="9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1706880" rIns="487680" bIns="487680" numCol="1" spcCol="1270" anchor="t" anchorCtr="0">
            <a:noAutofit/>
          </a:bodyPr>
          <a:lstStyle/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3600" dirty="0">
                <a:solidFill>
                  <a:schemeClr val="tx1"/>
                </a:solidFill>
              </a:rPr>
              <a:t>Key data point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 dirty="0">
                <a:solidFill>
                  <a:schemeClr val="tx1"/>
                </a:solidFill>
              </a:rPr>
              <a:t>This option has a triangle on the upper left. Throughout the design, we use subtle color shifts to add visual interest and convey forward momentum.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828946" y="4126486"/>
            <a:ext cx="883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438340"/>
            <a:r>
              <a:rPr lang="en-US" sz="5400" dirty="0"/>
              <a:t>01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583200" y="3689649"/>
            <a:ext cx="4697792" cy="91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000" b="1">
              <a:ln w="22225">
                <a:solidFill>
                  <a:srgbClr val="33B1E9"/>
                </a:solidFill>
                <a:prstDash val="solid"/>
              </a:ln>
              <a:solidFill>
                <a:srgbClr val="33B1E9">
                  <a:lumMod val="40000"/>
                  <a:lumOff val="60000"/>
                </a:srgbClr>
              </a:solidFill>
              <a:latin typeface="Roboto Ligh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758858" y="10562773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438340"/>
            <a:r>
              <a:rPr lang="en-US" sz="3600">
                <a:solidFill>
                  <a:srgbClr val="57565A"/>
                </a:solidFill>
                <a:latin typeface="Roboto Light"/>
              </a:rPr>
              <a:t>+</a:t>
            </a:r>
          </a:p>
        </p:txBody>
      </p:sp>
      <p:sp>
        <p:nvSpPr>
          <p:cNvPr id="71" name="Right Triangle 70"/>
          <p:cNvSpPr/>
          <p:nvPr/>
        </p:nvSpPr>
        <p:spPr>
          <a:xfrm rot="16200000">
            <a:off x="9454501" y="8942016"/>
            <a:ext cx="2343898" cy="2355856"/>
          </a:xfrm>
          <a:prstGeom prst="rtTriangle">
            <a:avLst/>
          </a:prstGeom>
          <a:noFill/>
          <a:ln w="9525">
            <a:solidFill>
              <a:schemeClr val="tx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000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72" name="Folded Corner 71"/>
          <p:cNvSpPr/>
          <p:nvPr/>
        </p:nvSpPr>
        <p:spPr>
          <a:xfrm>
            <a:off x="7118536" y="3779947"/>
            <a:ext cx="4697792" cy="7533210"/>
          </a:xfrm>
          <a:prstGeom prst="foldedCorner">
            <a:avLst>
              <a:gd name="adj" fmla="val 22388"/>
            </a:avLst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100000">
                <a:schemeClr val="tx1">
                  <a:lumMod val="10000"/>
                  <a:lumOff val="9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1706880" rIns="487680" bIns="487680" numCol="1" spcCol="1270" anchor="t" anchorCtr="0">
            <a:noAutofit/>
          </a:bodyPr>
          <a:lstStyle/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3600">
                <a:solidFill>
                  <a:schemeClr val="tx1"/>
                </a:solidFill>
              </a:rPr>
              <a:t>Key data point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>
                <a:solidFill>
                  <a:schemeClr val="tx1"/>
                </a:solidFill>
              </a:rPr>
              <a:t>This option has a triangle on the upper left. Throughout the design, we use subtle color shifts to add visual interest and convey forward momentum.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365868" y="4126486"/>
            <a:ext cx="1029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438340"/>
            <a:r>
              <a:rPr lang="en-US" sz="5400"/>
              <a:t>02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120122" y="3689649"/>
            <a:ext cx="4697792" cy="91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000" b="1">
              <a:ln w="22225">
                <a:solidFill>
                  <a:srgbClr val="33B1E9"/>
                </a:solidFill>
                <a:prstDash val="solid"/>
              </a:ln>
              <a:solidFill>
                <a:srgbClr val="33B1E9">
                  <a:lumMod val="40000"/>
                  <a:lumOff val="60000"/>
                </a:srgbClr>
              </a:solidFill>
              <a:latin typeface="Roboto Ligh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295780" y="10562773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438340"/>
            <a:r>
              <a:rPr lang="en-US" sz="3600">
                <a:solidFill>
                  <a:srgbClr val="57565A"/>
                </a:solidFill>
                <a:latin typeface="Roboto Light"/>
              </a:rPr>
              <a:t>+</a:t>
            </a:r>
          </a:p>
        </p:txBody>
      </p:sp>
      <p:sp>
        <p:nvSpPr>
          <p:cNvPr id="77" name="Right Triangle 76"/>
          <p:cNvSpPr/>
          <p:nvPr/>
        </p:nvSpPr>
        <p:spPr>
          <a:xfrm rot="16200000">
            <a:off x="14968951" y="8942016"/>
            <a:ext cx="2343898" cy="2355856"/>
          </a:xfrm>
          <a:prstGeom prst="rtTriangle">
            <a:avLst/>
          </a:prstGeom>
          <a:noFill/>
          <a:ln w="9525">
            <a:solidFill>
              <a:schemeClr val="tx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000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78" name="Folded Corner 77"/>
          <p:cNvSpPr/>
          <p:nvPr/>
        </p:nvSpPr>
        <p:spPr>
          <a:xfrm>
            <a:off x="12632986" y="3779947"/>
            <a:ext cx="4697792" cy="7533210"/>
          </a:xfrm>
          <a:prstGeom prst="foldedCorner">
            <a:avLst>
              <a:gd name="adj" fmla="val 22388"/>
            </a:avLst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100000">
                <a:schemeClr val="tx1">
                  <a:lumMod val="10000"/>
                  <a:lumOff val="9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1706880" rIns="487680" bIns="487680" numCol="1" spcCol="1270" anchor="t" anchorCtr="0">
            <a:noAutofit/>
          </a:bodyPr>
          <a:lstStyle/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3600" dirty="0">
                <a:solidFill>
                  <a:schemeClr val="tx1"/>
                </a:solidFill>
              </a:rPr>
              <a:t>Key data point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 dirty="0">
                <a:solidFill>
                  <a:schemeClr val="tx1"/>
                </a:solidFill>
              </a:rPr>
              <a:t>This option has a triangle on the upper left. Throughout the design, we use subtle color shifts to add visual interest and convey forward momentum.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880318" y="4126486"/>
            <a:ext cx="1026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438340"/>
            <a:r>
              <a:rPr lang="en-US" sz="5400"/>
              <a:t>03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2634572" y="3689649"/>
            <a:ext cx="4697792" cy="9143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000" b="1">
              <a:ln w="22225">
                <a:solidFill>
                  <a:srgbClr val="33B1E9"/>
                </a:solidFill>
                <a:prstDash val="solid"/>
              </a:ln>
              <a:solidFill>
                <a:srgbClr val="33B1E9">
                  <a:lumMod val="40000"/>
                  <a:lumOff val="60000"/>
                </a:srgbClr>
              </a:solidFill>
              <a:latin typeface="Roboto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6810230" y="10562773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438340"/>
            <a:r>
              <a:rPr lang="en-US" sz="3600">
                <a:solidFill>
                  <a:srgbClr val="57565A"/>
                </a:solidFill>
                <a:latin typeface="Roboto Light"/>
              </a:rPr>
              <a:t>+</a:t>
            </a:r>
          </a:p>
        </p:txBody>
      </p:sp>
      <p:sp>
        <p:nvSpPr>
          <p:cNvPr id="83" name="Right Triangle 82"/>
          <p:cNvSpPr/>
          <p:nvPr/>
        </p:nvSpPr>
        <p:spPr>
          <a:xfrm rot="16200000">
            <a:off x="20484277" y="8942016"/>
            <a:ext cx="2343898" cy="2355856"/>
          </a:xfrm>
          <a:prstGeom prst="rtTriangle">
            <a:avLst/>
          </a:prstGeom>
          <a:noFill/>
          <a:ln w="9525">
            <a:solidFill>
              <a:schemeClr val="tx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000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84" name="Folded Corner 83"/>
          <p:cNvSpPr/>
          <p:nvPr/>
        </p:nvSpPr>
        <p:spPr>
          <a:xfrm>
            <a:off x="18148312" y="3779947"/>
            <a:ext cx="4697792" cy="7533210"/>
          </a:xfrm>
          <a:prstGeom prst="foldedCorner">
            <a:avLst>
              <a:gd name="adj" fmla="val 22388"/>
            </a:avLst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100000">
                <a:schemeClr val="tx1">
                  <a:lumMod val="10000"/>
                  <a:lumOff val="9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1706880" rIns="487680" bIns="487680" numCol="1" spcCol="1270" anchor="t" anchorCtr="0">
            <a:noAutofit/>
          </a:bodyPr>
          <a:lstStyle/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3600">
                <a:solidFill>
                  <a:schemeClr val="tx1"/>
                </a:solidFill>
              </a:rPr>
              <a:t>Key data point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>
                <a:solidFill>
                  <a:schemeClr val="tx1"/>
                </a:solidFill>
              </a:rPr>
              <a:t>This option has a triangle on the upper left. Throughout the design, we use subtle color shifts to add visual interest and convey forward momentum.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8395644" y="4126486"/>
            <a:ext cx="1093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438340"/>
            <a:r>
              <a:rPr lang="en-US" sz="5400"/>
              <a:t>04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149898" y="3689649"/>
            <a:ext cx="4697792" cy="9143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000" b="1">
              <a:ln w="22225">
                <a:solidFill>
                  <a:srgbClr val="33B1E9"/>
                </a:solidFill>
                <a:prstDash val="solid"/>
              </a:ln>
              <a:solidFill>
                <a:srgbClr val="33B1E9">
                  <a:lumMod val="40000"/>
                  <a:lumOff val="60000"/>
                </a:srgbClr>
              </a:solidFill>
              <a:latin typeface="Roboto Ligh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325556" y="10562773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438340"/>
            <a:r>
              <a:rPr lang="en-US" sz="3600">
                <a:solidFill>
                  <a:srgbClr val="57565A"/>
                </a:solidFill>
                <a:latin typeface="Roboto Light"/>
              </a:rPr>
              <a:t>+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033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/>
      <p:bldP spid="68" grpId="0" animBg="1"/>
      <p:bldP spid="69" grpId="0"/>
      <p:bldP spid="71" grpId="0" animBg="1"/>
      <p:bldP spid="72" grpId="0" animBg="1"/>
      <p:bldP spid="73" grpId="0"/>
      <p:bldP spid="74" grpId="0" animBg="1"/>
      <p:bldP spid="75" grpId="0"/>
      <p:bldP spid="77" grpId="0" animBg="1"/>
      <p:bldP spid="78" grpId="0" animBg="1"/>
      <p:bldP spid="79" grpId="0"/>
      <p:bldP spid="80" grpId="0" animBg="1"/>
      <p:bldP spid="81" grpId="0"/>
      <p:bldP spid="83" grpId="0" animBg="1"/>
      <p:bldP spid="84" grpId="0" animBg="1"/>
      <p:bldP spid="85" grpId="0"/>
      <p:bldP spid="86" grpId="0" animBg="1"/>
      <p:bldP spid="8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33970366"/>
              </p:ext>
            </p:extLst>
          </p:nvPr>
        </p:nvGraphicFramePr>
        <p:xfrm>
          <a:off x="0" y="3746500"/>
          <a:ext cx="20726410" cy="804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2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3200" b="0" cap="none" spc="-20" dirty="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243840" marR="243840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1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2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3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4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Row one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48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75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45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Row</a:t>
                      </a:r>
                      <a:r>
                        <a:rPr lang="en-US" sz="3200" b="0" cap="none" spc="-20" baseline="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 two</a:t>
                      </a:r>
                      <a:endParaRPr lang="en-US" sz="3200" b="0" cap="none" spc="-20" dirty="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75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89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58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48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Row three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55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75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Row four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55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70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84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52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55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Row five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48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75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45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Row six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75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89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58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48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Row</a:t>
                      </a:r>
                      <a:r>
                        <a:rPr lang="en-US" sz="3200" b="0" cap="none" spc="-20" baseline="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 seven</a:t>
                      </a:r>
                      <a:endParaRPr lang="en-US" sz="3200" b="0" cap="none" spc="-20" dirty="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55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75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Row eight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55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70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84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52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55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Row</a:t>
                      </a:r>
                      <a:r>
                        <a:rPr lang="en-US" sz="3200" b="0" cap="none" spc="-20" baseline="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 nine</a:t>
                      </a:r>
                      <a:endParaRPr lang="en-US" sz="3200" b="0" cap="none" spc="-20" dirty="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48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75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45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Total Row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3200" b="0" kern="1200" cap="none" spc="-2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456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3200" b="0" kern="1200" cap="none" spc="-2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556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3200" b="0" kern="1200" cap="none" spc="-2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681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3200" b="0" kern="1200" cap="none" spc="-2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425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3200" b="0" kern="1200" cap="none" spc="-2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474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3200" b="0" kern="1200" cap="none" spc="-2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454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5053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85449"/>
              </p:ext>
            </p:extLst>
          </p:nvPr>
        </p:nvGraphicFramePr>
        <p:xfrm>
          <a:off x="3657600" y="4214813"/>
          <a:ext cx="20726400" cy="7121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88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9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9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9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59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24398">
                <a:tc>
                  <a:txBody>
                    <a:bodyPr/>
                    <a:lstStyle/>
                    <a:p>
                      <a:endParaRPr lang="en-US" sz="3200" b="0" cap="none" spc="-20" dirty="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Category 1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Category 2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Category 3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Category 4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398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Lorem</a:t>
                      </a:r>
                      <a:r>
                        <a:rPr lang="en-US" sz="3200" b="0" cap="none" spc="-20" baseline="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 ipsum</a:t>
                      </a:r>
                      <a:endParaRPr lang="en-US" sz="3200" b="0" cap="none" spc="-20" dirty="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398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Dolor sit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4398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Fin amet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4398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Our company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 bwMode="black">
          <a:xfrm>
            <a:off x="12391649" y="10121436"/>
            <a:ext cx="971490" cy="971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 bwMode="black">
          <a:xfrm>
            <a:off x="12391649" y="8732076"/>
            <a:ext cx="971490" cy="971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 bwMode="black">
          <a:xfrm>
            <a:off x="16418563" y="10121436"/>
            <a:ext cx="971490" cy="971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 bwMode="black">
          <a:xfrm>
            <a:off x="20448755" y="8732076"/>
            <a:ext cx="971490" cy="971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black">
          <a:xfrm>
            <a:off x="16418563" y="8732076"/>
            <a:ext cx="971490" cy="971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black">
          <a:xfrm>
            <a:off x="12391649" y="7268792"/>
            <a:ext cx="971490" cy="971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black">
          <a:xfrm>
            <a:off x="16418563" y="7268792"/>
            <a:ext cx="971490" cy="971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 bwMode="black">
          <a:xfrm>
            <a:off x="20448755" y="7268792"/>
            <a:ext cx="971490" cy="971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 bwMode="black">
          <a:xfrm>
            <a:off x="12391649" y="5845836"/>
            <a:ext cx="971490" cy="971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 bwMode="black">
          <a:xfrm>
            <a:off x="16418563" y="5845836"/>
            <a:ext cx="971490" cy="971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 bwMode="black">
          <a:xfrm>
            <a:off x="20448755" y="5845836"/>
            <a:ext cx="971490" cy="971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 bwMode="black">
          <a:xfrm>
            <a:off x="20448755" y="10121436"/>
            <a:ext cx="971490" cy="971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 bwMode="black">
          <a:xfrm>
            <a:off x="8183893" y="10121436"/>
            <a:ext cx="971490" cy="971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 bwMode="black">
          <a:xfrm>
            <a:off x="8183893" y="8732076"/>
            <a:ext cx="971490" cy="971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black">
          <a:xfrm>
            <a:off x="8183893" y="7268792"/>
            <a:ext cx="971490" cy="971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 bwMode="black">
          <a:xfrm>
            <a:off x="8183893" y="5845836"/>
            <a:ext cx="971490" cy="971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</a:endParaRPr>
          </a:p>
        </p:txBody>
      </p:sp>
      <p:sp>
        <p:nvSpPr>
          <p:cNvPr id="6" name="Pie 5"/>
          <p:cNvSpPr/>
          <p:nvPr/>
        </p:nvSpPr>
        <p:spPr bwMode="black">
          <a:xfrm>
            <a:off x="8267298" y="10204841"/>
            <a:ext cx="804672" cy="804672"/>
          </a:xfrm>
          <a:prstGeom prst="pie">
            <a:avLst>
              <a:gd name="adj1" fmla="val 2156998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srgbClr val="57565A"/>
              </a:solidFill>
            </a:endParaRPr>
          </a:p>
        </p:txBody>
      </p:sp>
      <p:sp>
        <p:nvSpPr>
          <p:cNvPr id="10" name="Pie 9"/>
          <p:cNvSpPr/>
          <p:nvPr/>
        </p:nvSpPr>
        <p:spPr bwMode="black">
          <a:xfrm>
            <a:off x="12475054" y="10204841"/>
            <a:ext cx="804672" cy="804672"/>
          </a:xfrm>
          <a:prstGeom prst="pie">
            <a:avLst>
              <a:gd name="adj1" fmla="val 5427408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srgbClr val="57565A"/>
              </a:solidFill>
            </a:endParaRPr>
          </a:p>
        </p:txBody>
      </p:sp>
      <p:sp>
        <p:nvSpPr>
          <p:cNvPr id="12" name="Pie 11"/>
          <p:cNvSpPr/>
          <p:nvPr/>
        </p:nvSpPr>
        <p:spPr bwMode="black">
          <a:xfrm>
            <a:off x="12475054" y="8815481"/>
            <a:ext cx="804672" cy="804672"/>
          </a:xfrm>
          <a:prstGeom prst="pie">
            <a:avLst>
              <a:gd name="adj1" fmla="val 10788895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srgbClr val="57565A"/>
              </a:solidFill>
            </a:endParaRPr>
          </a:p>
        </p:txBody>
      </p:sp>
      <p:sp>
        <p:nvSpPr>
          <p:cNvPr id="15" name="Oval 14"/>
          <p:cNvSpPr/>
          <p:nvPr/>
        </p:nvSpPr>
        <p:spPr bwMode="black">
          <a:xfrm>
            <a:off x="16501968" y="10204841"/>
            <a:ext cx="804672" cy="8046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srgbClr val="57565A"/>
              </a:solidFill>
            </a:endParaRPr>
          </a:p>
        </p:txBody>
      </p:sp>
      <p:sp>
        <p:nvSpPr>
          <p:cNvPr id="17" name="Pie 16"/>
          <p:cNvSpPr/>
          <p:nvPr/>
        </p:nvSpPr>
        <p:spPr bwMode="black">
          <a:xfrm>
            <a:off x="20532160" y="8815481"/>
            <a:ext cx="804672" cy="804672"/>
          </a:xfrm>
          <a:prstGeom prst="pie">
            <a:avLst>
              <a:gd name="adj1" fmla="val 5427408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srgbClr val="57565A"/>
              </a:solidFill>
            </a:endParaRPr>
          </a:p>
        </p:txBody>
      </p:sp>
      <p:sp>
        <p:nvSpPr>
          <p:cNvPr id="21" name="Pie 20"/>
          <p:cNvSpPr/>
          <p:nvPr/>
        </p:nvSpPr>
        <p:spPr bwMode="black">
          <a:xfrm>
            <a:off x="8267298" y="7352197"/>
            <a:ext cx="804672" cy="804672"/>
          </a:xfrm>
          <a:prstGeom prst="pie">
            <a:avLst>
              <a:gd name="adj1" fmla="val 10788895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srgbClr val="57565A"/>
              </a:solidFill>
            </a:endParaRPr>
          </a:p>
        </p:txBody>
      </p:sp>
      <p:sp>
        <p:nvSpPr>
          <p:cNvPr id="23" name="Pie 22"/>
          <p:cNvSpPr/>
          <p:nvPr/>
        </p:nvSpPr>
        <p:spPr bwMode="black">
          <a:xfrm>
            <a:off x="16501968" y="7352197"/>
            <a:ext cx="804672" cy="804672"/>
          </a:xfrm>
          <a:prstGeom prst="pie">
            <a:avLst>
              <a:gd name="adj1" fmla="val 10788895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srgbClr val="57565A"/>
              </a:solidFill>
            </a:endParaRPr>
          </a:p>
        </p:txBody>
      </p:sp>
      <p:sp>
        <p:nvSpPr>
          <p:cNvPr id="26" name="Pie 25"/>
          <p:cNvSpPr/>
          <p:nvPr/>
        </p:nvSpPr>
        <p:spPr bwMode="black">
          <a:xfrm>
            <a:off x="8267298" y="5929241"/>
            <a:ext cx="804672" cy="804672"/>
          </a:xfrm>
          <a:prstGeom prst="pie">
            <a:avLst>
              <a:gd name="adj1" fmla="val 5427408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srgbClr val="57565A"/>
              </a:solidFill>
            </a:endParaRPr>
          </a:p>
        </p:txBody>
      </p:sp>
      <p:sp>
        <p:nvSpPr>
          <p:cNvPr id="28" name="Pie 27"/>
          <p:cNvSpPr/>
          <p:nvPr/>
        </p:nvSpPr>
        <p:spPr bwMode="black">
          <a:xfrm>
            <a:off x="12475054" y="5929241"/>
            <a:ext cx="804672" cy="804672"/>
          </a:xfrm>
          <a:prstGeom prst="pie">
            <a:avLst>
              <a:gd name="adj1" fmla="val 5427408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srgbClr val="57565A"/>
              </a:solidFill>
            </a:endParaRPr>
          </a:p>
        </p:txBody>
      </p:sp>
      <p:sp>
        <p:nvSpPr>
          <p:cNvPr id="31" name="Pie 30"/>
          <p:cNvSpPr/>
          <p:nvPr/>
        </p:nvSpPr>
        <p:spPr bwMode="black">
          <a:xfrm>
            <a:off x="20532160" y="5929241"/>
            <a:ext cx="804672" cy="804672"/>
          </a:xfrm>
          <a:prstGeom prst="pie">
            <a:avLst>
              <a:gd name="adj1" fmla="val 10788895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srgbClr val="57565A"/>
              </a:solidFill>
            </a:endParaRPr>
          </a:p>
        </p:txBody>
      </p:sp>
      <p:sp>
        <p:nvSpPr>
          <p:cNvPr id="34" name="Pie 33"/>
          <p:cNvSpPr/>
          <p:nvPr/>
        </p:nvSpPr>
        <p:spPr bwMode="black">
          <a:xfrm>
            <a:off x="20532160" y="10204841"/>
            <a:ext cx="804672" cy="804672"/>
          </a:xfrm>
          <a:prstGeom prst="pie">
            <a:avLst>
              <a:gd name="adj1" fmla="val 2156998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 dirty="0">
              <a:solidFill>
                <a:srgbClr val="57565A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0374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3381377"/>
            <a:ext cx="6583878" cy="902683"/>
          </a:xfrm>
          <a:prstGeom prst="rect">
            <a:avLst/>
          </a:prstGeom>
          <a:solidFill>
            <a:srgbClr val="264653"/>
          </a:solidFill>
        </p:spPr>
        <p:txBody>
          <a:bodyPr wrap="square" lIns="243840" tIns="121920" rIns="243840" bIns="121920" rtlCol="0" anchor="b" anchorCtr="0">
            <a:spAutoFit/>
          </a:bodyPr>
          <a:lstStyle/>
          <a:p>
            <a:pPr defTabSz="2438340"/>
            <a:r>
              <a:rPr lang="en-US" sz="4266" dirty="0">
                <a:solidFill>
                  <a:srgbClr val="FFFFFF"/>
                </a:solidFill>
              </a:rPr>
              <a:t>First category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4766" y="4284061"/>
            <a:ext cx="6583878" cy="3225650"/>
          </a:xfrm>
          <a:prstGeom prst="rect">
            <a:avLst/>
          </a:prstGeom>
          <a:solidFill>
            <a:srgbClr val="AECDDA"/>
          </a:solidFill>
        </p:spPr>
        <p:txBody>
          <a:bodyPr wrap="square" lIns="243840" tIns="121920" rIns="243840" bIns="121920" rtlCol="0">
            <a:noAutofit/>
          </a:bodyPr>
          <a:lstStyle/>
          <a:p>
            <a:pPr defTabSz="2438340"/>
            <a:r>
              <a:rPr lang="en-US" sz="2934" dirty="0">
                <a:solidFill>
                  <a:srgbClr val="57565A"/>
                </a:solidFill>
              </a:rPr>
              <a:t>Lorem Ipsum is simply dummy text of the printing and typesetting industry.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8001655"/>
            <a:ext cx="6583878" cy="902683"/>
          </a:xfrm>
          <a:prstGeom prst="rect">
            <a:avLst/>
          </a:prstGeom>
          <a:solidFill>
            <a:srgbClr val="E9C46A"/>
          </a:solidFill>
        </p:spPr>
        <p:txBody>
          <a:bodyPr wrap="square" lIns="243840" tIns="121920" rIns="243840" bIns="121920" rtlCol="0" anchor="b" anchorCtr="0">
            <a:spAutoFit/>
          </a:bodyPr>
          <a:lstStyle/>
          <a:p>
            <a:pPr defTabSz="2438340"/>
            <a:r>
              <a:rPr lang="en-US" sz="4266" dirty="0">
                <a:solidFill>
                  <a:srgbClr val="FFFFFF"/>
                </a:solidFill>
              </a:rPr>
              <a:t>Fourth category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8904339"/>
            <a:ext cx="6583878" cy="3225650"/>
          </a:xfrm>
          <a:prstGeom prst="rect">
            <a:avLst/>
          </a:prstGeom>
          <a:solidFill>
            <a:srgbClr val="F3E0AF"/>
          </a:solidFill>
        </p:spPr>
        <p:txBody>
          <a:bodyPr wrap="square" lIns="243840" tIns="121920" rIns="243840" bIns="121920" rtlCol="0">
            <a:noAutofit/>
          </a:bodyPr>
          <a:lstStyle/>
          <a:p>
            <a:pPr defTabSz="2438340"/>
            <a:r>
              <a:rPr lang="en-US" sz="2934" dirty="0">
                <a:solidFill>
                  <a:srgbClr val="57565A"/>
                </a:solidFill>
              </a:rPr>
              <a:t>Lorem Ipsum is simply dummy text of the printing and typesetting industry.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01882" y="3381377"/>
            <a:ext cx="6583878" cy="902683"/>
          </a:xfrm>
          <a:prstGeom prst="rect">
            <a:avLst/>
          </a:prstGeom>
          <a:solidFill>
            <a:srgbClr val="287271"/>
          </a:solidFill>
        </p:spPr>
        <p:txBody>
          <a:bodyPr wrap="square" lIns="243840" tIns="121920" rIns="243840" bIns="121920" rtlCol="0" anchor="b" anchorCtr="0">
            <a:spAutoFit/>
          </a:bodyPr>
          <a:lstStyle/>
          <a:p>
            <a:pPr defTabSz="2438340"/>
            <a:r>
              <a:rPr lang="en-US" sz="4266" dirty="0">
                <a:solidFill>
                  <a:srgbClr val="FFFFFF"/>
                </a:solidFill>
              </a:rPr>
              <a:t>Second category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05450" y="4284061"/>
            <a:ext cx="6583878" cy="3225650"/>
          </a:xfrm>
          <a:prstGeom prst="rect">
            <a:avLst/>
          </a:prstGeom>
          <a:solidFill>
            <a:srgbClr val="93D9D7"/>
          </a:solidFill>
        </p:spPr>
        <p:txBody>
          <a:bodyPr wrap="square" lIns="243840" tIns="121920" rIns="243840" bIns="121920" rtlCol="0">
            <a:noAutofit/>
          </a:bodyPr>
          <a:lstStyle/>
          <a:p>
            <a:pPr defTabSz="2438340"/>
            <a:r>
              <a:rPr lang="en-US" sz="2934" dirty="0">
                <a:solidFill>
                  <a:srgbClr val="57565A"/>
                </a:solidFill>
              </a:rPr>
              <a:t>Lorem Ipsum is simply dummy text of the printing and typesetting industry.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01882" y="8001655"/>
            <a:ext cx="6583878" cy="902683"/>
          </a:xfrm>
          <a:prstGeom prst="rect">
            <a:avLst/>
          </a:prstGeom>
          <a:solidFill>
            <a:srgbClr val="F4A261"/>
          </a:solidFill>
        </p:spPr>
        <p:txBody>
          <a:bodyPr wrap="square" lIns="243840" tIns="121920" rIns="243840" bIns="121920" rtlCol="0" anchor="b" anchorCtr="0">
            <a:spAutoFit/>
          </a:bodyPr>
          <a:lstStyle/>
          <a:p>
            <a:pPr defTabSz="2438340"/>
            <a:r>
              <a:rPr lang="en-US" sz="4266" dirty="0">
                <a:solidFill>
                  <a:srgbClr val="FFFFFF"/>
                </a:solidFill>
              </a:rPr>
              <a:t>Fifth category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05450" y="8904339"/>
            <a:ext cx="6583878" cy="3225650"/>
          </a:xfrm>
          <a:prstGeom prst="rect">
            <a:avLst/>
          </a:prstGeom>
          <a:solidFill>
            <a:srgbClr val="FAD6B8"/>
          </a:solidFill>
        </p:spPr>
        <p:txBody>
          <a:bodyPr wrap="square" lIns="243840" tIns="121920" rIns="243840" bIns="121920" rtlCol="0">
            <a:noAutofit/>
          </a:bodyPr>
          <a:lstStyle/>
          <a:p>
            <a:pPr defTabSz="2438340"/>
            <a:r>
              <a:rPr lang="en-US" sz="2934" dirty="0">
                <a:solidFill>
                  <a:srgbClr val="57565A"/>
                </a:solidFill>
              </a:rPr>
              <a:t>Lorem Ipsum is simply dummy text of the printing and typesetting industry.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120154" y="3381377"/>
            <a:ext cx="6583878" cy="902683"/>
          </a:xfrm>
          <a:prstGeom prst="rect">
            <a:avLst/>
          </a:prstGeom>
          <a:solidFill>
            <a:srgbClr val="2A9D8F"/>
          </a:solidFill>
        </p:spPr>
        <p:txBody>
          <a:bodyPr wrap="square" lIns="243840" tIns="121920" rIns="243840" bIns="121920" rtlCol="0" anchor="b" anchorCtr="0">
            <a:spAutoFit/>
          </a:bodyPr>
          <a:lstStyle/>
          <a:p>
            <a:pPr defTabSz="2438340"/>
            <a:r>
              <a:rPr lang="en-US" sz="4266" dirty="0">
                <a:solidFill>
                  <a:srgbClr val="FFFFFF"/>
                </a:solidFill>
              </a:rPr>
              <a:t>Third category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123722" y="4284061"/>
            <a:ext cx="6583878" cy="3225650"/>
          </a:xfrm>
          <a:prstGeom prst="rect">
            <a:avLst/>
          </a:prstGeom>
          <a:solidFill>
            <a:srgbClr val="AAE8E1"/>
          </a:solidFill>
        </p:spPr>
        <p:txBody>
          <a:bodyPr wrap="square" lIns="243840" tIns="121920" rIns="243840" bIns="121920" rtlCol="0">
            <a:noAutofit/>
          </a:bodyPr>
          <a:lstStyle/>
          <a:p>
            <a:pPr defTabSz="2438340"/>
            <a:r>
              <a:rPr lang="en-US" sz="2934" dirty="0">
                <a:solidFill>
                  <a:srgbClr val="57565A"/>
                </a:solidFill>
              </a:rPr>
              <a:t>Lorem Ipsum is simply dummy text of the printing and typesetting industry.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120154" y="8001655"/>
            <a:ext cx="6583878" cy="902683"/>
          </a:xfrm>
          <a:prstGeom prst="rect">
            <a:avLst/>
          </a:prstGeom>
          <a:solidFill>
            <a:srgbClr val="E76F51"/>
          </a:solidFill>
        </p:spPr>
        <p:txBody>
          <a:bodyPr wrap="square" lIns="243840" tIns="121920" rIns="243840" bIns="121920" rtlCol="0" anchor="b" anchorCtr="0">
            <a:spAutoFit/>
          </a:bodyPr>
          <a:lstStyle/>
          <a:p>
            <a:pPr defTabSz="2438340"/>
            <a:r>
              <a:rPr lang="en-US" sz="4266" dirty="0">
                <a:solidFill>
                  <a:srgbClr val="FFFFFF"/>
                </a:solidFill>
              </a:rPr>
              <a:t>Sixth category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123722" y="8904339"/>
            <a:ext cx="6583878" cy="3225650"/>
          </a:xfrm>
          <a:prstGeom prst="rect">
            <a:avLst/>
          </a:prstGeom>
          <a:solidFill>
            <a:srgbClr val="F4BFB2"/>
          </a:solidFill>
        </p:spPr>
        <p:txBody>
          <a:bodyPr wrap="square" lIns="243840" tIns="121920" rIns="243840" bIns="121920" rtlCol="0">
            <a:noAutofit/>
          </a:bodyPr>
          <a:lstStyle/>
          <a:p>
            <a:pPr defTabSz="2438340"/>
            <a:r>
              <a:rPr lang="en-US" sz="2934" dirty="0">
                <a:solidFill>
                  <a:srgbClr val="57565A"/>
                </a:solidFill>
              </a:rPr>
              <a:t>Lorem Ipsum is simply dummy text of the printing and typesetting industry.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8084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3381377"/>
            <a:ext cx="10112454" cy="902683"/>
          </a:xfrm>
          <a:prstGeom prst="rect">
            <a:avLst/>
          </a:prstGeom>
          <a:solidFill>
            <a:schemeClr val="accent2"/>
          </a:solidFill>
        </p:spPr>
        <p:txBody>
          <a:bodyPr wrap="square" lIns="243840" tIns="121920" rIns="243840" bIns="121920" rtlCol="0" anchor="b" anchorCtr="0">
            <a:spAutoFit/>
          </a:bodyPr>
          <a:lstStyle/>
          <a:p>
            <a:pPr defTabSz="2438340"/>
            <a:r>
              <a:rPr lang="en-US" sz="4266" dirty="0">
                <a:solidFill>
                  <a:prstClr val="white"/>
                </a:solidFill>
                <a:latin typeface="Open Sans Light"/>
              </a:rPr>
              <a:t>Lorem Ipsum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284061"/>
            <a:ext cx="10112454" cy="3225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243840" tIns="121920" rIns="243840" bIns="121920" rtlCol="0">
            <a:noAutofit/>
          </a:bodyPr>
          <a:lstStyle/>
          <a:p>
            <a:pPr defTabSz="2438340"/>
            <a:r>
              <a:rPr lang="en-US" sz="2400" dirty="0">
                <a:latin typeface="+mj-lt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8001655"/>
            <a:ext cx="10112454" cy="902683"/>
          </a:xfrm>
          <a:prstGeom prst="rect">
            <a:avLst/>
          </a:prstGeom>
          <a:solidFill>
            <a:schemeClr val="accent5"/>
          </a:solidFill>
        </p:spPr>
        <p:txBody>
          <a:bodyPr wrap="square" lIns="243840" tIns="121920" rIns="243840" bIns="121920" rtlCol="0" anchor="b" anchorCtr="0">
            <a:spAutoFit/>
          </a:bodyPr>
          <a:lstStyle/>
          <a:p>
            <a:pPr defTabSz="2438340"/>
            <a:r>
              <a:rPr lang="en-US" sz="4266" dirty="0">
                <a:solidFill>
                  <a:prstClr val="white"/>
                </a:solidFill>
                <a:latin typeface="Open Sans Light"/>
              </a:rPr>
              <a:t>Lorem Ipsum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81200" y="8904339"/>
            <a:ext cx="10112454" cy="3225650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txBody>
          <a:bodyPr wrap="square" lIns="243840" tIns="121920" rIns="243840" bIns="121920" rtlCol="0">
            <a:noAutofit/>
          </a:bodyPr>
          <a:lstStyle/>
          <a:p>
            <a:pPr defTabSz="2438340"/>
            <a:r>
              <a:rPr lang="en-US" sz="2400" dirty="0">
                <a:latin typeface="+mj-lt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89666" y="3381377"/>
            <a:ext cx="10112454" cy="902683"/>
          </a:xfrm>
          <a:prstGeom prst="rect">
            <a:avLst/>
          </a:prstGeom>
          <a:solidFill>
            <a:schemeClr val="accent3"/>
          </a:solidFill>
        </p:spPr>
        <p:txBody>
          <a:bodyPr wrap="square" lIns="243840" tIns="121920" rIns="243840" bIns="121920" rtlCol="0" anchor="b" anchorCtr="0">
            <a:spAutoFit/>
          </a:bodyPr>
          <a:lstStyle/>
          <a:p>
            <a:pPr defTabSz="2438340"/>
            <a:r>
              <a:rPr lang="en-US" sz="4266" dirty="0">
                <a:solidFill>
                  <a:prstClr val="white"/>
                </a:solidFill>
                <a:latin typeface="Open Sans Light"/>
              </a:rPr>
              <a:t>Lorem Ipsum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95146" y="4284061"/>
            <a:ext cx="10112454" cy="322565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txBody>
          <a:bodyPr wrap="square" lIns="243840" tIns="121920" rIns="243840" bIns="121920" rtlCol="0">
            <a:noAutofit/>
          </a:bodyPr>
          <a:lstStyle/>
          <a:p>
            <a:pPr defTabSz="2438340"/>
            <a:r>
              <a:rPr lang="en-US" sz="2400" dirty="0">
                <a:latin typeface="+mj-lt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589666" y="8001655"/>
            <a:ext cx="10112454" cy="902683"/>
          </a:xfrm>
          <a:prstGeom prst="rect">
            <a:avLst/>
          </a:prstGeom>
          <a:solidFill>
            <a:schemeClr val="accent4"/>
          </a:solidFill>
        </p:spPr>
        <p:txBody>
          <a:bodyPr wrap="square" lIns="243840" tIns="121920" rIns="243840" bIns="121920" rtlCol="0" anchor="b" anchorCtr="0">
            <a:spAutoFit/>
          </a:bodyPr>
          <a:lstStyle/>
          <a:p>
            <a:pPr defTabSz="2438340"/>
            <a:r>
              <a:rPr lang="en-US" sz="4266" dirty="0">
                <a:solidFill>
                  <a:prstClr val="white"/>
                </a:solidFill>
                <a:latin typeface="Open Sans Light"/>
              </a:rPr>
              <a:t>Lorem Ipsum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595146" y="8904339"/>
            <a:ext cx="10112454" cy="32256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243840" tIns="121920" rIns="243840" bIns="121920" rtlCol="0">
            <a:noAutofit/>
          </a:bodyPr>
          <a:lstStyle/>
          <a:p>
            <a:pPr defTabSz="2438340"/>
            <a:r>
              <a:rPr lang="en-US" sz="2400" dirty="0">
                <a:latin typeface="+mj-lt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F6E4933-8E76-4985-A412-059AE66A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5496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1" y="3164517"/>
            <a:ext cx="6583878" cy="902683"/>
          </a:xfrm>
          <a:prstGeom prst="rect">
            <a:avLst/>
          </a:prstGeom>
          <a:solidFill>
            <a:schemeClr val="accent1"/>
          </a:solidFill>
        </p:spPr>
        <p:txBody>
          <a:bodyPr wrap="square" lIns="243840" tIns="121920" rIns="243840" bIns="121920" rtlCol="0" anchor="b" anchorCtr="0">
            <a:spAutoFit/>
          </a:bodyPr>
          <a:lstStyle/>
          <a:p>
            <a:pPr defTabSz="2438340"/>
            <a:r>
              <a:rPr lang="en-US" sz="4266" dirty="0">
                <a:solidFill>
                  <a:schemeClr val="bg1"/>
                </a:solidFill>
              </a:rPr>
              <a:t>Lorem Ipsum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2367" y="4067198"/>
            <a:ext cx="6583878" cy="7865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43840" tIns="121920" rIns="243840" bIns="121920" rtlCol="0">
            <a:noAutofit/>
          </a:bodyPr>
          <a:lstStyle/>
          <a:p>
            <a:pPr defTabSz="2438340"/>
            <a:r>
              <a:rPr lang="en-US" sz="24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49483" y="3164517"/>
            <a:ext cx="6583878" cy="902683"/>
          </a:xfrm>
          <a:prstGeom prst="rect">
            <a:avLst/>
          </a:prstGeom>
          <a:solidFill>
            <a:schemeClr val="accent4"/>
          </a:solidFill>
        </p:spPr>
        <p:txBody>
          <a:bodyPr wrap="square" lIns="243840" tIns="121920" rIns="243840" bIns="121920" rtlCol="0" anchor="b" anchorCtr="0">
            <a:spAutoFit/>
          </a:bodyPr>
          <a:lstStyle/>
          <a:p>
            <a:pPr defTabSz="2438340"/>
            <a:r>
              <a:rPr lang="en-US" sz="4266" dirty="0">
                <a:solidFill>
                  <a:schemeClr val="bg1"/>
                </a:solidFill>
              </a:rPr>
              <a:t>Lorem Ipsum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53051" y="4067198"/>
            <a:ext cx="6583878" cy="7865176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txBody>
          <a:bodyPr wrap="square" lIns="243840" tIns="121920" rIns="243840" bIns="121920" rtlCol="0">
            <a:noAutofit/>
          </a:bodyPr>
          <a:lstStyle/>
          <a:p>
            <a:pPr defTabSz="2438340"/>
            <a:r>
              <a:rPr lang="en-US" sz="24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967755" y="3164517"/>
            <a:ext cx="6583878" cy="902683"/>
          </a:xfrm>
          <a:prstGeom prst="rect">
            <a:avLst/>
          </a:prstGeom>
          <a:solidFill>
            <a:schemeClr val="accent5"/>
          </a:solidFill>
        </p:spPr>
        <p:txBody>
          <a:bodyPr wrap="square" lIns="243840" tIns="121920" rIns="243840" bIns="121920" rtlCol="0" anchor="b" anchorCtr="0">
            <a:spAutoFit/>
          </a:bodyPr>
          <a:lstStyle/>
          <a:p>
            <a:pPr defTabSz="2438340"/>
            <a:r>
              <a:rPr lang="en-US" sz="4266" dirty="0">
                <a:solidFill>
                  <a:schemeClr val="bg1"/>
                </a:solidFill>
              </a:rPr>
              <a:t>Lorem Ipsum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971323" y="4067198"/>
            <a:ext cx="6583878" cy="786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</p:spPr>
        <p:txBody>
          <a:bodyPr wrap="square" lIns="243840" tIns="121920" rIns="243840" bIns="121920" rtlCol="0">
            <a:noAutofit/>
          </a:bodyPr>
          <a:lstStyle/>
          <a:p>
            <a:pPr defTabSz="2438340"/>
            <a:r>
              <a:rPr lang="en-US" sz="2934" dirty="0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094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Awesome Title Here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3" y="3810000"/>
            <a:ext cx="4697790" cy="6908800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1706880" rIns="487680" bIns="487680" numCol="1" spcCol="1270" anchor="t" anchorCtr="0">
            <a:noAutofit/>
          </a:bodyPr>
          <a:lstStyle/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400" dirty="0">
                <a:solidFill>
                  <a:srgbClr val="660002"/>
                </a:solidFill>
                <a:latin typeface="+mj-lt"/>
              </a:rPr>
              <a:t>Lorem Ipsum 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 dirty="0">
                <a:solidFill>
                  <a:srgbClr val="57565A"/>
                </a:solidFill>
              </a:rPr>
              <a:t>Lorem Ipsum is simply dummy text of the printing and typesetting industry. Lorem Ipsum has been the industry's standard dummy text ever since the 1500s, </a:t>
            </a:r>
            <a:endParaRPr lang="en-US" sz="3200" dirty="0">
              <a:solidFill>
                <a:srgbClr val="57565A"/>
              </a:solidFill>
            </a:endParaRPr>
          </a:p>
        </p:txBody>
      </p:sp>
      <p:sp>
        <p:nvSpPr>
          <p:cNvPr id="8" name="Diagonal Stripe 7"/>
          <p:cNvSpPr/>
          <p:nvPr/>
        </p:nvSpPr>
        <p:spPr>
          <a:xfrm>
            <a:off x="1828800" y="3810000"/>
            <a:ext cx="1828800" cy="1828800"/>
          </a:xfrm>
          <a:prstGeom prst="diagStrip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defTabSz="2438340"/>
            <a:r>
              <a:rPr lang="en-US" sz="5334" dirty="0">
                <a:solidFill>
                  <a:srgbClr val="FFFFFF"/>
                </a:solidFill>
                <a:latin typeface="Open Sans Light"/>
              </a:rPr>
              <a:t>01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71671" y="3810000"/>
            <a:ext cx="4697790" cy="6908800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1706880" rIns="487680" bIns="487680" numCol="1" spcCol="1270" anchor="t" anchorCtr="0">
            <a:noAutofit/>
          </a:bodyPr>
          <a:lstStyle/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400" dirty="0">
                <a:solidFill>
                  <a:srgbClr val="B9071F"/>
                </a:solidFill>
                <a:latin typeface="+mj-lt"/>
              </a:rPr>
              <a:t>Lorem Ipsum 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 dirty="0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 since the 1500s, </a:t>
            </a:r>
            <a:endParaRPr lang="en-US" sz="2934" dirty="0">
              <a:solidFill>
                <a:schemeClr val="tx1"/>
              </a:solidFill>
            </a:endParaRPr>
          </a:p>
        </p:txBody>
      </p:sp>
      <p:sp>
        <p:nvSpPr>
          <p:cNvPr id="13" name="Diagonal Stripe 12"/>
          <p:cNvSpPr/>
          <p:nvPr/>
        </p:nvSpPr>
        <p:spPr>
          <a:xfrm>
            <a:off x="7171670" y="3810000"/>
            <a:ext cx="1828800" cy="1828800"/>
          </a:xfrm>
          <a:prstGeom prst="diagStripe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defTabSz="2438340"/>
            <a:r>
              <a:rPr lang="en-US" sz="5334" dirty="0">
                <a:solidFill>
                  <a:srgbClr val="FFFFFF"/>
                </a:solidFill>
                <a:latin typeface="Open Sans Light"/>
              </a:rPr>
              <a:t>02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514541" y="3810000"/>
            <a:ext cx="4697790" cy="6908800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1706880" rIns="487680" bIns="487680" numCol="1" spcCol="1270" anchor="t" anchorCtr="0">
            <a:noAutofit/>
          </a:bodyPr>
          <a:lstStyle/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400" dirty="0">
                <a:solidFill>
                  <a:srgbClr val="EE6F29"/>
                </a:solidFill>
                <a:latin typeface="+mj-lt"/>
              </a:rPr>
              <a:t>Lorem Ipsum </a:t>
            </a:r>
            <a:r>
              <a:rPr lang="en-US" sz="2400" dirty="0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 since the 1500s, </a:t>
            </a:r>
            <a:endParaRPr lang="en-US" sz="2934" dirty="0">
              <a:solidFill>
                <a:schemeClr val="tx1"/>
              </a:solidFill>
              <a:latin typeface="Open Sans Light"/>
            </a:endParaRPr>
          </a:p>
        </p:txBody>
      </p:sp>
      <p:sp>
        <p:nvSpPr>
          <p:cNvPr id="15" name="Diagonal Stripe 14"/>
          <p:cNvSpPr/>
          <p:nvPr/>
        </p:nvSpPr>
        <p:spPr>
          <a:xfrm>
            <a:off x="12514538" y="3810000"/>
            <a:ext cx="1828800" cy="1828800"/>
          </a:xfrm>
          <a:prstGeom prst="diagStripe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defTabSz="2438340"/>
            <a:r>
              <a:rPr lang="en-US" sz="5334" dirty="0">
                <a:solidFill>
                  <a:srgbClr val="FFFFFF"/>
                </a:solidFill>
                <a:latin typeface="Open Sans Light"/>
              </a:rPr>
              <a:t>03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857413" y="3810000"/>
            <a:ext cx="4697790" cy="6908800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1706880" rIns="487680" bIns="487680" numCol="1" spcCol="1270" anchor="t" anchorCtr="0">
            <a:noAutofit/>
          </a:bodyPr>
          <a:lstStyle/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400" dirty="0">
                <a:solidFill>
                  <a:srgbClr val="FDBD58"/>
                </a:solidFill>
                <a:latin typeface="+mj-lt"/>
              </a:rPr>
              <a:t>Lorem 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400" dirty="0">
                <a:solidFill>
                  <a:srgbClr val="FDBD58"/>
                </a:solidFill>
                <a:latin typeface="+mj-lt"/>
              </a:rPr>
              <a:t>Ipsum 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 dirty="0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 since the 1500s, </a:t>
            </a:r>
            <a:endParaRPr lang="en-US" sz="2934" dirty="0">
              <a:solidFill>
                <a:schemeClr val="tx1"/>
              </a:solidFill>
              <a:latin typeface="Open Sans Light"/>
            </a:endParaRPr>
          </a:p>
        </p:txBody>
      </p:sp>
      <p:sp>
        <p:nvSpPr>
          <p:cNvPr id="17" name="Diagonal Stripe 16"/>
          <p:cNvSpPr/>
          <p:nvPr/>
        </p:nvSpPr>
        <p:spPr>
          <a:xfrm>
            <a:off x="17857410" y="3810000"/>
            <a:ext cx="1828800" cy="1828800"/>
          </a:xfrm>
          <a:prstGeom prst="diagStripe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defTabSz="2438340"/>
            <a:r>
              <a:rPr lang="en-US" sz="5334" dirty="0">
                <a:solidFill>
                  <a:srgbClr val="FFFFFF"/>
                </a:solidFill>
                <a:latin typeface="Open Sans Light"/>
              </a:rPr>
              <a:t>04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5822793" y="10015003"/>
            <a:ext cx="703798" cy="703798"/>
          </a:xfrm>
          <a:prstGeom prst="triangle">
            <a:avLst>
              <a:gd name="adj" fmla="val 100000"/>
            </a:avLst>
          </a:prstGeom>
          <a:solidFill>
            <a:schemeClr val="tx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840" tIns="0" rIns="243840" bIns="0" rtlCol="0" anchor="b" anchorCtr="0"/>
          <a:lstStyle/>
          <a:p>
            <a:pPr algn="ctr" defTabSz="2438340"/>
            <a:r>
              <a:rPr lang="en-US" sz="3734" dirty="0">
                <a:solidFill>
                  <a:srgbClr val="FFFFFF"/>
                </a:solidFill>
                <a:latin typeface="Open Sans Light"/>
              </a:rPr>
              <a:t>+</a:t>
            </a:r>
          </a:p>
        </p:txBody>
      </p:sp>
      <p:sp>
        <p:nvSpPr>
          <p:cNvPr id="19" name="Isosceles Triangle 18"/>
          <p:cNvSpPr/>
          <p:nvPr/>
        </p:nvSpPr>
        <p:spPr>
          <a:xfrm>
            <a:off x="11165663" y="10015003"/>
            <a:ext cx="703798" cy="703798"/>
          </a:xfrm>
          <a:prstGeom prst="triangle">
            <a:avLst>
              <a:gd name="adj" fmla="val 100000"/>
            </a:avLst>
          </a:prstGeom>
          <a:solidFill>
            <a:schemeClr val="tx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840" tIns="0" rIns="243840" bIns="0" rtlCol="0" anchor="b" anchorCtr="0"/>
          <a:lstStyle/>
          <a:p>
            <a:pPr algn="ctr" defTabSz="2438340"/>
            <a:r>
              <a:rPr lang="en-US" sz="3734" dirty="0">
                <a:solidFill>
                  <a:srgbClr val="FFFFFF"/>
                </a:solidFill>
                <a:latin typeface="Open Sans Light"/>
              </a:rPr>
              <a:t>+</a:t>
            </a:r>
          </a:p>
        </p:txBody>
      </p:sp>
      <p:sp>
        <p:nvSpPr>
          <p:cNvPr id="20" name="Isosceles Triangle 19"/>
          <p:cNvSpPr/>
          <p:nvPr/>
        </p:nvSpPr>
        <p:spPr>
          <a:xfrm>
            <a:off x="16508531" y="10015003"/>
            <a:ext cx="703798" cy="703798"/>
          </a:xfrm>
          <a:prstGeom prst="triangle">
            <a:avLst>
              <a:gd name="adj" fmla="val 100000"/>
            </a:avLst>
          </a:prstGeom>
          <a:solidFill>
            <a:schemeClr val="tx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840" tIns="0" rIns="243840" bIns="0" rtlCol="0" anchor="b" anchorCtr="0"/>
          <a:lstStyle/>
          <a:p>
            <a:pPr algn="ctr" defTabSz="2438340"/>
            <a:r>
              <a:rPr lang="en-US" sz="3734" dirty="0">
                <a:solidFill>
                  <a:srgbClr val="FFFFFF"/>
                </a:solidFill>
                <a:latin typeface="Open Sans Light"/>
              </a:rPr>
              <a:t>+</a:t>
            </a:r>
          </a:p>
        </p:txBody>
      </p:sp>
      <p:sp>
        <p:nvSpPr>
          <p:cNvPr id="21" name="Isosceles Triangle 20"/>
          <p:cNvSpPr/>
          <p:nvPr/>
        </p:nvSpPr>
        <p:spPr>
          <a:xfrm>
            <a:off x="21851403" y="10015003"/>
            <a:ext cx="703798" cy="703798"/>
          </a:xfrm>
          <a:prstGeom prst="triangle">
            <a:avLst>
              <a:gd name="adj" fmla="val 100000"/>
            </a:avLst>
          </a:prstGeom>
          <a:solidFill>
            <a:schemeClr val="tx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840" tIns="0" rIns="243840" bIns="0" rtlCol="0" anchor="b" anchorCtr="0"/>
          <a:lstStyle/>
          <a:p>
            <a:pPr algn="ctr" defTabSz="2438340"/>
            <a:r>
              <a:rPr lang="en-US" sz="3734" dirty="0">
                <a:solidFill>
                  <a:srgbClr val="FFFFFF"/>
                </a:solidFill>
                <a:latin typeface="Open Sans Light"/>
              </a:rPr>
              <a:t>+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3318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73E873C3-04F5-4316-A774-B0AA7A8141AD}"/>
              </a:ext>
            </a:extLst>
          </p:cNvPr>
          <p:cNvSpPr/>
          <p:nvPr/>
        </p:nvSpPr>
        <p:spPr>
          <a:xfrm>
            <a:off x="18840299" y="3541605"/>
            <a:ext cx="4697790" cy="5689600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b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400" dirty="0">
                <a:solidFill>
                  <a:srgbClr val="FDBC58"/>
                </a:solidFill>
                <a:latin typeface="+mj-lt"/>
              </a:rPr>
              <a:t>Lorem Ipsum</a:t>
            </a:r>
          </a:p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400" dirty="0">
                <a:solidFill>
                  <a:srgbClr val="8E0003"/>
                </a:solidFill>
                <a:latin typeface="+mj-lt"/>
              </a:rPr>
              <a:t> </a:t>
            </a:r>
            <a:r>
              <a:rPr lang="en-US" sz="2934" dirty="0">
                <a:solidFill>
                  <a:srgbClr val="57565A"/>
                </a:solidFill>
              </a:rPr>
              <a:t>is simply dummy text of the printing and typesetting industry.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182" y="444417"/>
            <a:ext cx="21031637" cy="1663855"/>
          </a:xfrm>
        </p:spPr>
        <p:txBody>
          <a:bodyPr/>
          <a:lstStyle/>
          <a:p>
            <a:r>
              <a:rPr lang="en-US" dirty="0"/>
              <a:t>Your Awesome Title Here 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7175" y="3541605"/>
            <a:ext cx="4697790" cy="5689600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b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400" dirty="0">
                <a:solidFill>
                  <a:srgbClr val="8E0003"/>
                </a:solidFill>
                <a:latin typeface="+mj-lt"/>
              </a:rPr>
              <a:t>Lorem Ipsum</a:t>
            </a:r>
          </a:p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400" dirty="0">
                <a:solidFill>
                  <a:srgbClr val="8E0003"/>
                </a:solidFill>
                <a:latin typeface="+mj-lt"/>
              </a:rPr>
              <a:t> </a:t>
            </a:r>
            <a:r>
              <a:rPr lang="en-US" sz="2934" dirty="0">
                <a:solidFill>
                  <a:srgbClr val="57565A"/>
                </a:solidFill>
              </a:rPr>
              <a:t>is simply dummy text of the printing and typesetting industry.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175" y="9226081"/>
            <a:ext cx="4697790" cy="9026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7680" tIns="121920" rIns="487680" bIns="1219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2438340"/>
            <a:r>
              <a:rPr lang="en-US" sz="4266" dirty="0">
                <a:solidFill>
                  <a:srgbClr val="FFFFFF"/>
                </a:solidFill>
                <a:latin typeface="Open Sans Light"/>
              </a:rPr>
              <a:t>Certified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97175" y="10125288"/>
            <a:ext cx="4697790" cy="2733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t" anchorCtr="0">
            <a:sp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 dirty="0">
                <a:solidFill>
                  <a:schemeClr val="tx1"/>
                </a:solidFill>
              </a:rPr>
              <a:t>Lorem Ipsum has been the industry's standard dummy text ever since the 1500s, when an unknown printer took a galley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15F2BC-2FAD-4E31-A40F-563EC9C03B5B}"/>
              </a:ext>
            </a:extLst>
          </p:cNvPr>
          <p:cNvGrpSpPr/>
          <p:nvPr/>
        </p:nvGrpSpPr>
        <p:grpSpPr>
          <a:xfrm>
            <a:off x="20663645" y="3829060"/>
            <a:ext cx="1051098" cy="1515379"/>
            <a:chOff x="8070381" y="750589"/>
            <a:chExt cx="1775895" cy="2560328"/>
          </a:xfrm>
          <a:solidFill>
            <a:schemeClr val="accent5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C777D4F-43E6-4C88-958E-2935748935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024B61E9-72ED-4FD6-8CA1-71A140411415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9" name="Freeform 20">
            <a:extLst>
              <a:ext uri="{FF2B5EF4-FFF2-40B4-BE49-F238E27FC236}">
                <a16:creationId xmlns:a16="http://schemas.microsoft.com/office/drawing/2014/main" id="{8840D0F1-EA3F-4554-87F4-840E5D61EAFA}"/>
              </a:ext>
            </a:extLst>
          </p:cNvPr>
          <p:cNvSpPr>
            <a:spLocks noEditPoints="1"/>
          </p:cNvSpPr>
          <p:nvPr/>
        </p:nvSpPr>
        <p:spPr bwMode="auto">
          <a:xfrm>
            <a:off x="14775566" y="3989257"/>
            <a:ext cx="1131840" cy="1274752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rgbClr val="EE6F29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  <a:latin typeface="Calibri" panose="020F0502020204030204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02CD52-EBF1-43C4-B3E6-D446B1E67F65}"/>
              </a:ext>
            </a:extLst>
          </p:cNvPr>
          <p:cNvGrpSpPr/>
          <p:nvPr/>
        </p:nvGrpSpPr>
        <p:grpSpPr>
          <a:xfrm>
            <a:off x="8844420" y="3911152"/>
            <a:ext cx="1298716" cy="1154420"/>
            <a:chOff x="2706845" y="4671624"/>
            <a:chExt cx="603818" cy="536730"/>
          </a:xfrm>
          <a:solidFill>
            <a:srgbClr val="B9071F"/>
          </a:solidFill>
        </p:grpSpPr>
        <p:sp>
          <p:nvSpPr>
            <p:cNvPr id="31" name="Freeform 142">
              <a:extLst>
                <a:ext uri="{FF2B5EF4-FFF2-40B4-BE49-F238E27FC236}">
                  <a16:creationId xmlns:a16="http://schemas.microsoft.com/office/drawing/2014/main" id="{847EF6A4-7B18-4E5B-84B9-86DC0AA03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Freeform 143">
              <a:extLst>
                <a:ext uri="{FF2B5EF4-FFF2-40B4-BE49-F238E27FC236}">
                  <a16:creationId xmlns:a16="http://schemas.microsoft.com/office/drawing/2014/main" id="{7CB59F21-F47F-4685-A321-137396B90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Freeform 144">
              <a:extLst>
                <a:ext uri="{FF2B5EF4-FFF2-40B4-BE49-F238E27FC236}">
                  <a16:creationId xmlns:a16="http://schemas.microsoft.com/office/drawing/2014/main" id="{D2DBECDB-9330-4088-8E3A-174D2551A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Freeform 145">
              <a:extLst>
                <a:ext uri="{FF2B5EF4-FFF2-40B4-BE49-F238E27FC236}">
                  <a16:creationId xmlns:a16="http://schemas.microsoft.com/office/drawing/2014/main" id="{911A2B7D-A4E2-4BFE-B056-569362968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Freeform 146">
              <a:extLst>
                <a:ext uri="{FF2B5EF4-FFF2-40B4-BE49-F238E27FC236}">
                  <a16:creationId xmlns:a16="http://schemas.microsoft.com/office/drawing/2014/main" id="{53161024-9C6F-4392-8A16-BBC341CB9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6" name="Freeform 69">
            <a:extLst>
              <a:ext uri="{FF2B5EF4-FFF2-40B4-BE49-F238E27FC236}">
                <a16:creationId xmlns:a16="http://schemas.microsoft.com/office/drawing/2014/main" id="{F5FA1DF5-891D-48FE-B53D-824ACF32F500}"/>
              </a:ext>
            </a:extLst>
          </p:cNvPr>
          <p:cNvSpPr>
            <a:spLocks noEditPoints="1"/>
          </p:cNvSpPr>
          <p:nvPr/>
        </p:nvSpPr>
        <p:spPr bwMode="auto">
          <a:xfrm>
            <a:off x="3192669" y="3943852"/>
            <a:ext cx="906801" cy="1232936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C15341-6BF2-4B17-A927-941AAC1C4712}"/>
              </a:ext>
            </a:extLst>
          </p:cNvPr>
          <p:cNvSpPr/>
          <p:nvPr/>
        </p:nvSpPr>
        <p:spPr>
          <a:xfrm>
            <a:off x="7144883" y="3541605"/>
            <a:ext cx="4697790" cy="5689600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b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400" dirty="0">
                <a:solidFill>
                  <a:srgbClr val="B9071F"/>
                </a:solidFill>
                <a:latin typeface="+mj-lt"/>
              </a:rPr>
              <a:t>Lorem Ipsum</a:t>
            </a:r>
          </a:p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400" dirty="0">
                <a:solidFill>
                  <a:srgbClr val="8E0003"/>
                </a:solidFill>
                <a:latin typeface="+mj-lt"/>
              </a:rPr>
              <a:t> </a:t>
            </a:r>
            <a:r>
              <a:rPr lang="en-US" sz="2934" dirty="0">
                <a:solidFill>
                  <a:srgbClr val="57565A"/>
                </a:solidFill>
              </a:rPr>
              <a:t>is simply dummy text of the printing and typesetting industry.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6AC8A8-CC4F-4205-8239-00B162A9A1B4}"/>
              </a:ext>
            </a:extLst>
          </p:cNvPr>
          <p:cNvSpPr/>
          <p:nvPr/>
        </p:nvSpPr>
        <p:spPr>
          <a:xfrm>
            <a:off x="7144883" y="9226081"/>
            <a:ext cx="4697790" cy="9026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7680" tIns="121920" rIns="487680" bIns="1219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2438340"/>
            <a:r>
              <a:rPr lang="en-US" sz="4266" dirty="0">
                <a:solidFill>
                  <a:srgbClr val="FFFFFF"/>
                </a:solidFill>
                <a:latin typeface="Open Sans Light"/>
              </a:rPr>
              <a:t>Certified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8373126-3DE7-4177-82ED-4757175CC229}"/>
              </a:ext>
            </a:extLst>
          </p:cNvPr>
          <p:cNvSpPr/>
          <p:nvPr/>
        </p:nvSpPr>
        <p:spPr>
          <a:xfrm>
            <a:off x="7144883" y="10125288"/>
            <a:ext cx="4697790" cy="2733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t" anchorCtr="0">
            <a:sp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 dirty="0">
                <a:solidFill>
                  <a:schemeClr val="tx1"/>
                </a:solidFill>
              </a:rPr>
              <a:t>Lorem Ipsum has been the industry's standard dummy text ever since the 1500s, when an unknown printer took a galley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9A2459-311B-4209-8DB3-5BD016045C2E}"/>
              </a:ext>
            </a:extLst>
          </p:cNvPr>
          <p:cNvSpPr/>
          <p:nvPr/>
        </p:nvSpPr>
        <p:spPr>
          <a:xfrm>
            <a:off x="12992591" y="3541605"/>
            <a:ext cx="4697790" cy="5689600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b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400" dirty="0">
                <a:solidFill>
                  <a:srgbClr val="EE6F29"/>
                </a:solidFill>
                <a:latin typeface="+mj-lt"/>
              </a:rPr>
              <a:t>Lorem Ipsum</a:t>
            </a:r>
          </a:p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400" dirty="0">
                <a:solidFill>
                  <a:srgbClr val="8E0003"/>
                </a:solidFill>
                <a:latin typeface="+mj-lt"/>
              </a:rPr>
              <a:t> </a:t>
            </a:r>
            <a:r>
              <a:rPr lang="en-US" sz="2934" dirty="0">
                <a:solidFill>
                  <a:srgbClr val="57565A"/>
                </a:solidFill>
              </a:rPr>
              <a:t>is simply dummy text of the printing and typesetting industry.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13FDAA-279D-4944-9FD8-D3A4A5478E10}"/>
              </a:ext>
            </a:extLst>
          </p:cNvPr>
          <p:cNvSpPr/>
          <p:nvPr/>
        </p:nvSpPr>
        <p:spPr>
          <a:xfrm>
            <a:off x="12992591" y="9226081"/>
            <a:ext cx="4697790" cy="902683"/>
          </a:xfrm>
          <a:prstGeom prst="rect">
            <a:avLst/>
          </a:prstGeom>
          <a:solidFill>
            <a:srgbClr val="EE6F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7680" tIns="121920" rIns="487680" bIns="1219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2438340"/>
            <a:r>
              <a:rPr lang="en-US" sz="4266" dirty="0">
                <a:solidFill>
                  <a:srgbClr val="FFFFFF"/>
                </a:solidFill>
                <a:latin typeface="Open Sans Light"/>
              </a:rPr>
              <a:t>Certified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828CE9-23B0-4158-BCCA-A81154D57ADC}"/>
              </a:ext>
            </a:extLst>
          </p:cNvPr>
          <p:cNvSpPr/>
          <p:nvPr/>
        </p:nvSpPr>
        <p:spPr>
          <a:xfrm>
            <a:off x="12992591" y="10125288"/>
            <a:ext cx="4697790" cy="2733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t" anchorCtr="0">
            <a:sp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 dirty="0">
                <a:solidFill>
                  <a:schemeClr val="tx1"/>
                </a:solidFill>
              </a:rPr>
              <a:t>Lorem Ipsum has been the industry's standard dummy text ever since the 1500s, when an unknown printer took a galley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0C05B2-0718-4835-87E9-453AD2B8455B}"/>
              </a:ext>
            </a:extLst>
          </p:cNvPr>
          <p:cNvSpPr/>
          <p:nvPr/>
        </p:nvSpPr>
        <p:spPr>
          <a:xfrm>
            <a:off x="18840299" y="9226081"/>
            <a:ext cx="4697790" cy="90268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7680" tIns="121920" rIns="487680" bIns="1219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2438340"/>
            <a:r>
              <a:rPr lang="en-US" sz="4266" dirty="0">
                <a:solidFill>
                  <a:srgbClr val="FFFFFF"/>
                </a:solidFill>
                <a:latin typeface="Open Sans Light"/>
              </a:rPr>
              <a:t>Certified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C74A6D-93AE-4845-8CFA-CD3BE16315B4}"/>
              </a:ext>
            </a:extLst>
          </p:cNvPr>
          <p:cNvSpPr/>
          <p:nvPr/>
        </p:nvSpPr>
        <p:spPr>
          <a:xfrm>
            <a:off x="18840299" y="10125288"/>
            <a:ext cx="4697790" cy="2733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t" anchorCtr="0">
            <a:sp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 dirty="0">
                <a:solidFill>
                  <a:schemeClr val="tx1"/>
                </a:solidFill>
              </a:rPr>
              <a:t>Lorem Ipsum has been the industry's standard dummy text ever since the 1500s, when an unknown printer took a galley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717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" grpId="0" animBg="1"/>
      <p:bldP spid="8" grpId="0" animBg="1"/>
      <p:bldP spid="21" grpId="0"/>
      <p:bldP spid="37" grpId="0" animBg="1"/>
      <p:bldP spid="38" grpId="0" animBg="1"/>
      <p:bldP spid="39" grpId="0"/>
      <p:bldP spid="41" grpId="0" animBg="1"/>
      <p:bldP spid="42" grpId="0" animBg="1"/>
      <p:bldP spid="43" grpId="0"/>
      <p:bldP spid="46" grpId="0" animBg="1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374"/>
          <p:cNvSpPr>
            <a:spLocks noChangeArrowheads="1"/>
          </p:cNvSpPr>
          <p:nvPr/>
        </p:nvSpPr>
        <p:spPr bwMode="auto">
          <a:xfrm>
            <a:off x="5802723" y="3952538"/>
            <a:ext cx="4073425" cy="8087599"/>
          </a:xfrm>
          <a:custGeom>
            <a:avLst/>
            <a:gdLst>
              <a:gd name="T0" fmla="*/ 2818 w 3199"/>
              <a:gd name="T1" fmla="*/ 7113 h 7114"/>
              <a:gd name="T2" fmla="*/ 2818 w 3199"/>
              <a:gd name="T3" fmla="*/ 7113 h 7114"/>
              <a:gd name="T4" fmla="*/ 905 w 3199"/>
              <a:gd name="T5" fmla="*/ 7113 h 7114"/>
              <a:gd name="T6" fmla="*/ 0 w 3199"/>
              <a:gd name="T7" fmla="*/ 6202 h 7114"/>
              <a:gd name="T8" fmla="*/ 0 w 3199"/>
              <a:gd name="T9" fmla="*/ 187 h 7114"/>
              <a:gd name="T10" fmla="*/ 187 w 3199"/>
              <a:gd name="T11" fmla="*/ 0 h 7114"/>
              <a:gd name="T12" fmla="*/ 2818 w 3199"/>
              <a:gd name="T13" fmla="*/ 0 h 7114"/>
              <a:gd name="T14" fmla="*/ 3198 w 3199"/>
              <a:gd name="T15" fmla="*/ 380 h 7114"/>
              <a:gd name="T16" fmla="*/ 3198 w 3199"/>
              <a:gd name="T17" fmla="*/ 6733 h 7114"/>
              <a:gd name="T18" fmla="*/ 2818 w 3199"/>
              <a:gd name="T19" fmla="*/ 7113 h 7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99" h="7114">
                <a:moveTo>
                  <a:pt x="2818" y="7113"/>
                </a:moveTo>
                <a:lnTo>
                  <a:pt x="2818" y="7113"/>
                </a:lnTo>
                <a:cubicBezTo>
                  <a:pt x="905" y="7113"/>
                  <a:pt x="905" y="7113"/>
                  <a:pt x="905" y="7113"/>
                </a:cubicBezTo>
                <a:cubicBezTo>
                  <a:pt x="405" y="7113"/>
                  <a:pt x="0" y="6703"/>
                  <a:pt x="0" y="6202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85"/>
                  <a:pt x="85" y="0"/>
                  <a:pt x="187" y="0"/>
                </a:cubicBezTo>
                <a:cubicBezTo>
                  <a:pt x="2818" y="0"/>
                  <a:pt x="2818" y="0"/>
                  <a:pt x="2818" y="0"/>
                </a:cubicBezTo>
                <a:cubicBezTo>
                  <a:pt x="3029" y="0"/>
                  <a:pt x="3198" y="169"/>
                  <a:pt x="3198" y="380"/>
                </a:cubicBezTo>
                <a:cubicBezTo>
                  <a:pt x="3198" y="6733"/>
                  <a:pt x="3198" y="6733"/>
                  <a:pt x="3198" y="6733"/>
                </a:cubicBezTo>
                <a:cubicBezTo>
                  <a:pt x="3198" y="6944"/>
                  <a:pt x="3029" y="7113"/>
                  <a:pt x="2818" y="711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15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66" name="Freeform 377"/>
          <p:cNvSpPr>
            <a:spLocks noChangeArrowheads="1"/>
          </p:cNvSpPr>
          <p:nvPr/>
        </p:nvSpPr>
        <p:spPr bwMode="auto">
          <a:xfrm>
            <a:off x="5802723" y="3952541"/>
            <a:ext cx="4073425" cy="2129558"/>
          </a:xfrm>
          <a:custGeom>
            <a:avLst/>
            <a:gdLst>
              <a:gd name="T0" fmla="*/ 3198 w 3199"/>
              <a:gd name="T1" fmla="*/ 1671 h 1672"/>
              <a:gd name="T2" fmla="*/ 3198 w 3199"/>
              <a:gd name="T3" fmla="*/ 1671 h 1672"/>
              <a:gd name="T4" fmla="*/ 3198 w 3199"/>
              <a:gd name="T5" fmla="*/ 332 h 1672"/>
              <a:gd name="T6" fmla="*/ 2866 w 3199"/>
              <a:gd name="T7" fmla="*/ 0 h 1672"/>
              <a:gd name="T8" fmla="*/ 163 w 3199"/>
              <a:gd name="T9" fmla="*/ 0 h 1672"/>
              <a:gd name="T10" fmla="*/ 0 w 3199"/>
              <a:gd name="T11" fmla="*/ 169 h 1672"/>
              <a:gd name="T12" fmla="*/ 0 w 3199"/>
              <a:gd name="T13" fmla="*/ 1671 h 1672"/>
              <a:gd name="T14" fmla="*/ 3198 w 3199"/>
              <a:gd name="T15" fmla="*/ 1671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99" h="1672">
                <a:moveTo>
                  <a:pt x="3198" y="1671"/>
                </a:moveTo>
                <a:lnTo>
                  <a:pt x="3198" y="1671"/>
                </a:lnTo>
                <a:cubicBezTo>
                  <a:pt x="3198" y="332"/>
                  <a:pt x="3198" y="332"/>
                  <a:pt x="3198" y="332"/>
                </a:cubicBezTo>
                <a:cubicBezTo>
                  <a:pt x="3198" y="151"/>
                  <a:pt x="3047" y="0"/>
                  <a:pt x="2866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73" y="0"/>
                  <a:pt x="0" y="78"/>
                  <a:pt x="0" y="169"/>
                </a:cubicBezTo>
                <a:cubicBezTo>
                  <a:pt x="0" y="1671"/>
                  <a:pt x="0" y="1671"/>
                  <a:pt x="0" y="1671"/>
                </a:cubicBezTo>
                <a:lnTo>
                  <a:pt x="3198" y="1671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15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87" name="Freeform 374"/>
          <p:cNvSpPr>
            <a:spLocks noChangeArrowheads="1"/>
          </p:cNvSpPr>
          <p:nvPr/>
        </p:nvSpPr>
        <p:spPr bwMode="auto">
          <a:xfrm>
            <a:off x="10135413" y="3952538"/>
            <a:ext cx="4073425" cy="8087599"/>
          </a:xfrm>
          <a:custGeom>
            <a:avLst/>
            <a:gdLst>
              <a:gd name="T0" fmla="*/ 2818 w 3199"/>
              <a:gd name="T1" fmla="*/ 7113 h 7114"/>
              <a:gd name="T2" fmla="*/ 2818 w 3199"/>
              <a:gd name="T3" fmla="*/ 7113 h 7114"/>
              <a:gd name="T4" fmla="*/ 905 w 3199"/>
              <a:gd name="T5" fmla="*/ 7113 h 7114"/>
              <a:gd name="T6" fmla="*/ 0 w 3199"/>
              <a:gd name="T7" fmla="*/ 6202 h 7114"/>
              <a:gd name="T8" fmla="*/ 0 w 3199"/>
              <a:gd name="T9" fmla="*/ 187 h 7114"/>
              <a:gd name="T10" fmla="*/ 187 w 3199"/>
              <a:gd name="T11" fmla="*/ 0 h 7114"/>
              <a:gd name="T12" fmla="*/ 2818 w 3199"/>
              <a:gd name="T13" fmla="*/ 0 h 7114"/>
              <a:gd name="T14" fmla="*/ 3198 w 3199"/>
              <a:gd name="T15" fmla="*/ 380 h 7114"/>
              <a:gd name="T16" fmla="*/ 3198 w 3199"/>
              <a:gd name="T17" fmla="*/ 6733 h 7114"/>
              <a:gd name="T18" fmla="*/ 2818 w 3199"/>
              <a:gd name="T19" fmla="*/ 7113 h 7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99" h="7114">
                <a:moveTo>
                  <a:pt x="2818" y="7113"/>
                </a:moveTo>
                <a:lnTo>
                  <a:pt x="2818" y="7113"/>
                </a:lnTo>
                <a:cubicBezTo>
                  <a:pt x="905" y="7113"/>
                  <a:pt x="905" y="7113"/>
                  <a:pt x="905" y="7113"/>
                </a:cubicBezTo>
                <a:cubicBezTo>
                  <a:pt x="405" y="7113"/>
                  <a:pt x="0" y="6703"/>
                  <a:pt x="0" y="6202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85"/>
                  <a:pt x="85" y="0"/>
                  <a:pt x="187" y="0"/>
                </a:cubicBezTo>
                <a:cubicBezTo>
                  <a:pt x="2818" y="0"/>
                  <a:pt x="2818" y="0"/>
                  <a:pt x="2818" y="0"/>
                </a:cubicBezTo>
                <a:cubicBezTo>
                  <a:pt x="3029" y="0"/>
                  <a:pt x="3198" y="169"/>
                  <a:pt x="3198" y="380"/>
                </a:cubicBezTo>
                <a:cubicBezTo>
                  <a:pt x="3198" y="6733"/>
                  <a:pt x="3198" y="6733"/>
                  <a:pt x="3198" y="6733"/>
                </a:cubicBezTo>
                <a:cubicBezTo>
                  <a:pt x="3198" y="6944"/>
                  <a:pt x="3029" y="7113"/>
                  <a:pt x="2818" y="711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15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88" name="Freeform 377"/>
          <p:cNvSpPr>
            <a:spLocks noChangeArrowheads="1"/>
          </p:cNvSpPr>
          <p:nvPr/>
        </p:nvSpPr>
        <p:spPr bwMode="auto">
          <a:xfrm>
            <a:off x="10135413" y="3952541"/>
            <a:ext cx="4073425" cy="2129558"/>
          </a:xfrm>
          <a:custGeom>
            <a:avLst/>
            <a:gdLst>
              <a:gd name="T0" fmla="*/ 3198 w 3199"/>
              <a:gd name="T1" fmla="*/ 1671 h 1672"/>
              <a:gd name="T2" fmla="*/ 3198 w 3199"/>
              <a:gd name="T3" fmla="*/ 1671 h 1672"/>
              <a:gd name="T4" fmla="*/ 3198 w 3199"/>
              <a:gd name="T5" fmla="*/ 332 h 1672"/>
              <a:gd name="T6" fmla="*/ 2866 w 3199"/>
              <a:gd name="T7" fmla="*/ 0 h 1672"/>
              <a:gd name="T8" fmla="*/ 163 w 3199"/>
              <a:gd name="T9" fmla="*/ 0 h 1672"/>
              <a:gd name="T10" fmla="*/ 0 w 3199"/>
              <a:gd name="T11" fmla="*/ 169 h 1672"/>
              <a:gd name="T12" fmla="*/ 0 w 3199"/>
              <a:gd name="T13" fmla="*/ 1671 h 1672"/>
              <a:gd name="T14" fmla="*/ 3198 w 3199"/>
              <a:gd name="T15" fmla="*/ 1671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99" h="1672">
                <a:moveTo>
                  <a:pt x="3198" y="1671"/>
                </a:moveTo>
                <a:lnTo>
                  <a:pt x="3198" y="1671"/>
                </a:lnTo>
                <a:cubicBezTo>
                  <a:pt x="3198" y="332"/>
                  <a:pt x="3198" y="332"/>
                  <a:pt x="3198" y="332"/>
                </a:cubicBezTo>
                <a:cubicBezTo>
                  <a:pt x="3198" y="151"/>
                  <a:pt x="3047" y="0"/>
                  <a:pt x="2866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73" y="0"/>
                  <a:pt x="0" y="78"/>
                  <a:pt x="0" y="169"/>
                </a:cubicBezTo>
                <a:cubicBezTo>
                  <a:pt x="0" y="1671"/>
                  <a:pt x="0" y="1671"/>
                  <a:pt x="0" y="1671"/>
                </a:cubicBezTo>
                <a:lnTo>
                  <a:pt x="3198" y="1671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15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92" name="Freeform 374"/>
          <p:cNvSpPr>
            <a:spLocks noChangeArrowheads="1"/>
          </p:cNvSpPr>
          <p:nvPr/>
        </p:nvSpPr>
        <p:spPr bwMode="auto">
          <a:xfrm>
            <a:off x="18802527" y="3952538"/>
            <a:ext cx="4073425" cy="8087599"/>
          </a:xfrm>
          <a:custGeom>
            <a:avLst/>
            <a:gdLst>
              <a:gd name="T0" fmla="*/ 2818 w 3199"/>
              <a:gd name="T1" fmla="*/ 7113 h 7114"/>
              <a:gd name="T2" fmla="*/ 2818 w 3199"/>
              <a:gd name="T3" fmla="*/ 7113 h 7114"/>
              <a:gd name="T4" fmla="*/ 905 w 3199"/>
              <a:gd name="T5" fmla="*/ 7113 h 7114"/>
              <a:gd name="T6" fmla="*/ 0 w 3199"/>
              <a:gd name="T7" fmla="*/ 6202 h 7114"/>
              <a:gd name="T8" fmla="*/ 0 w 3199"/>
              <a:gd name="T9" fmla="*/ 187 h 7114"/>
              <a:gd name="T10" fmla="*/ 187 w 3199"/>
              <a:gd name="T11" fmla="*/ 0 h 7114"/>
              <a:gd name="T12" fmla="*/ 2818 w 3199"/>
              <a:gd name="T13" fmla="*/ 0 h 7114"/>
              <a:gd name="T14" fmla="*/ 3198 w 3199"/>
              <a:gd name="T15" fmla="*/ 380 h 7114"/>
              <a:gd name="T16" fmla="*/ 3198 w 3199"/>
              <a:gd name="T17" fmla="*/ 6733 h 7114"/>
              <a:gd name="T18" fmla="*/ 2818 w 3199"/>
              <a:gd name="T19" fmla="*/ 7113 h 7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99" h="7114">
                <a:moveTo>
                  <a:pt x="2818" y="7113"/>
                </a:moveTo>
                <a:lnTo>
                  <a:pt x="2818" y="7113"/>
                </a:lnTo>
                <a:cubicBezTo>
                  <a:pt x="905" y="7113"/>
                  <a:pt x="905" y="7113"/>
                  <a:pt x="905" y="7113"/>
                </a:cubicBezTo>
                <a:cubicBezTo>
                  <a:pt x="405" y="7113"/>
                  <a:pt x="0" y="6703"/>
                  <a:pt x="0" y="6202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85"/>
                  <a:pt x="85" y="0"/>
                  <a:pt x="187" y="0"/>
                </a:cubicBezTo>
                <a:cubicBezTo>
                  <a:pt x="2818" y="0"/>
                  <a:pt x="2818" y="0"/>
                  <a:pt x="2818" y="0"/>
                </a:cubicBezTo>
                <a:cubicBezTo>
                  <a:pt x="3029" y="0"/>
                  <a:pt x="3198" y="169"/>
                  <a:pt x="3198" y="380"/>
                </a:cubicBezTo>
                <a:cubicBezTo>
                  <a:pt x="3198" y="6733"/>
                  <a:pt x="3198" y="6733"/>
                  <a:pt x="3198" y="6733"/>
                </a:cubicBezTo>
                <a:cubicBezTo>
                  <a:pt x="3198" y="6944"/>
                  <a:pt x="3029" y="7113"/>
                  <a:pt x="2818" y="711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15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93" name="Freeform 377"/>
          <p:cNvSpPr>
            <a:spLocks noChangeArrowheads="1"/>
          </p:cNvSpPr>
          <p:nvPr/>
        </p:nvSpPr>
        <p:spPr bwMode="auto">
          <a:xfrm>
            <a:off x="18802527" y="3952541"/>
            <a:ext cx="4073425" cy="2129558"/>
          </a:xfrm>
          <a:custGeom>
            <a:avLst/>
            <a:gdLst>
              <a:gd name="T0" fmla="*/ 3198 w 3199"/>
              <a:gd name="T1" fmla="*/ 1671 h 1672"/>
              <a:gd name="T2" fmla="*/ 3198 w 3199"/>
              <a:gd name="T3" fmla="*/ 1671 h 1672"/>
              <a:gd name="T4" fmla="*/ 3198 w 3199"/>
              <a:gd name="T5" fmla="*/ 332 h 1672"/>
              <a:gd name="T6" fmla="*/ 2866 w 3199"/>
              <a:gd name="T7" fmla="*/ 0 h 1672"/>
              <a:gd name="T8" fmla="*/ 163 w 3199"/>
              <a:gd name="T9" fmla="*/ 0 h 1672"/>
              <a:gd name="T10" fmla="*/ 0 w 3199"/>
              <a:gd name="T11" fmla="*/ 169 h 1672"/>
              <a:gd name="T12" fmla="*/ 0 w 3199"/>
              <a:gd name="T13" fmla="*/ 1671 h 1672"/>
              <a:gd name="T14" fmla="*/ 3198 w 3199"/>
              <a:gd name="T15" fmla="*/ 1671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99" h="1672">
                <a:moveTo>
                  <a:pt x="3198" y="1671"/>
                </a:moveTo>
                <a:lnTo>
                  <a:pt x="3198" y="1671"/>
                </a:lnTo>
                <a:cubicBezTo>
                  <a:pt x="3198" y="332"/>
                  <a:pt x="3198" y="332"/>
                  <a:pt x="3198" y="332"/>
                </a:cubicBezTo>
                <a:cubicBezTo>
                  <a:pt x="3198" y="151"/>
                  <a:pt x="3047" y="0"/>
                  <a:pt x="2866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73" y="0"/>
                  <a:pt x="0" y="78"/>
                  <a:pt x="0" y="169"/>
                </a:cubicBezTo>
                <a:cubicBezTo>
                  <a:pt x="0" y="1671"/>
                  <a:pt x="0" y="1671"/>
                  <a:pt x="0" y="1671"/>
                </a:cubicBezTo>
                <a:lnTo>
                  <a:pt x="3198" y="1671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15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97" name="Freeform 374"/>
          <p:cNvSpPr>
            <a:spLocks noChangeArrowheads="1"/>
          </p:cNvSpPr>
          <p:nvPr/>
        </p:nvSpPr>
        <p:spPr bwMode="auto">
          <a:xfrm>
            <a:off x="1490580" y="3952538"/>
            <a:ext cx="4073425" cy="8087599"/>
          </a:xfrm>
          <a:custGeom>
            <a:avLst/>
            <a:gdLst>
              <a:gd name="T0" fmla="*/ 2818 w 3199"/>
              <a:gd name="T1" fmla="*/ 7113 h 7114"/>
              <a:gd name="T2" fmla="*/ 2818 w 3199"/>
              <a:gd name="T3" fmla="*/ 7113 h 7114"/>
              <a:gd name="T4" fmla="*/ 905 w 3199"/>
              <a:gd name="T5" fmla="*/ 7113 h 7114"/>
              <a:gd name="T6" fmla="*/ 0 w 3199"/>
              <a:gd name="T7" fmla="*/ 6202 h 7114"/>
              <a:gd name="T8" fmla="*/ 0 w 3199"/>
              <a:gd name="T9" fmla="*/ 187 h 7114"/>
              <a:gd name="T10" fmla="*/ 187 w 3199"/>
              <a:gd name="T11" fmla="*/ 0 h 7114"/>
              <a:gd name="T12" fmla="*/ 2818 w 3199"/>
              <a:gd name="T13" fmla="*/ 0 h 7114"/>
              <a:gd name="T14" fmla="*/ 3198 w 3199"/>
              <a:gd name="T15" fmla="*/ 380 h 7114"/>
              <a:gd name="T16" fmla="*/ 3198 w 3199"/>
              <a:gd name="T17" fmla="*/ 6733 h 7114"/>
              <a:gd name="T18" fmla="*/ 2818 w 3199"/>
              <a:gd name="T19" fmla="*/ 7113 h 7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99" h="7114">
                <a:moveTo>
                  <a:pt x="2818" y="7113"/>
                </a:moveTo>
                <a:lnTo>
                  <a:pt x="2818" y="7113"/>
                </a:lnTo>
                <a:cubicBezTo>
                  <a:pt x="905" y="7113"/>
                  <a:pt x="905" y="7113"/>
                  <a:pt x="905" y="7113"/>
                </a:cubicBezTo>
                <a:cubicBezTo>
                  <a:pt x="405" y="7113"/>
                  <a:pt x="0" y="6703"/>
                  <a:pt x="0" y="6202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85"/>
                  <a:pt x="85" y="0"/>
                  <a:pt x="187" y="0"/>
                </a:cubicBezTo>
                <a:cubicBezTo>
                  <a:pt x="2818" y="0"/>
                  <a:pt x="2818" y="0"/>
                  <a:pt x="2818" y="0"/>
                </a:cubicBezTo>
                <a:cubicBezTo>
                  <a:pt x="3029" y="0"/>
                  <a:pt x="3198" y="169"/>
                  <a:pt x="3198" y="380"/>
                </a:cubicBezTo>
                <a:cubicBezTo>
                  <a:pt x="3198" y="6733"/>
                  <a:pt x="3198" y="6733"/>
                  <a:pt x="3198" y="6733"/>
                </a:cubicBezTo>
                <a:cubicBezTo>
                  <a:pt x="3198" y="6944"/>
                  <a:pt x="3029" y="7113"/>
                  <a:pt x="2818" y="71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15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98" name="Freeform 377"/>
          <p:cNvSpPr>
            <a:spLocks noChangeArrowheads="1"/>
          </p:cNvSpPr>
          <p:nvPr/>
        </p:nvSpPr>
        <p:spPr bwMode="auto">
          <a:xfrm>
            <a:off x="1490580" y="3952541"/>
            <a:ext cx="4073425" cy="2129558"/>
          </a:xfrm>
          <a:custGeom>
            <a:avLst/>
            <a:gdLst>
              <a:gd name="T0" fmla="*/ 3198 w 3199"/>
              <a:gd name="T1" fmla="*/ 1671 h 1672"/>
              <a:gd name="T2" fmla="*/ 3198 w 3199"/>
              <a:gd name="T3" fmla="*/ 1671 h 1672"/>
              <a:gd name="T4" fmla="*/ 3198 w 3199"/>
              <a:gd name="T5" fmla="*/ 332 h 1672"/>
              <a:gd name="T6" fmla="*/ 2866 w 3199"/>
              <a:gd name="T7" fmla="*/ 0 h 1672"/>
              <a:gd name="T8" fmla="*/ 163 w 3199"/>
              <a:gd name="T9" fmla="*/ 0 h 1672"/>
              <a:gd name="T10" fmla="*/ 0 w 3199"/>
              <a:gd name="T11" fmla="*/ 169 h 1672"/>
              <a:gd name="T12" fmla="*/ 0 w 3199"/>
              <a:gd name="T13" fmla="*/ 1671 h 1672"/>
              <a:gd name="T14" fmla="*/ 3198 w 3199"/>
              <a:gd name="T15" fmla="*/ 1671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99" h="1672">
                <a:moveTo>
                  <a:pt x="3198" y="1671"/>
                </a:moveTo>
                <a:lnTo>
                  <a:pt x="3198" y="1671"/>
                </a:lnTo>
                <a:cubicBezTo>
                  <a:pt x="3198" y="332"/>
                  <a:pt x="3198" y="332"/>
                  <a:pt x="3198" y="332"/>
                </a:cubicBezTo>
                <a:cubicBezTo>
                  <a:pt x="3198" y="151"/>
                  <a:pt x="3047" y="0"/>
                  <a:pt x="2866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73" y="0"/>
                  <a:pt x="0" y="78"/>
                  <a:pt x="0" y="169"/>
                </a:cubicBezTo>
                <a:cubicBezTo>
                  <a:pt x="0" y="1671"/>
                  <a:pt x="0" y="1671"/>
                  <a:pt x="0" y="1671"/>
                </a:cubicBezTo>
                <a:lnTo>
                  <a:pt x="3198" y="1671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15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435746" y="6321107"/>
            <a:ext cx="4095705" cy="2806886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457200" indent="-457200" defTabSz="1828434">
              <a:buFont typeface="Arial"/>
              <a:buChar char="•"/>
            </a:pPr>
            <a:r>
              <a:rPr lang="en-US" sz="2400" dirty="0">
                <a:solidFill>
                  <a:prstClr val="white"/>
                </a:solidFill>
                <a:ea typeface="Lato"/>
                <a:cs typeface="Lato Light"/>
              </a:rPr>
              <a:t>Lorem Ipsum is simply dummy text of the printing and typesetting industry.</a:t>
            </a:r>
          </a:p>
          <a:p>
            <a:pPr marL="457200" indent="-457200" defTabSz="1828434">
              <a:buFont typeface="Arial"/>
              <a:buChar char="•"/>
            </a:pPr>
            <a:endParaRPr lang="en-US" sz="2400" dirty="0">
              <a:solidFill>
                <a:prstClr val="white"/>
              </a:solidFill>
              <a:ea typeface="Lato"/>
              <a:cs typeface="Lato Light"/>
            </a:endParaRPr>
          </a:p>
          <a:p>
            <a:pPr marL="457200" indent="-457200" defTabSz="1828434">
              <a:buFont typeface="Arial"/>
              <a:buChar char="•"/>
            </a:pPr>
            <a:r>
              <a:rPr lang="en-US" sz="2400" dirty="0">
                <a:solidFill>
                  <a:prstClr val="white"/>
                </a:solidFill>
                <a:ea typeface="Lato"/>
                <a:cs typeface="Lato Light"/>
              </a:rPr>
              <a:t>when an unknown printer took a galley</a:t>
            </a:r>
          </a:p>
        </p:txBody>
      </p:sp>
      <p:sp>
        <p:nvSpPr>
          <p:cNvPr id="102" name="Freeform 374"/>
          <p:cNvSpPr>
            <a:spLocks noChangeArrowheads="1"/>
          </p:cNvSpPr>
          <p:nvPr/>
        </p:nvSpPr>
        <p:spPr bwMode="auto">
          <a:xfrm>
            <a:off x="14457830" y="3952538"/>
            <a:ext cx="4073425" cy="8087599"/>
          </a:xfrm>
          <a:custGeom>
            <a:avLst/>
            <a:gdLst>
              <a:gd name="T0" fmla="*/ 2818 w 3199"/>
              <a:gd name="T1" fmla="*/ 7113 h 7114"/>
              <a:gd name="T2" fmla="*/ 2818 w 3199"/>
              <a:gd name="T3" fmla="*/ 7113 h 7114"/>
              <a:gd name="T4" fmla="*/ 905 w 3199"/>
              <a:gd name="T5" fmla="*/ 7113 h 7114"/>
              <a:gd name="T6" fmla="*/ 0 w 3199"/>
              <a:gd name="T7" fmla="*/ 6202 h 7114"/>
              <a:gd name="T8" fmla="*/ 0 w 3199"/>
              <a:gd name="T9" fmla="*/ 187 h 7114"/>
              <a:gd name="T10" fmla="*/ 187 w 3199"/>
              <a:gd name="T11" fmla="*/ 0 h 7114"/>
              <a:gd name="T12" fmla="*/ 2818 w 3199"/>
              <a:gd name="T13" fmla="*/ 0 h 7114"/>
              <a:gd name="T14" fmla="*/ 3198 w 3199"/>
              <a:gd name="T15" fmla="*/ 380 h 7114"/>
              <a:gd name="T16" fmla="*/ 3198 w 3199"/>
              <a:gd name="T17" fmla="*/ 6733 h 7114"/>
              <a:gd name="T18" fmla="*/ 2818 w 3199"/>
              <a:gd name="T19" fmla="*/ 7113 h 7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99" h="7114">
                <a:moveTo>
                  <a:pt x="2818" y="7113"/>
                </a:moveTo>
                <a:lnTo>
                  <a:pt x="2818" y="7113"/>
                </a:lnTo>
                <a:cubicBezTo>
                  <a:pt x="905" y="7113"/>
                  <a:pt x="905" y="7113"/>
                  <a:pt x="905" y="7113"/>
                </a:cubicBezTo>
                <a:cubicBezTo>
                  <a:pt x="405" y="7113"/>
                  <a:pt x="0" y="6703"/>
                  <a:pt x="0" y="6202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85"/>
                  <a:pt x="85" y="0"/>
                  <a:pt x="187" y="0"/>
                </a:cubicBezTo>
                <a:cubicBezTo>
                  <a:pt x="2818" y="0"/>
                  <a:pt x="2818" y="0"/>
                  <a:pt x="2818" y="0"/>
                </a:cubicBezTo>
                <a:cubicBezTo>
                  <a:pt x="3029" y="0"/>
                  <a:pt x="3198" y="169"/>
                  <a:pt x="3198" y="380"/>
                </a:cubicBezTo>
                <a:cubicBezTo>
                  <a:pt x="3198" y="6733"/>
                  <a:pt x="3198" y="6733"/>
                  <a:pt x="3198" y="6733"/>
                </a:cubicBezTo>
                <a:cubicBezTo>
                  <a:pt x="3198" y="6944"/>
                  <a:pt x="3029" y="7113"/>
                  <a:pt x="2818" y="711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15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03" name="Freeform 377"/>
          <p:cNvSpPr>
            <a:spLocks noChangeArrowheads="1"/>
          </p:cNvSpPr>
          <p:nvPr/>
        </p:nvSpPr>
        <p:spPr bwMode="auto">
          <a:xfrm>
            <a:off x="14457830" y="3952541"/>
            <a:ext cx="4073425" cy="2129558"/>
          </a:xfrm>
          <a:custGeom>
            <a:avLst/>
            <a:gdLst>
              <a:gd name="T0" fmla="*/ 3198 w 3199"/>
              <a:gd name="T1" fmla="*/ 1671 h 1672"/>
              <a:gd name="T2" fmla="*/ 3198 w 3199"/>
              <a:gd name="T3" fmla="*/ 1671 h 1672"/>
              <a:gd name="T4" fmla="*/ 3198 w 3199"/>
              <a:gd name="T5" fmla="*/ 332 h 1672"/>
              <a:gd name="T6" fmla="*/ 2866 w 3199"/>
              <a:gd name="T7" fmla="*/ 0 h 1672"/>
              <a:gd name="T8" fmla="*/ 163 w 3199"/>
              <a:gd name="T9" fmla="*/ 0 h 1672"/>
              <a:gd name="T10" fmla="*/ 0 w 3199"/>
              <a:gd name="T11" fmla="*/ 169 h 1672"/>
              <a:gd name="T12" fmla="*/ 0 w 3199"/>
              <a:gd name="T13" fmla="*/ 1671 h 1672"/>
              <a:gd name="T14" fmla="*/ 3198 w 3199"/>
              <a:gd name="T15" fmla="*/ 1671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99" h="1672">
                <a:moveTo>
                  <a:pt x="3198" y="1671"/>
                </a:moveTo>
                <a:lnTo>
                  <a:pt x="3198" y="1671"/>
                </a:lnTo>
                <a:cubicBezTo>
                  <a:pt x="3198" y="332"/>
                  <a:pt x="3198" y="332"/>
                  <a:pt x="3198" y="332"/>
                </a:cubicBezTo>
                <a:cubicBezTo>
                  <a:pt x="3198" y="151"/>
                  <a:pt x="3047" y="0"/>
                  <a:pt x="2866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73" y="0"/>
                  <a:pt x="0" y="78"/>
                  <a:pt x="0" y="169"/>
                </a:cubicBezTo>
                <a:cubicBezTo>
                  <a:pt x="0" y="1671"/>
                  <a:pt x="0" y="1671"/>
                  <a:pt x="0" y="1671"/>
                </a:cubicBezTo>
                <a:lnTo>
                  <a:pt x="3198" y="1671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15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E143-6421-4D90-9FEF-4C53EA78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</a:t>
            </a:r>
          </a:p>
        </p:txBody>
      </p:sp>
      <p:sp>
        <p:nvSpPr>
          <p:cNvPr id="36" name="Freeform 104">
            <a:extLst>
              <a:ext uri="{FF2B5EF4-FFF2-40B4-BE49-F238E27FC236}">
                <a16:creationId xmlns:a16="http://schemas.microsoft.com/office/drawing/2014/main" id="{01CF9C76-9532-46D7-94FF-A49CFCD45584}"/>
              </a:ext>
            </a:extLst>
          </p:cNvPr>
          <p:cNvSpPr>
            <a:spLocks noEditPoints="1"/>
          </p:cNvSpPr>
          <p:nvPr/>
        </p:nvSpPr>
        <p:spPr bwMode="auto">
          <a:xfrm>
            <a:off x="3025001" y="4212538"/>
            <a:ext cx="502291" cy="1565902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48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C530536-2669-4F17-91EF-D04302B4F47E}"/>
              </a:ext>
            </a:extLst>
          </p:cNvPr>
          <p:cNvGrpSpPr/>
          <p:nvPr/>
        </p:nvGrpSpPr>
        <p:grpSpPr>
          <a:xfrm>
            <a:off x="20261877" y="4236767"/>
            <a:ext cx="1154723" cy="1664778"/>
            <a:chOff x="8070381" y="750589"/>
            <a:chExt cx="1775895" cy="2560328"/>
          </a:xfrm>
          <a:solidFill>
            <a:schemeClr val="bg1"/>
          </a:solidFill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A4CD38A0-BDA3-421D-8A16-047A9FB19C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E12386D6-2447-4D59-B375-4DD11280C161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0" name="Freeform 20">
            <a:extLst>
              <a:ext uri="{FF2B5EF4-FFF2-40B4-BE49-F238E27FC236}">
                <a16:creationId xmlns:a16="http://schemas.microsoft.com/office/drawing/2014/main" id="{F3363A6C-1F40-4EE1-A049-8BC825020C51}"/>
              </a:ext>
            </a:extLst>
          </p:cNvPr>
          <p:cNvSpPr>
            <a:spLocks noEditPoints="1"/>
          </p:cNvSpPr>
          <p:nvPr/>
        </p:nvSpPr>
        <p:spPr bwMode="auto">
          <a:xfrm>
            <a:off x="12028169" y="4536820"/>
            <a:ext cx="875778" cy="986358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  <a:latin typeface="Calibri" panose="020F0502020204030204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FB9A37E-418F-4D09-9A45-A2B2B9FF1DC2}"/>
              </a:ext>
            </a:extLst>
          </p:cNvPr>
          <p:cNvGrpSpPr/>
          <p:nvPr/>
        </p:nvGrpSpPr>
        <p:grpSpPr>
          <a:xfrm>
            <a:off x="7418795" y="4643416"/>
            <a:ext cx="841280" cy="747808"/>
            <a:chOff x="2706845" y="4671624"/>
            <a:chExt cx="603818" cy="536730"/>
          </a:xfrm>
          <a:solidFill>
            <a:schemeClr val="bg1"/>
          </a:solidFill>
        </p:grpSpPr>
        <p:sp>
          <p:nvSpPr>
            <p:cNvPr id="42" name="Freeform 142">
              <a:extLst>
                <a:ext uri="{FF2B5EF4-FFF2-40B4-BE49-F238E27FC236}">
                  <a16:creationId xmlns:a16="http://schemas.microsoft.com/office/drawing/2014/main" id="{EDCE19A3-7685-4C12-BB5B-EF36311DD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Freeform 143">
              <a:extLst>
                <a:ext uri="{FF2B5EF4-FFF2-40B4-BE49-F238E27FC236}">
                  <a16:creationId xmlns:a16="http://schemas.microsoft.com/office/drawing/2014/main" id="{1C55C7EB-CAF3-4CE4-9081-ED8E64DB5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Freeform 144">
              <a:extLst>
                <a:ext uri="{FF2B5EF4-FFF2-40B4-BE49-F238E27FC236}">
                  <a16:creationId xmlns:a16="http://schemas.microsoft.com/office/drawing/2014/main" id="{38F670A5-0610-4B6B-A60B-E91B13526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Freeform 145">
              <a:extLst>
                <a:ext uri="{FF2B5EF4-FFF2-40B4-BE49-F238E27FC236}">
                  <a16:creationId xmlns:a16="http://schemas.microsoft.com/office/drawing/2014/main" id="{B775BD93-BC7B-4566-8AA5-BDE9D5FD0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" name="Freeform 146">
              <a:extLst>
                <a:ext uri="{FF2B5EF4-FFF2-40B4-BE49-F238E27FC236}">
                  <a16:creationId xmlns:a16="http://schemas.microsoft.com/office/drawing/2014/main" id="{71CDC1C5-1755-4881-A110-AD5D998A9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7" name="Freeform 69">
            <a:extLst>
              <a:ext uri="{FF2B5EF4-FFF2-40B4-BE49-F238E27FC236}">
                <a16:creationId xmlns:a16="http://schemas.microsoft.com/office/drawing/2014/main" id="{643F2DFC-8CB9-4DD1-A723-54166CD78E81}"/>
              </a:ext>
            </a:extLst>
          </p:cNvPr>
          <p:cNvSpPr>
            <a:spLocks noEditPoints="1"/>
          </p:cNvSpPr>
          <p:nvPr/>
        </p:nvSpPr>
        <p:spPr bwMode="auto">
          <a:xfrm>
            <a:off x="8768798" y="7577671"/>
            <a:ext cx="718228" cy="976542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Freeform 149">
            <a:extLst>
              <a:ext uri="{FF2B5EF4-FFF2-40B4-BE49-F238E27FC236}">
                <a16:creationId xmlns:a16="http://schemas.microsoft.com/office/drawing/2014/main" id="{E70EED91-BEDC-48C4-85F9-620518C0CF83}"/>
              </a:ext>
            </a:extLst>
          </p:cNvPr>
          <p:cNvSpPr>
            <a:spLocks noEditPoints="1"/>
          </p:cNvSpPr>
          <p:nvPr/>
        </p:nvSpPr>
        <p:spPr bwMode="auto">
          <a:xfrm>
            <a:off x="16030610" y="4464991"/>
            <a:ext cx="756568" cy="971940"/>
          </a:xfrm>
          <a:custGeom>
            <a:avLst/>
            <a:gdLst>
              <a:gd name="T0" fmla="*/ 80 w 161"/>
              <a:gd name="T1" fmla="*/ 0 h 208"/>
              <a:gd name="T2" fmla="*/ 0 w 161"/>
              <a:gd name="T3" fmla="*/ 208 h 208"/>
              <a:gd name="T4" fmla="*/ 122 w 161"/>
              <a:gd name="T5" fmla="*/ 128 h 208"/>
              <a:gd name="T6" fmla="*/ 134 w 161"/>
              <a:gd name="T7" fmla="*/ 71 h 208"/>
              <a:gd name="T8" fmla="*/ 50 w 161"/>
              <a:gd name="T9" fmla="*/ 156 h 208"/>
              <a:gd name="T10" fmla="*/ 47 w 161"/>
              <a:gd name="T11" fmla="*/ 165 h 208"/>
              <a:gd name="T12" fmla="*/ 42 w 161"/>
              <a:gd name="T13" fmla="*/ 162 h 208"/>
              <a:gd name="T14" fmla="*/ 36 w 161"/>
              <a:gd name="T15" fmla="*/ 164 h 208"/>
              <a:gd name="T16" fmla="*/ 33 w 161"/>
              <a:gd name="T17" fmla="*/ 155 h 208"/>
              <a:gd name="T18" fmla="*/ 41 w 161"/>
              <a:gd name="T19" fmla="*/ 149 h 208"/>
              <a:gd name="T20" fmla="*/ 44 w 161"/>
              <a:gd name="T21" fmla="*/ 154 h 208"/>
              <a:gd name="T22" fmla="*/ 50 w 161"/>
              <a:gd name="T23" fmla="*/ 156 h 208"/>
              <a:gd name="T24" fmla="*/ 67 w 161"/>
              <a:gd name="T25" fmla="*/ 164 h 208"/>
              <a:gd name="T26" fmla="*/ 66 w 161"/>
              <a:gd name="T27" fmla="*/ 165 h 208"/>
              <a:gd name="T28" fmla="*/ 56 w 161"/>
              <a:gd name="T29" fmla="*/ 165 h 208"/>
              <a:gd name="T30" fmla="*/ 53 w 161"/>
              <a:gd name="T31" fmla="*/ 156 h 208"/>
              <a:gd name="T32" fmla="*/ 59 w 161"/>
              <a:gd name="T33" fmla="*/ 154 h 208"/>
              <a:gd name="T34" fmla="*/ 62 w 161"/>
              <a:gd name="T35" fmla="*/ 149 h 208"/>
              <a:gd name="T36" fmla="*/ 70 w 161"/>
              <a:gd name="T37" fmla="*/ 155 h 208"/>
              <a:gd name="T38" fmla="*/ 85 w 161"/>
              <a:gd name="T39" fmla="*/ 159 h 208"/>
              <a:gd name="T40" fmla="*/ 86 w 161"/>
              <a:gd name="T41" fmla="*/ 165 h 208"/>
              <a:gd name="T42" fmla="*/ 76 w 161"/>
              <a:gd name="T43" fmla="*/ 165 h 208"/>
              <a:gd name="T44" fmla="*/ 77 w 161"/>
              <a:gd name="T45" fmla="*/ 159 h 208"/>
              <a:gd name="T46" fmla="*/ 73 w 161"/>
              <a:gd name="T47" fmla="*/ 154 h 208"/>
              <a:gd name="T48" fmla="*/ 81 w 161"/>
              <a:gd name="T49" fmla="*/ 149 h 208"/>
              <a:gd name="T50" fmla="*/ 89 w 161"/>
              <a:gd name="T51" fmla="*/ 154 h 208"/>
              <a:gd name="T52" fmla="*/ 108 w 161"/>
              <a:gd name="T53" fmla="*/ 156 h 208"/>
              <a:gd name="T54" fmla="*/ 105 w 161"/>
              <a:gd name="T55" fmla="*/ 165 h 208"/>
              <a:gd name="T56" fmla="*/ 100 w 161"/>
              <a:gd name="T57" fmla="*/ 162 h 208"/>
              <a:gd name="T58" fmla="*/ 94 w 161"/>
              <a:gd name="T59" fmla="*/ 164 h 208"/>
              <a:gd name="T60" fmla="*/ 91 w 161"/>
              <a:gd name="T61" fmla="*/ 155 h 208"/>
              <a:gd name="T62" fmla="*/ 99 w 161"/>
              <a:gd name="T63" fmla="*/ 149 h 208"/>
              <a:gd name="T64" fmla="*/ 102 w 161"/>
              <a:gd name="T65" fmla="*/ 154 h 208"/>
              <a:gd name="T66" fmla="*/ 108 w 161"/>
              <a:gd name="T67" fmla="*/ 156 h 208"/>
              <a:gd name="T68" fmla="*/ 124 w 161"/>
              <a:gd name="T69" fmla="*/ 165 h 208"/>
              <a:gd name="T70" fmla="*/ 115 w 161"/>
              <a:gd name="T71" fmla="*/ 165 h 208"/>
              <a:gd name="T72" fmla="*/ 115 w 161"/>
              <a:gd name="T73" fmla="*/ 159 h 208"/>
              <a:gd name="T74" fmla="*/ 111 w 161"/>
              <a:gd name="T75" fmla="*/ 154 h 208"/>
              <a:gd name="T76" fmla="*/ 119 w 161"/>
              <a:gd name="T77" fmla="*/ 149 h 208"/>
              <a:gd name="T78" fmla="*/ 127 w 161"/>
              <a:gd name="T79" fmla="*/ 154 h 208"/>
              <a:gd name="T80" fmla="*/ 123 w 161"/>
              <a:gd name="T81" fmla="*/ 159 h 208"/>
              <a:gd name="T82" fmla="*/ 90 w 161"/>
              <a:gd name="T83" fmla="*/ 102 h 208"/>
              <a:gd name="T84" fmla="*/ 116 w 161"/>
              <a:gd name="T85" fmla="*/ 82 h 208"/>
              <a:gd name="T86" fmla="*/ 117 w 161"/>
              <a:gd name="T87" fmla="*/ 62 h 208"/>
              <a:gd name="T88" fmla="*/ 97 w 161"/>
              <a:gd name="T89" fmla="*/ 48 h 208"/>
              <a:gd name="T90" fmla="*/ 84 w 161"/>
              <a:gd name="T91" fmla="*/ 47 h 208"/>
              <a:gd name="T92" fmla="*/ 66 w 161"/>
              <a:gd name="T93" fmla="*/ 75 h 208"/>
              <a:gd name="T94" fmla="*/ 62 w 161"/>
              <a:gd name="T95" fmla="*/ 102 h 208"/>
              <a:gd name="T96" fmla="*/ 62 w 161"/>
              <a:gd name="T97" fmla="*/ 102 h 208"/>
              <a:gd name="T98" fmla="*/ 62 w 161"/>
              <a:gd name="T99" fmla="*/ 68 h 208"/>
              <a:gd name="T100" fmla="*/ 56 w 161"/>
              <a:gd name="T101" fmla="*/ 98 h 208"/>
              <a:gd name="T102" fmla="*/ 44 w 161"/>
              <a:gd name="T103" fmla="*/ 68 h 208"/>
              <a:gd name="T104" fmla="*/ 44 w 161"/>
              <a:gd name="T105" fmla="*/ 102 h 208"/>
              <a:gd name="T106" fmla="*/ 64 w 161"/>
              <a:gd name="T107" fmla="*/ 98 h 208"/>
              <a:gd name="T108" fmla="*/ 58 w 161"/>
              <a:gd name="T109" fmla="*/ 7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1" h="208">
                <a:moveTo>
                  <a:pt x="122" y="128"/>
                </a:moveTo>
                <a:cubicBezTo>
                  <a:pt x="140" y="115"/>
                  <a:pt x="151" y="94"/>
                  <a:pt x="151" y="71"/>
                </a:cubicBezTo>
                <a:cubicBezTo>
                  <a:pt x="151" y="31"/>
                  <a:pt x="120" y="0"/>
                  <a:pt x="80" y="0"/>
                </a:cubicBezTo>
                <a:cubicBezTo>
                  <a:pt x="41" y="0"/>
                  <a:pt x="9" y="31"/>
                  <a:pt x="9" y="71"/>
                </a:cubicBezTo>
                <a:cubicBezTo>
                  <a:pt x="9" y="94"/>
                  <a:pt x="21" y="115"/>
                  <a:pt x="39" y="128"/>
                </a:cubicBezTo>
                <a:cubicBezTo>
                  <a:pt x="0" y="208"/>
                  <a:pt x="0" y="208"/>
                  <a:pt x="0" y="208"/>
                </a:cubicBezTo>
                <a:cubicBezTo>
                  <a:pt x="80" y="174"/>
                  <a:pt x="80" y="174"/>
                  <a:pt x="80" y="174"/>
                </a:cubicBezTo>
                <a:cubicBezTo>
                  <a:pt x="161" y="208"/>
                  <a:pt x="161" y="208"/>
                  <a:pt x="161" y="208"/>
                </a:cubicBezTo>
                <a:lnTo>
                  <a:pt x="122" y="128"/>
                </a:lnTo>
                <a:close/>
                <a:moveTo>
                  <a:pt x="27" y="71"/>
                </a:moveTo>
                <a:cubicBezTo>
                  <a:pt x="27" y="41"/>
                  <a:pt x="51" y="17"/>
                  <a:pt x="80" y="17"/>
                </a:cubicBezTo>
                <a:cubicBezTo>
                  <a:pt x="110" y="17"/>
                  <a:pt x="134" y="41"/>
                  <a:pt x="134" y="71"/>
                </a:cubicBezTo>
                <a:cubicBezTo>
                  <a:pt x="134" y="100"/>
                  <a:pt x="110" y="124"/>
                  <a:pt x="80" y="124"/>
                </a:cubicBezTo>
                <a:cubicBezTo>
                  <a:pt x="51" y="124"/>
                  <a:pt x="27" y="100"/>
                  <a:pt x="27" y="71"/>
                </a:cubicBezTo>
                <a:close/>
                <a:moveTo>
                  <a:pt x="50" y="156"/>
                </a:moveTo>
                <a:cubicBezTo>
                  <a:pt x="46" y="159"/>
                  <a:pt x="46" y="159"/>
                  <a:pt x="46" y="159"/>
                </a:cubicBezTo>
                <a:cubicBezTo>
                  <a:pt x="48" y="164"/>
                  <a:pt x="48" y="164"/>
                  <a:pt x="48" y="164"/>
                </a:cubicBezTo>
                <a:cubicBezTo>
                  <a:pt x="48" y="165"/>
                  <a:pt x="48" y="165"/>
                  <a:pt x="47" y="165"/>
                </a:cubicBezTo>
                <a:cubicBezTo>
                  <a:pt x="47" y="165"/>
                  <a:pt x="47" y="165"/>
                  <a:pt x="47" y="165"/>
                </a:cubicBezTo>
                <a:cubicBezTo>
                  <a:pt x="47" y="165"/>
                  <a:pt x="47" y="165"/>
                  <a:pt x="46" y="165"/>
                </a:cubicBezTo>
                <a:cubicBezTo>
                  <a:pt x="42" y="162"/>
                  <a:pt x="42" y="162"/>
                  <a:pt x="42" y="162"/>
                </a:cubicBezTo>
                <a:cubicBezTo>
                  <a:pt x="38" y="165"/>
                  <a:pt x="38" y="165"/>
                  <a:pt x="38" y="165"/>
                </a:cubicBezTo>
                <a:cubicBezTo>
                  <a:pt x="37" y="166"/>
                  <a:pt x="37" y="166"/>
                  <a:pt x="37" y="165"/>
                </a:cubicBezTo>
                <a:cubicBezTo>
                  <a:pt x="36" y="165"/>
                  <a:pt x="36" y="165"/>
                  <a:pt x="36" y="164"/>
                </a:cubicBezTo>
                <a:cubicBezTo>
                  <a:pt x="38" y="159"/>
                  <a:pt x="38" y="159"/>
                  <a:pt x="38" y="159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33" y="156"/>
                  <a:pt x="33" y="155"/>
                  <a:pt x="33" y="155"/>
                </a:cubicBezTo>
                <a:cubicBezTo>
                  <a:pt x="33" y="155"/>
                  <a:pt x="34" y="154"/>
                  <a:pt x="34" y="154"/>
                </a:cubicBezTo>
                <a:cubicBezTo>
                  <a:pt x="40" y="154"/>
                  <a:pt x="40" y="154"/>
                  <a:pt x="40" y="154"/>
                </a:cubicBezTo>
                <a:cubicBezTo>
                  <a:pt x="41" y="149"/>
                  <a:pt x="41" y="149"/>
                  <a:pt x="41" y="149"/>
                </a:cubicBezTo>
                <a:cubicBezTo>
                  <a:pt x="41" y="149"/>
                  <a:pt x="42" y="149"/>
                  <a:pt x="42" y="149"/>
                </a:cubicBezTo>
                <a:cubicBezTo>
                  <a:pt x="42" y="149"/>
                  <a:pt x="43" y="149"/>
                  <a:pt x="43" y="149"/>
                </a:cubicBezTo>
                <a:cubicBezTo>
                  <a:pt x="44" y="154"/>
                  <a:pt x="44" y="154"/>
                  <a:pt x="44" y="154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0" y="154"/>
                  <a:pt x="51" y="155"/>
                  <a:pt x="51" y="155"/>
                </a:cubicBezTo>
                <a:cubicBezTo>
                  <a:pt x="51" y="155"/>
                  <a:pt x="51" y="156"/>
                  <a:pt x="50" y="156"/>
                </a:cubicBezTo>
                <a:close/>
                <a:moveTo>
                  <a:pt x="70" y="156"/>
                </a:moveTo>
                <a:cubicBezTo>
                  <a:pt x="65" y="159"/>
                  <a:pt x="65" y="159"/>
                  <a:pt x="65" y="159"/>
                </a:cubicBezTo>
                <a:cubicBezTo>
                  <a:pt x="67" y="164"/>
                  <a:pt x="67" y="164"/>
                  <a:pt x="67" y="164"/>
                </a:cubicBezTo>
                <a:cubicBezTo>
                  <a:pt x="67" y="165"/>
                  <a:pt x="67" y="165"/>
                  <a:pt x="67" y="165"/>
                </a:cubicBezTo>
                <a:cubicBezTo>
                  <a:pt x="67" y="165"/>
                  <a:pt x="66" y="165"/>
                  <a:pt x="66" y="165"/>
                </a:cubicBezTo>
                <a:cubicBezTo>
                  <a:pt x="66" y="165"/>
                  <a:pt x="66" y="165"/>
                  <a:pt x="66" y="165"/>
                </a:cubicBezTo>
                <a:cubicBezTo>
                  <a:pt x="61" y="162"/>
                  <a:pt x="61" y="162"/>
                  <a:pt x="61" y="162"/>
                </a:cubicBezTo>
                <a:cubicBezTo>
                  <a:pt x="57" y="165"/>
                  <a:pt x="57" y="165"/>
                  <a:pt x="57" y="165"/>
                </a:cubicBezTo>
                <a:cubicBezTo>
                  <a:pt x="57" y="166"/>
                  <a:pt x="56" y="166"/>
                  <a:pt x="56" y="165"/>
                </a:cubicBezTo>
                <a:cubicBezTo>
                  <a:pt x="56" y="165"/>
                  <a:pt x="56" y="165"/>
                  <a:pt x="56" y="164"/>
                </a:cubicBezTo>
                <a:cubicBezTo>
                  <a:pt x="57" y="159"/>
                  <a:pt x="57" y="159"/>
                  <a:pt x="57" y="159"/>
                </a:cubicBezTo>
                <a:cubicBezTo>
                  <a:pt x="53" y="156"/>
                  <a:pt x="53" y="156"/>
                  <a:pt x="53" y="156"/>
                </a:cubicBezTo>
                <a:cubicBezTo>
                  <a:pt x="53" y="156"/>
                  <a:pt x="52" y="155"/>
                  <a:pt x="53" y="155"/>
                </a:cubicBezTo>
                <a:cubicBezTo>
                  <a:pt x="53" y="155"/>
                  <a:pt x="53" y="154"/>
                  <a:pt x="53" y="154"/>
                </a:cubicBezTo>
                <a:cubicBezTo>
                  <a:pt x="59" y="154"/>
                  <a:pt x="59" y="154"/>
                  <a:pt x="59" y="154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2" y="149"/>
                  <a:pt x="62" y="149"/>
                  <a:pt x="62" y="149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9" y="154"/>
                  <a:pt x="69" y="154"/>
                  <a:pt x="69" y="154"/>
                </a:cubicBezTo>
                <a:cubicBezTo>
                  <a:pt x="70" y="154"/>
                  <a:pt x="70" y="155"/>
                  <a:pt x="70" y="155"/>
                </a:cubicBezTo>
                <a:cubicBezTo>
                  <a:pt x="70" y="155"/>
                  <a:pt x="70" y="156"/>
                  <a:pt x="70" y="156"/>
                </a:cubicBezTo>
                <a:close/>
                <a:moveTo>
                  <a:pt x="89" y="156"/>
                </a:moveTo>
                <a:cubicBezTo>
                  <a:pt x="85" y="159"/>
                  <a:pt x="85" y="159"/>
                  <a:pt x="85" y="159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76" y="165"/>
                  <a:pt x="76" y="165"/>
                  <a:pt x="76" y="165"/>
                </a:cubicBezTo>
                <a:cubicBezTo>
                  <a:pt x="76" y="166"/>
                  <a:pt x="76" y="166"/>
                  <a:pt x="75" y="165"/>
                </a:cubicBezTo>
                <a:cubicBezTo>
                  <a:pt x="75" y="165"/>
                  <a:pt x="75" y="165"/>
                  <a:pt x="75" y="164"/>
                </a:cubicBezTo>
                <a:cubicBezTo>
                  <a:pt x="77" y="159"/>
                  <a:pt x="77" y="159"/>
                  <a:pt x="77" y="159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2" y="156"/>
                  <a:pt x="72" y="155"/>
                  <a:pt x="72" y="155"/>
                </a:cubicBezTo>
                <a:cubicBezTo>
                  <a:pt x="72" y="155"/>
                  <a:pt x="72" y="154"/>
                  <a:pt x="73" y="154"/>
                </a:cubicBezTo>
                <a:cubicBezTo>
                  <a:pt x="78" y="154"/>
                  <a:pt x="78" y="154"/>
                  <a:pt x="78" y="154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1" y="149"/>
                </a:cubicBezTo>
                <a:cubicBezTo>
                  <a:pt x="81" y="149"/>
                  <a:pt x="81" y="149"/>
                  <a:pt x="81" y="149"/>
                </a:cubicBezTo>
                <a:cubicBezTo>
                  <a:pt x="83" y="154"/>
                  <a:pt x="83" y="154"/>
                  <a:pt x="83" y="154"/>
                </a:cubicBezTo>
                <a:cubicBezTo>
                  <a:pt x="89" y="154"/>
                  <a:pt x="89" y="154"/>
                  <a:pt x="89" y="154"/>
                </a:cubicBezTo>
                <a:cubicBezTo>
                  <a:pt x="89" y="154"/>
                  <a:pt x="89" y="155"/>
                  <a:pt x="89" y="155"/>
                </a:cubicBezTo>
                <a:cubicBezTo>
                  <a:pt x="90" y="155"/>
                  <a:pt x="89" y="156"/>
                  <a:pt x="89" y="156"/>
                </a:cubicBezTo>
                <a:close/>
                <a:moveTo>
                  <a:pt x="108" y="156"/>
                </a:moveTo>
                <a:cubicBezTo>
                  <a:pt x="104" y="159"/>
                  <a:pt x="104" y="159"/>
                  <a:pt x="104" y="159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5"/>
                  <a:pt x="106" y="165"/>
                  <a:pt x="105" y="165"/>
                </a:cubicBezTo>
                <a:cubicBezTo>
                  <a:pt x="105" y="165"/>
                  <a:pt x="105" y="165"/>
                  <a:pt x="105" y="165"/>
                </a:cubicBezTo>
                <a:cubicBezTo>
                  <a:pt x="105" y="165"/>
                  <a:pt x="105" y="165"/>
                  <a:pt x="104" y="165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96" y="165"/>
                  <a:pt x="96" y="165"/>
                  <a:pt x="96" y="165"/>
                </a:cubicBezTo>
                <a:cubicBezTo>
                  <a:pt x="95" y="166"/>
                  <a:pt x="95" y="166"/>
                  <a:pt x="95" y="165"/>
                </a:cubicBezTo>
                <a:cubicBezTo>
                  <a:pt x="94" y="165"/>
                  <a:pt x="94" y="165"/>
                  <a:pt x="94" y="164"/>
                </a:cubicBezTo>
                <a:cubicBezTo>
                  <a:pt x="96" y="159"/>
                  <a:pt x="96" y="159"/>
                  <a:pt x="96" y="159"/>
                </a:cubicBezTo>
                <a:cubicBezTo>
                  <a:pt x="92" y="156"/>
                  <a:pt x="92" y="156"/>
                  <a:pt x="92" y="156"/>
                </a:cubicBezTo>
                <a:cubicBezTo>
                  <a:pt x="91" y="156"/>
                  <a:pt x="91" y="155"/>
                  <a:pt x="91" y="155"/>
                </a:cubicBezTo>
                <a:cubicBezTo>
                  <a:pt x="91" y="155"/>
                  <a:pt x="92" y="154"/>
                  <a:pt x="92" y="154"/>
                </a:cubicBezTo>
                <a:cubicBezTo>
                  <a:pt x="98" y="154"/>
                  <a:pt x="98" y="154"/>
                  <a:pt x="98" y="154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99" y="149"/>
                  <a:pt x="100" y="149"/>
                  <a:pt x="100" y="149"/>
                </a:cubicBezTo>
                <a:cubicBezTo>
                  <a:pt x="100" y="149"/>
                  <a:pt x="101" y="149"/>
                  <a:pt x="101" y="149"/>
                </a:cubicBezTo>
                <a:cubicBezTo>
                  <a:pt x="102" y="154"/>
                  <a:pt x="102" y="154"/>
                  <a:pt x="102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54"/>
                  <a:pt x="109" y="155"/>
                  <a:pt x="109" y="155"/>
                </a:cubicBezTo>
                <a:cubicBezTo>
                  <a:pt x="109" y="155"/>
                  <a:pt x="109" y="156"/>
                  <a:pt x="108" y="156"/>
                </a:cubicBezTo>
                <a:close/>
                <a:moveTo>
                  <a:pt x="125" y="164"/>
                </a:moveTo>
                <a:cubicBezTo>
                  <a:pt x="125" y="165"/>
                  <a:pt x="125" y="165"/>
                  <a:pt x="125" y="165"/>
                </a:cubicBezTo>
                <a:cubicBezTo>
                  <a:pt x="125" y="165"/>
                  <a:pt x="124" y="165"/>
                  <a:pt x="124" y="165"/>
                </a:cubicBezTo>
                <a:cubicBezTo>
                  <a:pt x="124" y="165"/>
                  <a:pt x="124" y="165"/>
                  <a:pt x="124" y="165"/>
                </a:cubicBezTo>
                <a:cubicBezTo>
                  <a:pt x="119" y="162"/>
                  <a:pt x="119" y="162"/>
                  <a:pt x="119" y="162"/>
                </a:cubicBezTo>
                <a:cubicBezTo>
                  <a:pt x="115" y="165"/>
                  <a:pt x="115" y="165"/>
                  <a:pt x="115" y="165"/>
                </a:cubicBezTo>
                <a:cubicBezTo>
                  <a:pt x="115" y="166"/>
                  <a:pt x="114" y="166"/>
                  <a:pt x="114" y="165"/>
                </a:cubicBezTo>
                <a:cubicBezTo>
                  <a:pt x="114" y="165"/>
                  <a:pt x="114" y="165"/>
                  <a:pt x="114" y="164"/>
                </a:cubicBezTo>
                <a:cubicBezTo>
                  <a:pt x="115" y="159"/>
                  <a:pt x="115" y="159"/>
                  <a:pt x="115" y="159"/>
                </a:cubicBezTo>
                <a:cubicBezTo>
                  <a:pt x="111" y="156"/>
                  <a:pt x="111" y="156"/>
                  <a:pt x="111" y="156"/>
                </a:cubicBezTo>
                <a:cubicBezTo>
                  <a:pt x="111" y="156"/>
                  <a:pt x="110" y="155"/>
                  <a:pt x="111" y="155"/>
                </a:cubicBezTo>
                <a:cubicBezTo>
                  <a:pt x="111" y="155"/>
                  <a:pt x="111" y="154"/>
                  <a:pt x="111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20" y="149"/>
                  <a:pt x="120" y="149"/>
                  <a:pt x="120" y="149"/>
                </a:cubicBezTo>
                <a:cubicBezTo>
                  <a:pt x="122" y="154"/>
                  <a:pt x="122" y="154"/>
                  <a:pt x="122" y="154"/>
                </a:cubicBezTo>
                <a:cubicBezTo>
                  <a:pt x="127" y="154"/>
                  <a:pt x="127" y="154"/>
                  <a:pt x="127" y="154"/>
                </a:cubicBezTo>
                <a:cubicBezTo>
                  <a:pt x="128" y="154"/>
                  <a:pt x="128" y="155"/>
                  <a:pt x="128" y="155"/>
                </a:cubicBezTo>
                <a:cubicBezTo>
                  <a:pt x="128" y="155"/>
                  <a:pt x="128" y="156"/>
                  <a:pt x="128" y="156"/>
                </a:cubicBezTo>
                <a:cubicBezTo>
                  <a:pt x="123" y="159"/>
                  <a:pt x="123" y="159"/>
                  <a:pt x="123" y="159"/>
                </a:cubicBezTo>
                <a:lnTo>
                  <a:pt x="125" y="164"/>
                </a:lnTo>
                <a:close/>
                <a:moveTo>
                  <a:pt x="70" y="99"/>
                </a:moveTo>
                <a:cubicBezTo>
                  <a:pt x="73" y="99"/>
                  <a:pt x="78" y="101"/>
                  <a:pt x="90" y="102"/>
                </a:cubicBezTo>
                <a:cubicBezTo>
                  <a:pt x="103" y="103"/>
                  <a:pt x="107" y="101"/>
                  <a:pt x="111" y="97"/>
                </a:cubicBezTo>
                <a:cubicBezTo>
                  <a:pt x="115" y="94"/>
                  <a:pt x="112" y="91"/>
                  <a:pt x="115" y="89"/>
                </a:cubicBezTo>
                <a:cubicBezTo>
                  <a:pt x="118" y="88"/>
                  <a:pt x="117" y="86"/>
                  <a:pt x="116" y="82"/>
                </a:cubicBezTo>
                <a:cubicBezTo>
                  <a:pt x="114" y="79"/>
                  <a:pt x="120" y="76"/>
                  <a:pt x="118" y="74"/>
                </a:cubicBezTo>
                <a:cubicBezTo>
                  <a:pt x="117" y="73"/>
                  <a:pt x="115" y="72"/>
                  <a:pt x="116" y="69"/>
                </a:cubicBezTo>
                <a:cubicBezTo>
                  <a:pt x="118" y="67"/>
                  <a:pt x="120" y="66"/>
                  <a:pt x="117" y="62"/>
                </a:cubicBezTo>
                <a:cubicBezTo>
                  <a:pt x="115" y="58"/>
                  <a:pt x="114" y="58"/>
                  <a:pt x="108" y="58"/>
                </a:cubicBezTo>
                <a:cubicBezTo>
                  <a:pt x="95" y="58"/>
                  <a:pt x="95" y="58"/>
                  <a:pt x="95" y="58"/>
                </a:cubicBezTo>
                <a:cubicBezTo>
                  <a:pt x="92" y="58"/>
                  <a:pt x="94" y="53"/>
                  <a:pt x="97" y="48"/>
                </a:cubicBezTo>
                <a:cubicBezTo>
                  <a:pt x="100" y="43"/>
                  <a:pt x="102" y="38"/>
                  <a:pt x="98" y="33"/>
                </a:cubicBezTo>
                <a:cubicBezTo>
                  <a:pt x="95" y="28"/>
                  <a:pt x="90" y="28"/>
                  <a:pt x="90" y="31"/>
                </a:cubicBezTo>
                <a:cubicBezTo>
                  <a:pt x="90" y="35"/>
                  <a:pt x="89" y="44"/>
                  <a:pt x="84" y="47"/>
                </a:cubicBezTo>
                <a:cubicBezTo>
                  <a:pt x="79" y="50"/>
                  <a:pt x="78" y="53"/>
                  <a:pt x="76" y="60"/>
                </a:cubicBezTo>
                <a:cubicBezTo>
                  <a:pt x="73" y="66"/>
                  <a:pt x="69" y="68"/>
                  <a:pt x="67" y="68"/>
                </a:cubicBezTo>
                <a:cubicBezTo>
                  <a:pt x="66" y="68"/>
                  <a:pt x="66" y="72"/>
                  <a:pt x="66" y="75"/>
                </a:cubicBezTo>
                <a:cubicBezTo>
                  <a:pt x="66" y="75"/>
                  <a:pt x="66" y="92"/>
                  <a:pt x="66" y="95"/>
                </a:cubicBezTo>
                <a:cubicBezTo>
                  <a:pt x="66" y="98"/>
                  <a:pt x="67" y="98"/>
                  <a:pt x="70" y="99"/>
                </a:cubicBezTo>
                <a:close/>
                <a:moveTo>
                  <a:pt x="62" y="102"/>
                </a:moveTo>
                <a:cubicBezTo>
                  <a:pt x="61" y="102"/>
                  <a:pt x="61" y="102"/>
                  <a:pt x="61" y="101"/>
                </a:cubicBezTo>
                <a:cubicBezTo>
                  <a:pt x="61" y="102"/>
                  <a:pt x="61" y="102"/>
                  <a:pt x="60" y="102"/>
                </a:cubicBezTo>
                <a:lnTo>
                  <a:pt x="62" y="102"/>
                </a:lnTo>
                <a:close/>
                <a:moveTo>
                  <a:pt x="60" y="68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68"/>
                  <a:pt x="61" y="68"/>
                  <a:pt x="62" y="68"/>
                </a:cubicBezTo>
                <a:lnTo>
                  <a:pt x="60" y="68"/>
                </a:lnTo>
                <a:close/>
                <a:moveTo>
                  <a:pt x="53" y="102"/>
                </a:moveTo>
                <a:cubicBezTo>
                  <a:pt x="55" y="102"/>
                  <a:pt x="56" y="100"/>
                  <a:pt x="56" y="98"/>
                </a:cubicBezTo>
                <a:cubicBezTo>
                  <a:pt x="56" y="72"/>
                  <a:pt x="56" y="72"/>
                  <a:pt x="56" y="72"/>
                </a:cubicBezTo>
                <a:cubicBezTo>
                  <a:pt x="56" y="70"/>
                  <a:pt x="55" y="68"/>
                  <a:pt x="53" y="68"/>
                </a:cubicBezTo>
                <a:cubicBezTo>
                  <a:pt x="44" y="68"/>
                  <a:pt x="44" y="68"/>
                  <a:pt x="44" y="68"/>
                </a:cubicBezTo>
                <a:cubicBezTo>
                  <a:pt x="42" y="68"/>
                  <a:pt x="41" y="70"/>
                  <a:pt x="41" y="72"/>
                </a:cubicBezTo>
                <a:cubicBezTo>
                  <a:pt x="41" y="98"/>
                  <a:pt x="41" y="98"/>
                  <a:pt x="41" y="98"/>
                </a:cubicBezTo>
                <a:cubicBezTo>
                  <a:pt x="41" y="100"/>
                  <a:pt x="42" y="102"/>
                  <a:pt x="44" y="102"/>
                </a:cubicBezTo>
                <a:lnTo>
                  <a:pt x="53" y="102"/>
                </a:lnTo>
                <a:close/>
                <a:moveTo>
                  <a:pt x="61" y="101"/>
                </a:moveTo>
                <a:cubicBezTo>
                  <a:pt x="63" y="101"/>
                  <a:pt x="64" y="100"/>
                  <a:pt x="64" y="98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0"/>
                  <a:pt x="63" y="69"/>
                  <a:pt x="61" y="68"/>
                </a:cubicBezTo>
                <a:cubicBezTo>
                  <a:pt x="59" y="69"/>
                  <a:pt x="58" y="70"/>
                  <a:pt x="58" y="72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100"/>
                  <a:pt x="59" y="101"/>
                  <a:pt x="61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C44AA1-B9C0-43F4-9DAB-F664A01377A4}"/>
              </a:ext>
            </a:extLst>
          </p:cNvPr>
          <p:cNvSpPr txBox="1"/>
          <p:nvPr/>
        </p:nvSpPr>
        <p:spPr>
          <a:xfrm>
            <a:off x="5791582" y="6321107"/>
            <a:ext cx="4095705" cy="2806886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457200" indent="-457200" defTabSz="1828434">
              <a:buFont typeface="Arial"/>
              <a:buChar char="•"/>
            </a:pPr>
            <a:r>
              <a:rPr lang="en-US" sz="2400" dirty="0">
                <a:solidFill>
                  <a:prstClr val="white"/>
                </a:solidFill>
                <a:ea typeface="Lato"/>
                <a:cs typeface="Lato Light"/>
              </a:rPr>
              <a:t>Lorem Ipsum is simply dummy text of the printing and typesetting industry.</a:t>
            </a:r>
          </a:p>
          <a:p>
            <a:pPr marL="457200" indent="-457200" defTabSz="1828434">
              <a:buFont typeface="Arial"/>
              <a:buChar char="•"/>
            </a:pPr>
            <a:endParaRPr lang="en-US" sz="2400" dirty="0">
              <a:solidFill>
                <a:prstClr val="white"/>
              </a:solidFill>
              <a:ea typeface="Lato"/>
              <a:cs typeface="Lato Light"/>
            </a:endParaRPr>
          </a:p>
          <a:p>
            <a:pPr marL="457200" indent="-457200" defTabSz="1828434">
              <a:buFont typeface="Arial"/>
              <a:buChar char="•"/>
            </a:pPr>
            <a:r>
              <a:rPr lang="en-US" sz="2400" dirty="0">
                <a:solidFill>
                  <a:prstClr val="white"/>
                </a:solidFill>
                <a:ea typeface="Lato"/>
                <a:cs typeface="Lato Light"/>
              </a:rPr>
              <a:t>when an unknown printer took a galley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93BD51-83EE-4242-9085-9D8242630AFD}"/>
              </a:ext>
            </a:extLst>
          </p:cNvPr>
          <p:cNvSpPr txBox="1"/>
          <p:nvPr/>
        </p:nvSpPr>
        <p:spPr>
          <a:xfrm>
            <a:off x="10113133" y="6321107"/>
            <a:ext cx="4095705" cy="2806886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457200" indent="-457200" defTabSz="1828434">
              <a:buFont typeface="Arial"/>
              <a:buChar char="•"/>
            </a:pPr>
            <a:r>
              <a:rPr lang="en-US" sz="2400" dirty="0">
                <a:solidFill>
                  <a:prstClr val="white"/>
                </a:solidFill>
                <a:ea typeface="Lato"/>
                <a:cs typeface="Lato Light"/>
              </a:rPr>
              <a:t>Lorem Ipsum is simply dummy text of the printing and typesetting industry.</a:t>
            </a:r>
          </a:p>
          <a:p>
            <a:pPr marL="457200" indent="-457200" defTabSz="1828434">
              <a:buFont typeface="Arial"/>
              <a:buChar char="•"/>
            </a:pPr>
            <a:endParaRPr lang="en-US" sz="2400" dirty="0">
              <a:solidFill>
                <a:prstClr val="white"/>
              </a:solidFill>
              <a:ea typeface="Lato"/>
              <a:cs typeface="Lato Light"/>
            </a:endParaRPr>
          </a:p>
          <a:p>
            <a:pPr marL="457200" indent="-457200" defTabSz="1828434">
              <a:buFont typeface="Arial"/>
              <a:buChar char="•"/>
            </a:pPr>
            <a:r>
              <a:rPr lang="en-US" sz="2400" dirty="0">
                <a:solidFill>
                  <a:prstClr val="white"/>
                </a:solidFill>
                <a:ea typeface="Lato"/>
                <a:cs typeface="Lato Light"/>
              </a:rPr>
              <a:t>when an unknown printer took a galley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3E6DEB-86D4-4839-AD38-28E8CA067357}"/>
              </a:ext>
            </a:extLst>
          </p:cNvPr>
          <p:cNvSpPr txBox="1"/>
          <p:nvPr/>
        </p:nvSpPr>
        <p:spPr>
          <a:xfrm>
            <a:off x="14468969" y="6321107"/>
            <a:ext cx="4095705" cy="2806886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457200" indent="-457200" defTabSz="1828434">
              <a:buFont typeface="Arial"/>
              <a:buChar char="•"/>
            </a:pPr>
            <a:r>
              <a:rPr lang="en-US" sz="2400" dirty="0">
                <a:solidFill>
                  <a:prstClr val="white"/>
                </a:solidFill>
                <a:ea typeface="Lato"/>
                <a:cs typeface="Lato Light"/>
              </a:rPr>
              <a:t>Lorem Ipsum is simply dummy text of the printing and typesetting industry.</a:t>
            </a:r>
          </a:p>
          <a:p>
            <a:pPr marL="457200" indent="-457200" defTabSz="1828434">
              <a:buFont typeface="Arial"/>
              <a:buChar char="•"/>
            </a:pPr>
            <a:endParaRPr lang="en-US" sz="2400" dirty="0">
              <a:solidFill>
                <a:prstClr val="white"/>
              </a:solidFill>
              <a:ea typeface="Lato"/>
              <a:cs typeface="Lato Light"/>
            </a:endParaRPr>
          </a:p>
          <a:p>
            <a:pPr marL="457200" indent="-457200" defTabSz="1828434">
              <a:buFont typeface="Arial"/>
              <a:buChar char="•"/>
            </a:pPr>
            <a:r>
              <a:rPr lang="en-US" sz="2400" dirty="0">
                <a:solidFill>
                  <a:prstClr val="white"/>
                </a:solidFill>
                <a:ea typeface="Lato"/>
                <a:cs typeface="Lato Light"/>
              </a:rPr>
              <a:t>when an unknown printer took a galley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00264C3-97ED-4A26-9514-33CB4434520B}"/>
              </a:ext>
            </a:extLst>
          </p:cNvPr>
          <p:cNvSpPr txBox="1"/>
          <p:nvPr/>
        </p:nvSpPr>
        <p:spPr>
          <a:xfrm>
            <a:off x="18770320" y="6321107"/>
            <a:ext cx="4095705" cy="2806886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457200" indent="-457200" defTabSz="1828434">
              <a:buFont typeface="Arial"/>
              <a:buChar char="•"/>
            </a:pPr>
            <a:r>
              <a:rPr lang="en-US" sz="2400" dirty="0">
                <a:solidFill>
                  <a:prstClr val="white"/>
                </a:solidFill>
                <a:ea typeface="Lato"/>
                <a:cs typeface="Lato Light"/>
              </a:rPr>
              <a:t>Lorem Ipsum is simply dummy text of the printing and typesetting industry.</a:t>
            </a:r>
          </a:p>
          <a:p>
            <a:pPr marL="457200" indent="-457200" defTabSz="1828434">
              <a:buFont typeface="Arial"/>
              <a:buChar char="•"/>
            </a:pPr>
            <a:endParaRPr lang="en-US" sz="2400" dirty="0">
              <a:solidFill>
                <a:prstClr val="white"/>
              </a:solidFill>
              <a:ea typeface="Lato"/>
              <a:cs typeface="Lato Light"/>
            </a:endParaRPr>
          </a:p>
          <a:p>
            <a:pPr marL="457200" indent="-457200" defTabSz="1828434">
              <a:buFont typeface="Arial"/>
              <a:buChar char="•"/>
            </a:pPr>
            <a:r>
              <a:rPr lang="en-US" sz="2400" dirty="0">
                <a:solidFill>
                  <a:prstClr val="white"/>
                </a:solidFill>
                <a:ea typeface="Lato"/>
                <a:cs typeface="Lato Light"/>
              </a:rPr>
              <a:t>when an unknown printer took a galley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4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with icons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485424"/>
              </p:ext>
            </p:extLst>
          </p:nvPr>
        </p:nvGraphicFramePr>
        <p:xfrm>
          <a:off x="2987041" y="4013445"/>
          <a:ext cx="18409922" cy="757911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964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9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9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9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9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41358">
                <a:tc>
                  <a:txBody>
                    <a:bodyPr/>
                    <a:lstStyle/>
                    <a:p>
                      <a:pPr algn="ctr"/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 anchor="b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b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b="0" dirty="0">
                        <a:solidFill>
                          <a:schemeClr val="tx1"/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8244119" y="6872118"/>
            <a:ext cx="4809066" cy="406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 dirty="0">
              <a:solidFill>
                <a:prstClr val="white"/>
              </a:solidFill>
              <a:latin typeface="Open Sans Ligh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828461" y="7683224"/>
            <a:ext cx="4972754" cy="40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 dirty="0">
              <a:solidFill>
                <a:prstClr val="white"/>
              </a:solidFill>
              <a:latin typeface="Open Sans Ligh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503914" y="8494330"/>
            <a:ext cx="2274712" cy="40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 dirty="0">
              <a:solidFill>
                <a:prstClr val="white"/>
              </a:solidFill>
              <a:latin typeface="Open Sans Ligh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3503914" y="9305438"/>
            <a:ext cx="3768088" cy="40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 dirty="0">
              <a:solidFill>
                <a:prstClr val="white"/>
              </a:solidFill>
              <a:latin typeface="Open Sans Ligh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503910" y="10116544"/>
            <a:ext cx="5058248" cy="40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 dirty="0">
              <a:solidFill>
                <a:prstClr val="white"/>
              </a:solidFill>
              <a:latin typeface="Open Sans Ligh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876845" y="10927650"/>
            <a:ext cx="10255954" cy="4064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 dirty="0">
              <a:solidFill>
                <a:prstClr val="white"/>
              </a:solidFill>
              <a:latin typeface="Open Sans Light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21BF852-4C9F-438F-AAA2-ACB8F2ADA8DA}"/>
              </a:ext>
            </a:extLst>
          </p:cNvPr>
          <p:cNvGrpSpPr/>
          <p:nvPr/>
        </p:nvGrpSpPr>
        <p:grpSpPr>
          <a:xfrm>
            <a:off x="14331496" y="4083530"/>
            <a:ext cx="875779" cy="1262621"/>
            <a:chOff x="8070381" y="750589"/>
            <a:chExt cx="1775895" cy="2560328"/>
          </a:xfrm>
          <a:solidFill>
            <a:schemeClr val="accent2"/>
          </a:solidFill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CDEDFE37-F488-4FE3-8063-4FFEDF436C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FD0804A4-12D9-46E1-A330-CE335877FD13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7" name="Freeform 20">
            <a:extLst>
              <a:ext uri="{FF2B5EF4-FFF2-40B4-BE49-F238E27FC236}">
                <a16:creationId xmlns:a16="http://schemas.microsoft.com/office/drawing/2014/main" id="{4D5A4681-C202-41F0-AD7E-46AD3AAB7D11}"/>
              </a:ext>
            </a:extLst>
          </p:cNvPr>
          <p:cNvSpPr>
            <a:spLocks noEditPoints="1"/>
          </p:cNvSpPr>
          <p:nvPr/>
        </p:nvSpPr>
        <p:spPr bwMode="auto">
          <a:xfrm>
            <a:off x="11675033" y="4251403"/>
            <a:ext cx="875778" cy="986358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  <a:latin typeface="Calibri" panose="020F0502020204030204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FDC2523-9673-4E21-AA14-772A602E7E8E}"/>
              </a:ext>
            </a:extLst>
          </p:cNvPr>
          <p:cNvGrpSpPr/>
          <p:nvPr/>
        </p:nvGrpSpPr>
        <p:grpSpPr>
          <a:xfrm>
            <a:off x="8870111" y="4336689"/>
            <a:ext cx="841280" cy="747808"/>
            <a:chOff x="2706845" y="4671624"/>
            <a:chExt cx="603818" cy="536730"/>
          </a:xfrm>
          <a:solidFill>
            <a:schemeClr val="accent2"/>
          </a:solidFill>
        </p:grpSpPr>
        <p:sp>
          <p:nvSpPr>
            <p:cNvPr id="59" name="Freeform 142">
              <a:extLst>
                <a:ext uri="{FF2B5EF4-FFF2-40B4-BE49-F238E27FC236}">
                  <a16:creationId xmlns:a16="http://schemas.microsoft.com/office/drawing/2014/main" id="{AF40F482-D89B-4E26-993A-CD9BAF297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43">
              <a:extLst>
                <a:ext uri="{FF2B5EF4-FFF2-40B4-BE49-F238E27FC236}">
                  <a16:creationId xmlns:a16="http://schemas.microsoft.com/office/drawing/2014/main" id="{935BF1BB-C192-443E-9048-37A6DD54F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44">
              <a:extLst>
                <a:ext uri="{FF2B5EF4-FFF2-40B4-BE49-F238E27FC236}">
                  <a16:creationId xmlns:a16="http://schemas.microsoft.com/office/drawing/2014/main" id="{2771190D-BEF3-482F-8440-67A822913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45">
              <a:extLst>
                <a:ext uri="{FF2B5EF4-FFF2-40B4-BE49-F238E27FC236}">
                  <a16:creationId xmlns:a16="http://schemas.microsoft.com/office/drawing/2014/main" id="{9E297F4E-FBEB-4FC7-8153-866E33741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146">
              <a:extLst>
                <a:ext uri="{FF2B5EF4-FFF2-40B4-BE49-F238E27FC236}">
                  <a16:creationId xmlns:a16="http://schemas.microsoft.com/office/drawing/2014/main" id="{8D556D29-C6E4-4745-B6EE-7B49CB556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7" name="Freeform 104">
            <a:extLst>
              <a:ext uri="{FF2B5EF4-FFF2-40B4-BE49-F238E27FC236}">
                <a16:creationId xmlns:a16="http://schemas.microsoft.com/office/drawing/2014/main" id="{68E1203B-DA9D-42FC-B054-512D76110267}"/>
              </a:ext>
            </a:extLst>
          </p:cNvPr>
          <p:cNvSpPr>
            <a:spLocks noEditPoints="1"/>
          </p:cNvSpPr>
          <p:nvPr/>
        </p:nvSpPr>
        <p:spPr bwMode="auto">
          <a:xfrm>
            <a:off x="17036125" y="3979489"/>
            <a:ext cx="471754" cy="1470703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rgbClr val="8E0003"/>
          </a:solidFill>
          <a:ln>
            <a:noFill/>
          </a:ln>
          <a:effectLst/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4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Freeform 149">
            <a:extLst>
              <a:ext uri="{FF2B5EF4-FFF2-40B4-BE49-F238E27FC236}">
                <a16:creationId xmlns:a16="http://schemas.microsoft.com/office/drawing/2014/main" id="{E99C6485-ACD6-42F5-BE21-67ABB892DC6F}"/>
              </a:ext>
            </a:extLst>
          </p:cNvPr>
          <p:cNvSpPr>
            <a:spLocks noEditPoints="1"/>
          </p:cNvSpPr>
          <p:nvPr/>
        </p:nvSpPr>
        <p:spPr bwMode="auto">
          <a:xfrm>
            <a:off x="19657698" y="4228870"/>
            <a:ext cx="756568" cy="971940"/>
          </a:xfrm>
          <a:custGeom>
            <a:avLst/>
            <a:gdLst>
              <a:gd name="T0" fmla="*/ 80 w 161"/>
              <a:gd name="T1" fmla="*/ 0 h 208"/>
              <a:gd name="T2" fmla="*/ 0 w 161"/>
              <a:gd name="T3" fmla="*/ 208 h 208"/>
              <a:gd name="T4" fmla="*/ 122 w 161"/>
              <a:gd name="T5" fmla="*/ 128 h 208"/>
              <a:gd name="T6" fmla="*/ 134 w 161"/>
              <a:gd name="T7" fmla="*/ 71 h 208"/>
              <a:gd name="T8" fmla="*/ 50 w 161"/>
              <a:gd name="T9" fmla="*/ 156 h 208"/>
              <a:gd name="T10" fmla="*/ 47 w 161"/>
              <a:gd name="T11" fmla="*/ 165 h 208"/>
              <a:gd name="T12" fmla="*/ 42 w 161"/>
              <a:gd name="T13" fmla="*/ 162 h 208"/>
              <a:gd name="T14" fmla="*/ 36 w 161"/>
              <a:gd name="T15" fmla="*/ 164 h 208"/>
              <a:gd name="T16" fmla="*/ 33 w 161"/>
              <a:gd name="T17" fmla="*/ 155 h 208"/>
              <a:gd name="T18" fmla="*/ 41 w 161"/>
              <a:gd name="T19" fmla="*/ 149 h 208"/>
              <a:gd name="T20" fmla="*/ 44 w 161"/>
              <a:gd name="T21" fmla="*/ 154 h 208"/>
              <a:gd name="T22" fmla="*/ 50 w 161"/>
              <a:gd name="T23" fmla="*/ 156 h 208"/>
              <a:gd name="T24" fmla="*/ 67 w 161"/>
              <a:gd name="T25" fmla="*/ 164 h 208"/>
              <a:gd name="T26" fmla="*/ 66 w 161"/>
              <a:gd name="T27" fmla="*/ 165 h 208"/>
              <a:gd name="T28" fmla="*/ 56 w 161"/>
              <a:gd name="T29" fmla="*/ 165 h 208"/>
              <a:gd name="T30" fmla="*/ 53 w 161"/>
              <a:gd name="T31" fmla="*/ 156 h 208"/>
              <a:gd name="T32" fmla="*/ 59 w 161"/>
              <a:gd name="T33" fmla="*/ 154 h 208"/>
              <a:gd name="T34" fmla="*/ 62 w 161"/>
              <a:gd name="T35" fmla="*/ 149 h 208"/>
              <a:gd name="T36" fmla="*/ 70 w 161"/>
              <a:gd name="T37" fmla="*/ 155 h 208"/>
              <a:gd name="T38" fmla="*/ 85 w 161"/>
              <a:gd name="T39" fmla="*/ 159 h 208"/>
              <a:gd name="T40" fmla="*/ 86 w 161"/>
              <a:gd name="T41" fmla="*/ 165 h 208"/>
              <a:gd name="T42" fmla="*/ 76 w 161"/>
              <a:gd name="T43" fmla="*/ 165 h 208"/>
              <a:gd name="T44" fmla="*/ 77 w 161"/>
              <a:gd name="T45" fmla="*/ 159 h 208"/>
              <a:gd name="T46" fmla="*/ 73 w 161"/>
              <a:gd name="T47" fmla="*/ 154 h 208"/>
              <a:gd name="T48" fmla="*/ 81 w 161"/>
              <a:gd name="T49" fmla="*/ 149 h 208"/>
              <a:gd name="T50" fmla="*/ 89 w 161"/>
              <a:gd name="T51" fmla="*/ 154 h 208"/>
              <a:gd name="T52" fmla="*/ 108 w 161"/>
              <a:gd name="T53" fmla="*/ 156 h 208"/>
              <a:gd name="T54" fmla="*/ 105 w 161"/>
              <a:gd name="T55" fmla="*/ 165 h 208"/>
              <a:gd name="T56" fmla="*/ 100 w 161"/>
              <a:gd name="T57" fmla="*/ 162 h 208"/>
              <a:gd name="T58" fmla="*/ 94 w 161"/>
              <a:gd name="T59" fmla="*/ 164 h 208"/>
              <a:gd name="T60" fmla="*/ 91 w 161"/>
              <a:gd name="T61" fmla="*/ 155 h 208"/>
              <a:gd name="T62" fmla="*/ 99 w 161"/>
              <a:gd name="T63" fmla="*/ 149 h 208"/>
              <a:gd name="T64" fmla="*/ 102 w 161"/>
              <a:gd name="T65" fmla="*/ 154 h 208"/>
              <a:gd name="T66" fmla="*/ 108 w 161"/>
              <a:gd name="T67" fmla="*/ 156 h 208"/>
              <a:gd name="T68" fmla="*/ 124 w 161"/>
              <a:gd name="T69" fmla="*/ 165 h 208"/>
              <a:gd name="T70" fmla="*/ 115 w 161"/>
              <a:gd name="T71" fmla="*/ 165 h 208"/>
              <a:gd name="T72" fmla="*/ 115 w 161"/>
              <a:gd name="T73" fmla="*/ 159 h 208"/>
              <a:gd name="T74" fmla="*/ 111 w 161"/>
              <a:gd name="T75" fmla="*/ 154 h 208"/>
              <a:gd name="T76" fmla="*/ 119 w 161"/>
              <a:gd name="T77" fmla="*/ 149 h 208"/>
              <a:gd name="T78" fmla="*/ 127 w 161"/>
              <a:gd name="T79" fmla="*/ 154 h 208"/>
              <a:gd name="T80" fmla="*/ 123 w 161"/>
              <a:gd name="T81" fmla="*/ 159 h 208"/>
              <a:gd name="T82" fmla="*/ 90 w 161"/>
              <a:gd name="T83" fmla="*/ 102 h 208"/>
              <a:gd name="T84" fmla="*/ 116 w 161"/>
              <a:gd name="T85" fmla="*/ 82 h 208"/>
              <a:gd name="T86" fmla="*/ 117 w 161"/>
              <a:gd name="T87" fmla="*/ 62 h 208"/>
              <a:gd name="T88" fmla="*/ 97 w 161"/>
              <a:gd name="T89" fmla="*/ 48 h 208"/>
              <a:gd name="T90" fmla="*/ 84 w 161"/>
              <a:gd name="T91" fmla="*/ 47 h 208"/>
              <a:gd name="T92" fmla="*/ 66 w 161"/>
              <a:gd name="T93" fmla="*/ 75 h 208"/>
              <a:gd name="T94" fmla="*/ 62 w 161"/>
              <a:gd name="T95" fmla="*/ 102 h 208"/>
              <a:gd name="T96" fmla="*/ 62 w 161"/>
              <a:gd name="T97" fmla="*/ 102 h 208"/>
              <a:gd name="T98" fmla="*/ 62 w 161"/>
              <a:gd name="T99" fmla="*/ 68 h 208"/>
              <a:gd name="T100" fmla="*/ 56 w 161"/>
              <a:gd name="T101" fmla="*/ 98 h 208"/>
              <a:gd name="T102" fmla="*/ 44 w 161"/>
              <a:gd name="T103" fmla="*/ 68 h 208"/>
              <a:gd name="T104" fmla="*/ 44 w 161"/>
              <a:gd name="T105" fmla="*/ 102 h 208"/>
              <a:gd name="T106" fmla="*/ 64 w 161"/>
              <a:gd name="T107" fmla="*/ 98 h 208"/>
              <a:gd name="T108" fmla="*/ 58 w 161"/>
              <a:gd name="T109" fmla="*/ 7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1" h="208">
                <a:moveTo>
                  <a:pt x="122" y="128"/>
                </a:moveTo>
                <a:cubicBezTo>
                  <a:pt x="140" y="115"/>
                  <a:pt x="151" y="94"/>
                  <a:pt x="151" y="71"/>
                </a:cubicBezTo>
                <a:cubicBezTo>
                  <a:pt x="151" y="31"/>
                  <a:pt x="120" y="0"/>
                  <a:pt x="80" y="0"/>
                </a:cubicBezTo>
                <a:cubicBezTo>
                  <a:pt x="41" y="0"/>
                  <a:pt x="9" y="31"/>
                  <a:pt x="9" y="71"/>
                </a:cubicBezTo>
                <a:cubicBezTo>
                  <a:pt x="9" y="94"/>
                  <a:pt x="21" y="115"/>
                  <a:pt x="39" y="128"/>
                </a:cubicBezTo>
                <a:cubicBezTo>
                  <a:pt x="0" y="208"/>
                  <a:pt x="0" y="208"/>
                  <a:pt x="0" y="208"/>
                </a:cubicBezTo>
                <a:cubicBezTo>
                  <a:pt x="80" y="174"/>
                  <a:pt x="80" y="174"/>
                  <a:pt x="80" y="174"/>
                </a:cubicBezTo>
                <a:cubicBezTo>
                  <a:pt x="161" y="208"/>
                  <a:pt x="161" y="208"/>
                  <a:pt x="161" y="208"/>
                </a:cubicBezTo>
                <a:lnTo>
                  <a:pt x="122" y="128"/>
                </a:lnTo>
                <a:close/>
                <a:moveTo>
                  <a:pt x="27" y="71"/>
                </a:moveTo>
                <a:cubicBezTo>
                  <a:pt x="27" y="41"/>
                  <a:pt x="51" y="17"/>
                  <a:pt x="80" y="17"/>
                </a:cubicBezTo>
                <a:cubicBezTo>
                  <a:pt x="110" y="17"/>
                  <a:pt x="134" y="41"/>
                  <a:pt x="134" y="71"/>
                </a:cubicBezTo>
                <a:cubicBezTo>
                  <a:pt x="134" y="100"/>
                  <a:pt x="110" y="124"/>
                  <a:pt x="80" y="124"/>
                </a:cubicBezTo>
                <a:cubicBezTo>
                  <a:pt x="51" y="124"/>
                  <a:pt x="27" y="100"/>
                  <a:pt x="27" y="71"/>
                </a:cubicBezTo>
                <a:close/>
                <a:moveTo>
                  <a:pt x="50" y="156"/>
                </a:moveTo>
                <a:cubicBezTo>
                  <a:pt x="46" y="159"/>
                  <a:pt x="46" y="159"/>
                  <a:pt x="46" y="159"/>
                </a:cubicBezTo>
                <a:cubicBezTo>
                  <a:pt x="48" y="164"/>
                  <a:pt x="48" y="164"/>
                  <a:pt x="48" y="164"/>
                </a:cubicBezTo>
                <a:cubicBezTo>
                  <a:pt x="48" y="165"/>
                  <a:pt x="48" y="165"/>
                  <a:pt x="47" y="165"/>
                </a:cubicBezTo>
                <a:cubicBezTo>
                  <a:pt x="47" y="165"/>
                  <a:pt x="47" y="165"/>
                  <a:pt x="47" y="165"/>
                </a:cubicBezTo>
                <a:cubicBezTo>
                  <a:pt x="47" y="165"/>
                  <a:pt x="47" y="165"/>
                  <a:pt x="46" y="165"/>
                </a:cubicBezTo>
                <a:cubicBezTo>
                  <a:pt x="42" y="162"/>
                  <a:pt x="42" y="162"/>
                  <a:pt x="42" y="162"/>
                </a:cubicBezTo>
                <a:cubicBezTo>
                  <a:pt x="38" y="165"/>
                  <a:pt x="38" y="165"/>
                  <a:pt x="38" y="165"/>
                </a:cubicBezTo>
                <a:cubicBezTo>
                  <a:pt x="37" y="166"/>
                  <a:pt x="37" y="166"/>
                  <a:pt x="37" y="165"/>
                </a:cubicBezTo>
                <a:cubicBezTo>
                  <a:pt x="36" y="165"/>
                  <a:pt x="36" y="165"/>
                  <a:pt x="36" y="164"/>
                </a:cubicBezTo>
                <a:cubicBezTo>
                  <a:pt x="38" y="159"/>
                  <a:pt x="38" y="159"/>
                  <a:pt x="38" y="159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33" y="156"/>
                  <a:pt x="33" y="155"/>
                  <a:pt x="33" y="155"/>
                </a:cubicBezTo>
                <a:cubicBezTo>
                  <a:pt x="33" y="155"/>
                  <a:pt x="34" y="154"/>
                  <a:pt x="34" y="154"/>
                </a:cubicBezTo>
                <a:cubicBezTo>
                  <a:pt x="40" y="154"/>
                  <a:pt x="40" y="154"/>
                  <a:pt x="40" y="154"/>
                </a:cubicBezTo>
                <a:cubicBezTo>
                  <a:pt x="41" y="149"/>
                  <a:pt x="41" y="149"/>
                  <a:pt x="41" y="149"/>
                </a:cubicBezTo>
                <a:cubicBezTo>
                  <a:pt x="41" y="149"/>
                  <a:pt x="42" y="149"/>
                  <a:pt x="42" y="149"/>
                </a:cubicBezTo>
                <a:cubicBezTo>
                  <a:pt x="42" y="149"/>
                  <a:pt x="43" y="149"/>
                  <a:pt x="43" y="149"/>
                </a:cubicBezTo>
                <a:cubicBezTo>
                  <a:pt x="44" y="154"/>
                  <a:pt x="44" y="154"/>
                  <a:pt x="44" y="154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0" y="154"/>
                  <a:pt x="51" y="155"/>
                  <a:pt x="51" y="155"/>
                </a:cubicBezTo>
                <a:cubicBezTo>
                  <a:pt x="51" y="155"/>
                  <a:pt x="51" y="156"/>
                  <a:pt x="50" y="156"/>
                </a:cubicBezTo>
                <a:close/>
                <a:moveTo>
                  <a:pt x="70" y="156"/>
                </a:moveTo>
                <a:cubicBezTo>
                  <a:pt x="65" y="159"/>
                  <a:pt x="65" y="159"/>
                  <a:pt x="65" y="159"/>
                </a:cubicBezTo>
                <a:cubicBezTo>
                  <a:pt x="67" y="164"/>
                  <a:pt x="67" y="164"/>
                  <a:pt x="67" y="164"/>
                </a:cubicBezTo>
                <a:cubicBezTo>
                  <a:pt x="67" y="165"/>
                  <a:pt x="67" y="165"/>
                  <a:pt x="67" y="165"/>
                </a:cubicBezTo>
                <a:cubicBezTo>
                  <a:pt x="67" y="165"/>
                  <a:pt x="66" y="165"/>
                  <a:pt x="66" y="165"/>
                </a:cubicBezTo>
                <a:cubicBezTo>
                  <a:pt x="66" y="165"/>
                  <a:pt x="66" y="165"/>
                  <a:pt x="66" y="165"/>
                </a:cubicBezTo>
                <a:cubicBezTo>
                  <a:pt x="61" y="162"/>
                  <a:pt x="61" y="162"/>
                  <a:pt x="61" y="162"/>
                </a:cubicBezTo>
                <a:cubicBezTo>
                  <a:pt x="57" y="165"/>
                  <a:pt x="57" y="165"/>
                  <a:pt x="57" y="165"/>
                </a:cubicBezTo>
                <a:cubicBezTo>
                  <a:pt x="57" y="166"/>
                  <a:pt x="56" y="166"/>
                  <a:pt x="56" y="165"/>
                </a:cubicBezTo>
                <a:cubicBezTo>
                  <a:pt x="56" y="165"/>
                  <a:pt x="56" y="165"/>
                  <a:pt x="56" y="164"/>
                </a:cubicBezTo>
                <a:cubicBezTo>
                  <a:pt x="57" y="159"/>
                  <a:pt x="57" y="159"/>
                  <a:pt x="57" y="159"/>
                </a:cubicBezTo>
                <a:cubicBezTo>
                  <a:pt x="53" y="156"/>
                  <a:pt x="53" y="156"/>
                  <a:pt x="53" y="156"/>
                </a:cubicBezTo>
                <a:cubicBezTo>
                  <a:pt x="53" y="156"/>
                  <a:pt x="52" y="155"/>
                  <a:pt x="53" y="155"/>
                </a:cubicBezTo>
                <a:cubicBezTo>
                  <a:pt x="53" y="155"/>
                  <a:pt x="53" y="154"/>
                  <a:pt x="53" y="154"/>
                </a:cubicBezTo>
                <a:cubicBezTo>
                  <a:pt x="59" y="154"/>
                  <a:pt x="59" y="154"/>
                  <a:pt x="59" y="154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2" y="149"/>
                  <a:pt x="62" y="149"/>
                  <a:pt x="62" y="149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9" y="154"/>
                  <a:pt x="69" y="154"/>
                  <a:pt x="69" y="154"/>
                </a:cubicBezTo>
                <a:cubicBezTo>
                  <a:pt x="70" y="154"/>
                  <a:pt x="70" y="155"/>
                  <a:pt x="70" y="155"/>
                </a:cubicBezTo>
                <a:cubicBezTo>
                  <a:pt x="70" y="155"/>
                  <a:pt x="70" y="156"/>
                  <a:pt x="70" y="156"/>
                </a:cubicBezTo>
                <a:close/>
                <a:moveTo>
                  <a:pt x="89" y="156"/>
                </a:moveTo>
                <a:cubicBezTo>
                  <a:pt x="85" y="159"/>
                  <a:pt x="85" y="159"/>
                  <a:pt x="85" y="159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76" y="165"/>
                  <a:pt x="76" y="165"/>
                  <a:pt x="76" y="165"/>
                </a:cubicBezTo>
                <a:cubicBezTo>
                  <a:pt x="76" y="166"/>
                  <a:pt x="76" y="166"/>
                  <a:pt x="75" y="165"/>
                </a:cubicBezTo>
                <a:cubicBezTo>
                  <a:pt x="75" y="165"/>
                  <a:pt x="75" y="165"/>
                  <a:pt x="75" y="164"/>
                </a:cubicBezTo>
                <a:cubicBezTo>
                  <a:pt x="77" y="159"/>
                  <a:pt x="77" y="159"/>
                  <a:pt x="77" y="159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2" y="156"/>
                  <a:pt x="72" y="155"/>
                  <a:pt x="72" y="155"/>
                </a:cubicBezTo>
                <a:cubicBezTo>
                  <a:pt x="72" y="155"/>
                  <a:pt x="72" y="154"/>
                  <a:pt x="73" y="154"/>
                </a:cubicBezTo>
                <a:cubicBezTo>
                  <a:pt x="78" y="154"/>
                  <a:pt x="78" y="154"/>
                  <a:pt x="78" y="154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1" y="149"/>
                </a:cubicBezTo>
                <a:cubicBezTo>
                  <a:pt x="81" y="149"/>
                  <a:pt x="81" y="149"/>
                  <a:pt x="81" y="149"/>
                </a:cubicBezTo>
                <a:cubicBezTo>
                  <a:pt x="83" y="154"/>
                  <a:pt x="83" y="154"/>
                  <a:pt x="83" y="154"/>
                </a:cubicBezTo>
                <a:cubicBezTo>
                  <a:pt x="89" y="154"/>
                  <a:pt x="89" y="154"/>
                  <a:pt x="89" y="154"/>
                </a:cubicBezTo>
                <a:cubicBezTo>
                  <a:pt x="89" y="154"/>
                  <a:pt x="89" y="155"/>
                  <a:pt x="89" y="155"/>
                </a:cubicBezTo>
                <a:cubicBezTo>
                  <a:pt x="90" y="155"/>
                  <a:pt x="89" y="156"/>
                  <a:pt x="89" y="156"/>
                </a:cubicBezTo>
                <a:close/>
                <a:moveTo>
                  <a:pt x="108" y="156"/>
                </a:moveTo>
                <a:cubicBezTo>
                  <a:pt x="104" y="159"/>
                  <a:pt x="104" y="159"/>
                  <a:pt x="104" y="159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5"/>
                  <a:pt x="106" y="165"/>
                  <a:pt x="105" y="165"/>
                </a:cubicBezTo>
                <a:cubicBezTo>
                  <a:pt x="105" y="165"/>
                  <a:pt x="105" y="165"/>
                  <a:pt x="105" y="165"/>
                </a:cubicBezTo>
                <a:cubicBezTo>
                  <a:pt x="105" y="165"/>
                  <a:pt x="105" y="165"/>
                  <a:pt x="104" y="165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96" y="165"/>
                  <a:pt x="96" y="165"/>
                  <a:pt x="96" y="165"/>
                </a:cubicBezTo>
                <a:cubicBezTo>
                  <a:pt x="95" y="166"/>
                  <a:pt x="95" y="166"/>
                  <a:pt x="95" y="165"/>
                </a:cubicBezTo>
                <a:cubicBezTo>
                  <a:pt x="94" y="165"/>
                  <a:pt x="94" y="165"/>
                  <a:pt x="94" y="164"/>
                </a:cubicBezTo>
                <a:cubicBezTo>
                  <a:pt x="96" y="159"/>
                  <a:pt x="96" y="159"/>
                  <a:pt x="96" y="159"/>
                </a:cubicBezTo>
                <a:cubicBezTo>
                  <a:pt x="92" y="156"/>
                  <a:pt x="92" y="156"/>
                  <a:pt x="92" y="156"/>
                </a:cubicBezTo>
                <a:cubicBezTo>
                  <a:pt x="91" y="156"/>
                  <a:pt x="91" y="155"/>
                  <a:pt x="91" y="155"/>
                </a:cubicBezTo>
                <a:cubicBezTo>
                  <a:pt x="91" y="155"/>
                  <a:pt x="92" y="154"/>
                  <a:pt x="92" y="154"/>
                </a:cubicBezTo>
                <a:cubicBezTo>
                  <a:pt x="98" y="154"/>
                  <a:pt x="98" y="154"/>
                  <a:pt x="98" y="154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99" y="149"/>
                  <a:pt x="100" y="149"/>
                  <a:pt x="100" y="149"/>
                </a:cubicBezTo>
                <a:cubicBezTo>
                  <a:pt x="100" y="149"/>
                  <a:pt x="101" y="149"/>
                  <a:pt x="101" y="149"/>
                </a:cubicBezTo>
                <a:cubicBezTo>
                  <a:pt x="102" y="154"/>
                  <a:pt x="102" y="154"/>
                  <a:pt x="102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54"/>
                  <a:pt x="109" y="155"/>
                  <a:pt x="109" y="155"/>
                </a:cubicBezTo>
                <a:cubicBezTo>
                  <a:pt x="109" y="155"/>
                  <a:pt x="109" y="156"/>
                  <a:pt x="108" y="156"/>
                </a:cubicBezTo>
                <a:close/>
                <a:moveTo>
                  <a:pt x="125" y="164"/>
                </a:moveTo>
                <a:cubicBezTo>
                  <a:pt x="125" y="165"/>
                  <a:pt x="125" y="165"/>
                  <a:pt x="125" y="165"/>
                </a:cubicBezTo>
                <a:cubicBezTo>
                  <a:pt x="125" y="165"/>
                  <a:pt x="124" y="165"/>
                  <a:pt x="124" y="165"/>
                </a:cubicBezTo>
                <a:cubicBezTo>
                  <a:pt x="124" y="165"/>
                  <a:pt x="124" y="165"/>
                  <a:pt x="124" y="165"/>
                </a:cubicBezTo>
                <a:cubicBezTo>
                  <a:pt x="119" y="162"/>
                  <a:pt x="119" y="162"/>
                  <a:pt x="119" y="162"/>
                </a:cubicBezTo>
                <a:cubicBezTo>
                  <a:pt x="115" y="165"/>
                  <a:pt x="115" y="165"/>
                  <a:pt x="115" y="165"/>
                </a:cubicBezTo>
                <a:cubicBezTo>
                  <a:pt x="115" y="166"/>
                  <a:pt x="114" y="166"/>
                  <a:pt x="114" y="165"/>
                </a:cubicBezTo>
                <a:cubicBezTo>
                  <a:pt x="114" y="165"/>
                  <a:pt x="114" y="165"/>
                  <a:pt x="114" y="164"/>
                </a:cubicBezTo>
                <a:cubicBezTo>
                  <a:pt x="115" y="159"/>
                  <a:pt x="115" y="159"/>
                  <a:pt x="115" y="159"/>
                </a:cubicBezTo>
                <a:cubicBezTo>
                  <a:pt x="111" y="156"/>
                  <a:pt x="111" y="156"/>
                  <a:pt x="111" y="156"/>
                </a:cubicBezTo>
                <a:cubicBezTo>
                  <a:pt x="111" y="156"/>
                  <a:pt x="110" y="155"/>
                  <a:pt x="111" y="155"/>
                </a:cubicBezTo>
                <a:cubicBezTo>
                  <a:pt x="111" y="155"/>
                  <a:pt x="111" y="154"/>
                  <a:pt x="111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20" y="149"/>
                  <a:pt x="120" y="149"/>
                  <a:pt x="120" y="149"/>
                </a:cubicBezTo>
                <a:cubicBezTo>
                  <a:pt x="122" y="154"/>
                  <a:pt x="122" y="154"/>
                  <a:pt x="122" y="154"/>
                </a:cubicBezTo>
                <a:cubicBezTo>
                  <a:pt x="127" y="154"/>
                  <a:pt x="127" y="154"/>
                  <a:pt x="127" y="154"/>
                </a:cubicBezTo>
                <a:cubicBezTo>
                  <a:pt x="128" y="154"/>
                  <a:pt x="128" y="155"/>
                  <a:pt x="128" y="155"/>
                </a:cubicBezTo>
                <a:cubicBezTo>
                  <a:pt x="128" y="155"/>
                  <a:pt x="128" y="156"/>
                  <a:pt x="128" y="156"/>
                </a:cubicBezTo>
                <a:cubicBezTo>
                  <a:pt x="123" y="159"/>
                  <a:pt x="123" y="159"/>
                  <a:pt x="123" y="159"/>
                </a:cubicBezTo>
                <a:lnTo>
                  <a:pt x="125" y="164"/>
                </a:lnTo>
                <a:close/>
                <a:moveTo>
                  <a:pt x="70" y="99"/>
                </a:moveTo>
                <a:cubicBezTo>
                  <a:pt x="73" y="99"/>
                  <a:pt x="78" y="101"/>
                  <a:pt x="90" y="102"/>
                </a:cubicBezTo>
                <a:cubicBezTo>
                  <a:pt x="103" y="103"/>
                  <a:pt x="107" y="101"/>
                  <a:pt x="111" y="97"/>
                </a:cubicBezTo>
                <a:cubicBezTo>
                  <a:pt x="115" y="94"/>
                  <a:pt x="112" y="91"/>
                  <a:pt x="115" y="89"/>
                </a:cubicBezTo>
                <a:cubicBezTo>
                  <a:pt x="118" y="88"/>
                  <a:pt x="117" y="86"/>
                  <a:pt x="116" y="82"/>
                </a:cubicBezTo>
                <a:cubicBezTo>
                  <a:pt x="114" y="79"/>
                  <a:pt x="120" y="76"/>
                  <a:pt x="118" y="74"/>
                </a:cubicBezTo>
                <a:cubicBezTo>
                  <a:pt x="117" y="73"/>
                  <a:pt x="115" y="72"/>
                  <a:pt x="116" y="69"/>
                </a:cubicBezTo>
                <a:cubicBezTo>
                  <a:pt x="118" y="67"/>
                  <a:pt x="120" y="66"/>
                  <a:pt x="117" y="62"/>
                </a:cubicBezTo>
                <a:cubicBezTo>
                  <a:pt x="115" y="58"/>
                  <a:pt x="114" y="58"/>
                  <a:pt x="108" y="58"/>
                </a:cubicBezTo>
                <a:cubicBezTo>
                  <a:pt x="95" y="58"/>
                  <a:pt x="95" y="58"/>
                  <a:pt x="95" y="58"/>
                </a:cubicBezTo>
                <a:cubicBezTo>
                  <a:pt x="92" y="58"/>
                  <a:pt x="94" y="53"/>
                  <a:pt x="97" y="48"/>
                </a:cubicBezTo>
                <a:cubicBezTo>
                  <a:pt x="100" y="43"/>
                  <a:pt x="102" y="38"/>
                  <a:pt x="98" y="33"/>
                </a:cubicBezTo>
                <a:cubicBezTo>
                  <a:pt x="95" y="28"/>
                  <a:pt x="90" y="28"/>
                  <a:pt x="90" y="31"/>
                </a:cubicBezTo>
                <a:cubicBezTo>
                  <a:pt x="90" y="35"/>
                  <a:pt x="89" y="44"/>
                  <a:pt x="84" y="47"/>
                </a:cubicBezTo>
                <a:cubicBezTo>
                  <a:pt x="79" y="50"/>
                  <a:pt x="78" y="53"/>
                  <a:pt x="76" y="60"/>
                </a:cubicBezTo>
                <a:cubicBezTo>
                  <a:pt x="73" y="66"/>
                  <a:pt x="69" y="68"/>
                  <a:pt x="67" y="68"/>
                </a:cubicBezTo>
                <a:cubicBezTo>
                  <a:pt x="66" y="68"/>
                  <a:pt x="66" y="72"/>
                  <a:pt x="66" y="75"/>
                </a:cubicBezTo>
                <a:cubicBezTo>
                  <a:pt x="66" y="75"/>
                  <a:pt x="66" y="92"/>
                  <a:pt x="66" y="95"/>
                </a:cubicBezTo>
                <a:cubicBezTo>
                  <a:pt x="66" y="98"/>
                  <a:pt x="67" y="98"/>
                  <a:pt x="70" y="99"/>
                </a:cubicBezTo>
                <a:close/>
                <a:moveTo>
                  <a:pt x="62" y="102"/>
                </a:moveTo>
                <a:cubicBezTo>
                  <a:pt x="61" y="102"/>
                  <a:pt x="61" y="102"/>
                  <a:pt x="61" y="101"/>
                </a:cubicBezTo>
                <a:cubicBezTo>
                  <a:pt x="61" y="102"/>
                  <a:pt x="61" y="102"/>
                  <a:pt x="60" y="102"/>
                </a:cubicBezTo>
                <a:lnTo>
                  <a:pt x="62" y="102"/>
                </a:lnTo>
                <a:close/>
                <a:moveTo>
                  <a:pt x="60" y="68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68"/>
                  <a:pt x="61" y="68"/>
                  <a:pt x="62" y="68"/>
                </a:cubicBezTo>
                <a:lnTo>
                  <a:pt x="60" y="68"/>
                </a:lnTo>
                <a:close/>
                <a:moveTo>
                  <a:pt x="53" y="102"/>
                </a:moveTo>
                <a:cubicBezTo>
                  <a:pt x="55" y="102"/>
                  <a:pt x="56" y="100"/>
                  <a:pt x="56" y="98"/>
                </a:cubicBezTo>
                <a:cubicBezTo>
                  <a:pt x="56" y="72"/>
                  <a:pt x="56" y="72"/>
                  <a:pt x="56" y="72"/>
                </a:cubicBezTo>
                <a:cubicBezTo>
                  <a:pt x="56" y="70"/>
                  <a:pt x="55" y="68"/>
                  <a:pt x="53" y="68"/>
                </a:cubicBezTo>
                <a:cubicBezTo>
                  <a:pt x="44" y="68"/>
                  <a:pt x="44" y="68"/>
                  <a:pt x="44" y="68"/>
                </a:cubicBezTo>
                <a:cubicBezTo>
                  <a:pt x="42" y="68"/>
                  <a:pt x="41" y="70"/>
                  <a:pt x="41" y="72"/>
                </a:cubicBezTo>
                <a:cubicBezTo>
                  <a:pt x="41" y="98"/>
                  <a:pt x="41" y="98"/>
                  <a:pt x="41" y="98"/>
                </a:cubicBezTo>
                <a:cubicBezTo>
                  <a:pt x="41" y="100"/>
                  <a:pt x="42" y="102"/>
                  <a:pt x="44" y="102"/>
                </a:cubicBezTo>
                <a:lnTo>
                  <a:pt x="53" y="102"/>
                </a:lnTo>
                <a:close/>
                <a:moveTo>
                  <a:pt x="61" y="101"/>
                </a:moveTo>
                <a:cubicBezTo>
                  <a:pt x="63" y="101"/>
                  <a:pt x="64" y="100"/>
                  <a:pt x="64" y="98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0"/>
                  <a:pt x="63" y="69"/>
                  <a:pt x="61" y="68"/>
                </a:cubicBezTo>
                <a:cubicBezTo>
                  <a:pt x="59" y="69"/>
                  <a:pt x="58" y="70"/>
                  <a:pt x="58" y="72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100"/>
                  <a:pt x="59" y="101"/>
                  <a:pt x="61" y="101"/>
                </a:cubicBezTo>
                <a:close/>
              </a:path>
            </a:pathLst>
          </a:custGeom>
          <a:solidFill>
            <a:srgbClr val="8E0003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14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with icons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831879"/>
              </p:ext>
            </p:extLst>
          </p:nvPr>
        </p:nvGraphicFramePr>
        <p:xfrm>
          <a:off x="2987039" y="3710763"/>
          <a:ext cx="18409922" cy="7782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964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9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9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9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9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44800">
                <a:tc>
                  <a:txBody>
                    <a:bodyPr/>
                    <a:lstStyle/>
                    <a:p>
                      <a:pPr algn="ctr"/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 anchor="b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Freeform 34"/>
          <p:cNvSpPr>
            <a:spLocks/>
          </p:cNvSpPr>
          <p:nvPr/>
        </p:nvSpPr>
        <p:spPr bwMode="auto">
          <a:xfrm>
            <a:off x="9134422" y="6771053"/>
            <a:ext cx="382592" cy="379424"/>
          </a:xfrm>
          <a:custGeom>
            <a:avLst/>
            <a:gdLst>
              <a:gd name="T0" fmla="*/ 30 w 510"/>
              <a:gd name="T1" fmla="*/ 504 h 504"/>
              <a:gd name="T2" fmla="*/ 11 w 510"/>
              <a:gd name="T3" fmla="*/ 497 h 504"/>
              <a:gd name="T4" fmla="*/ 11 w 510"/>
              <a:gd name="T5" fmla="*/ 459 h 504"/>
              <a:gd name="T6" fmla="*/ 217 w 510"/>
              <a:gd name="T7" fmla="*/ 252 h 504"/>
              <a:gd name="T8" fmla="*/ 11 w 510"/>
              <a:gd name="T9" fmla="*/ 46 h 504"/>
              <a:gd name="T10" fmla="*/ 11 w 510"/>
              <a:gd name="T11" fmla="*/ 8 h 504"/>
              <a:gd name="T12" fmla="*/ 30 w 510"/>
              <a:gd name="T13" fmla="*/ 0 h 504"/>
              <a:gd name="T14" fmla="*/ 49 w 510"/>
              <a:gd name="T15" fmla="*/ 8 h 504"/>
              <a:gd name="T16" fmla="*/ 255 w 510"/>
              <a:gd name="T17" fmla="*/ 214 h 504"/>
              <a:gd name="T18" fmla="*/ 461 w 510"/>
              <a:gd name="T19" fmla="*/ 8 h 504"/>
              <a:gd name="T20" fmla="*/ 480 w 510"/>
              <a:gd name="T21" fmla="*/ 0 h 504"/>
              <a:gd name="T22" fmla="*/ 499 w 510"/>
              <a:gd name="T23" fmla="*/ 8 h 504"/>
              <a:gd name="T24" fmla="*/ 499 w 510"/>
              <a:gd name="T25" fmla="*/ 46 h 504"/>
              <a:gd name="T26" fmla="*/ 293 w 510"/>
              <a:gd name="T27" fmla="*/ 252 h 504"/>
              <a:gd name="T28" fmla="*/ 499 w 510"/>
              <a:gd name="T29" fmla="*/ 459 h 504"/>
              <a:gd name="T30" fmla="*/ 499 w 510"/>
              <a:gd name="T31" fmla="*/ 497 h 504"/>
              <a:gd name="T32" fmla="*/ 480 w 510"/>
              <a:gd name="T33" fmla="*/ 504 h 504"/>
              <a:gd name="T34" fmla="*/ 461 w 510"/>
              <a:gd name="T35" fmla="*/ 497 h 504"/>
              <a:gd name="T36" fmla="*/ 255 w 510"/>
              <a:gd name="T37" fmla="*/ 290 h 504"/>
              <a:gd name="T38" fmla="*/ 49 w 510"/>
              <a:gd name="T39" fmla="*/ 497 h 504"/>
              <a:gd name="T40" fmla="*/ 30 w 510"/>
              <a:gd name="T41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0" h="504">
                <a:moveTo>
                  <a:pt x="30" y="504"/>
                </a:moveTo>
                <a:cubicBezTo>
                  <a:pt x="22" y="504"/>
                  <a:pt x="16" y="502"/>
                  <a:pt x="11" y="497"/>
                </a:cubicBezTo>
                <a:cubicBezTo>
                  <a:pt x="0" y="486"/>
                  <a:pt x="0" y="469"/>
                  <a:pt x="11" y="459"/>
                </a:cubicBezTo>
                <a:cubicBezTo>
                  <a:pt x="217" y="252"/>
                  <a:pt x="217" y="252"/>
                  <a:pt x="217" y="252"/>
                </a:cubicBezTo>
                <a:cubicBezTo>
                  <a:pt x="11" y="46"/>
                  <a:pt x="11" y="46"/>
                  <a:pt x="11" y="46"/>
                </a:cubicBezTo>
                <a:cubicBezTo>
                  <a:pt x="0" y="35"/>
                  <a:pt x="0" y="18"/>
                  <a:pt x="11" y="8"/>
                </a:cubicBezTo>
                <a:cubicBezTo>
                  <a:pt x="16" y="3"/>
                  <a:pt x="22" y="0"/>
                  <a:pt x="30" y="0"/>
                </a:cubicBezTo>
                <a:cubicBezTo>
                  <a:pt x="37" y="0"/>
                  <a:pt x="43" y="3"/>
                  <a:pt x="49" y="8"/>
                </a:cubicBezTo>
                <a:cubicBezTo>
                  <a:pt x="255" y="214"/>
                  <a:pt x="255" y="214"/>
                  <a:pt x="255" y="214"/>
                </a:cubicBezTo>
                <a:cubicBezTo>
                  <a:pt x="461" y="8"/>
                  <a:pt x="461" y="8"/>
                  <a:pt x="461" y="8"/>
                </a:cubicBezTo>
                <a:cubicBezTo>
                  <a:pt x="466" y="3"/>
                  <a:pt x="473" y="0"/>
                  <a:pt x="480" y="0"/>
                </a:cubicBezTo>
                <a:cubicBezTo>
                  <a:pt x="487" y="0"/>
                  <a:pt x="494" y="3"/>
                  <a:pt x="499" y="8"/>
                </a:cubicBezTo>
                <a:cubicBezTo>
                  <a:pt x="510" y="18"/>
                  <a:pt x="510" y="35"/>
                  <a:pt x="499" y="46"/>
                </a:cubicBezTo>
                <a:cubicBezTo>
                  <a:pt x="293" y="252"/>
                  <a:pt x="293" y="252"/>
                  <a:pt x="293" y="252"/>
                </a:cubicBezTo>
                <a:cubicBezTo>
                  <a:pt x="499" y="459"/>
                  <a:pt x="499" y="459"/>
                  <a:pt x="499" y="459"/>
                </a:cubicBezTo>
                <a:cubicBezTo>
                  <a:pt x="510" y="469"/>
                  <a:pt x="510" y="486"/>
                  <a:pt x="499" y="497"/>
                </a:cubicBezTo>
                <a:cubicBezTo>
                  <a:pt x="494" y="502"/>
                  <a:pt x="487" y="504"/>
                  <a:pt x="480" y="504"/>
                </a:cubicBezTo>
                <a:cubicBezTo>
                  <a:pt x="473" y="504"/>
                  <a:pt x="466" y="502"/>
                  <a:pt x="461" y="497"/>
                </a:cubicBezTo>
                <a:cubicBezTo>
                  <a:pt x="255" y="290"/>
                  <a:pt x="255" y="290"/>
                  <a:pt x="255" y="290"/>
                </a:cubicBezTo>
                <a:cubicBezTo>
                  <a:pt x="49" y="497"/>
                  <a:pt x="49" y="497"/>
                  <a:pt x="49" y="497"/>
                </a:cubicBezTo>
                <a:cubicBezTo>
                  <a:pt x="43" y="502"/>
                  <a:pt x="37" y="504"/>
                  <a:pt x="30" y="50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51" name="Freeform 35"/>
          <p:cNvSpPr>
            <a:spLocks/>
          </p:cNvSpPr>
          <p:nvPr/>
        </p:nvSpPr>
        <p:spPr bwMode="auto">
          <a:xfrm>
            <a:off x="9110829" y="7592216"/>
            <a:ext cx="429782" cy="380690"/>
          </a:xfrm>
          <a:custGeom>
            <a:avLst/>
            <a:gdLst>
              <a:gd name="T0" fmla="*/ 183 w 573"/>
              <a:gd name="T1" fmla="*/ 506 h 506"/>
              <a:gd name="T2" fmla="*/ 165 w 573"/>
              <a:gd name="T3" fmla="*/ 500 h 506"/>
              <a:gd name="T4" fmla="*/ 9 w 573"/>
              <a:gd name="T5" fmla="*/ 359 h 506"/>
              <a:gd name="T6" fmla="*/ 0 w 573"/>
              <a:gd name="T7" fmla="*/ 341 h 506"/>
              <a:gd name="T8" fmla="*/ 7 w 573"/>
              <a:gd name="T9" fmla="*/ 321 h 506"/>
              <a:gd name="T10" fmla="*/ 27 w 573"/>
              <a:gd name="T11" fmla="*/ 312 h 506"/>
              <a:gd name="T12" fmla="*/ 45 w 573"/>
              <a:gd name="T13" fmla="*/ 319 h 506"/>
              <a:gd name="T14" fmla="*/ 180 w 573"/>
              <a:gd name="T15" fmla="*/ 440 h 506"/>
              <a:gd name="T16" fmla="*/ 522 w 573"/>
              <a:gd name="T17" fmla="*/ 10 h 506"/>
              <a:gd name="T18" fmla="*/ 543 w 573"/>
              <a:gd name="T19" fmla="*/ 0 h 506"/>
              <a:gd name="T20" fmla="*/ 559 w 573"/>
              <a:gd name="T21" fmla="*/ 5 h 506"/>
              <a:gd name="T22" fmla="*/ 564 w 573"/>
              <a:gd name="T23" fmla="*/ 43 h 506"/>
              <a:gd name="T24" fmla="*/ 204 w 573"/>
              <a:gd name="T25" fmla="*/ 496 h 506"/>
              <a:gd name="T26" fmla="*/ 186 w 573"/>
              <a:gd name="T27" fmla="*/ 506 h 506"/>
              <a:gd name="T28" fmla="*/ 183 w 573"/>
              <a:gd name="T2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3" h="506">
                <a:moveTo>
                  <a:pt x="183" y="506"/>
                </a:moveTo>
                <a:cubicBezTo>
                  <a:pt x="177" y="506"/>
                  <a:pt x="170" y="504"/>
                  <a:pt x="165" y="500"/>
                </a:cubicBezTo>
                <a:cubicBezTo>
                  <a:pt x="9" y="359"/>
                  <a:pt x="9" y="359"/>
                  <a:pt x="9" y="359"/>
                </a:cubicBezTo>
                <a:cubicBezTo>
                  <a:pt x="4" y="354"/>
                  <a:pt x="0" y="348"/>
                  <a:pt x="0" y="341"/>
                </a:cubicBezTo>
                <a:cubicBezTo>
                  <a:pt x="0" y="334"/>
                  <a:pt x="2" y="327"/>
                  <a:pt x="7" y="321"/>
                </a:cubicBezTo>
                <a:cubicBezTo>
                  <a:pt x="12" y="316"/>
                  <a:pt x="19" y="312"/>
                  <a:pt x="27" y="312"/>
                </a:cubicBezTo>
                <a:cubicBezTo>
                  <a:pt x="33" y="312"/>
                  <a:pt x="40" y="315"/>
                  <a:pt x="45" y="319"/>
                </a:cubicBezTo>
                <a:cubicBezTo>
                  <a:pt x="180" y="440"/>
                  <a:pt x="180" y="440"/>
                  <a:pt x="180" y="440"/>
                </a:cubicBezTo>
                <a:cubicBezTo>
                  <a:pt x="522" y="10"/>
                  <a:pt x="522" y="10"/>
                  <a:pt x="522" y="10"/>
                </a:cubicBezTo>
                <a:cubicBezTo>
                  <a:pt x="527" y="4"/>
                  <a:pt x="534" y="0"/>
                  <a:pt x="543" y="0"/>
                </a:cubicBezTo>
                <a:cubicBezTo>
                  <a:pt x="549" y="0"/>
                  <a:pt x="554" y="2"/>
                  <a:pt x="559" y="5"/>
                </a:cubicBezTo>
                <a:cubicBezTo>
                  <a:pt x="571" y="15"/>
                  <a:pt x="573" y="31"/>
                  <a:pt x="564" y="43"/>
                </a:cubicBezTo>
                <a:cubicBezTo>
                  <a:pt x="204" y="496"/>
                  <a:pt x="204" y="496"/>
                  <a:pt x="204" y="496"/>
                </a:cubicBezTo>
                <a:cubicBezTo>
                  <a:pt x="200" y="502"/>
                  <a:pt x="193" y="506"/>
                  <a:pt x="186" y="506"/>
                </a:cubicBezTo>
                <a:cubicBezTo>
                  <a:pt x="185" y="506"/>
                  <a:pt x="184" y="506"/>
                  <a:pt x="183" y="50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52" name="Freeform 34"/>
          <p:cNvSpPr>
            <a:spLocks/>
          </p:cNvSpPr>
          <p:nvPr/>
        </p:nvSpPr>
        <p:spPr bwMode="auto">
          <a:xfrm>
            <a:off x="9134422" y="8436041"/>
            <a:ext cx="382592" cy="379424"/>
          </a:xfrm>
          <a:custGeom>
            <a:avLst/>
            <a:gdLst>
              <a:gd name="T0" fmla="*/ 30 w 510"/>
              <a:gd name="T1" fmla="*/ 504 h 504"/>
              <a:gd name="T2" fmla="*/ 11 w 510"/>
              <a:gd name="T3" fmla="*/ 497 h 504"/>
              <a:gd name="T4" fmla="*/ 11 w 510"/>
              <a:gd name="T5" fmla="*/ 459 h 504"/>
              <a:gd name="T6" fmla="*/ 217 w 510"/>
              <a:gd name="T7" fmla="*/ 252 h 504"/>
              <a:gd name="T8" fmla="*/ 11 w 510"/>
              <a:gd name="T9" fmla="*/ 46 h 504"/>
              <a:gd name="T10" fmla="*/ 11 w 510"/>
              <a:gd name="T11" fmla="*/ 8 h 504"/>
              <a:gd name="T12" fmla="*/ 30 w 510"/>
              <a:gd name="T13" fmla="*/ 0 h 504"/>
              <a:gd name="T14" fmla="*/ 49 w 510"/>
              <a:gd name="T15" fmla="*/ 8 h 504"/>
              <a:gd name="T16" fmla="*/ 255 w 510"/>
              <a:gd name="T17" fmla="*/ 214 h 504"/>
              <a:gd name="T18" fmla="*/ 461 w 510"/>
              <a:gd name="T19" fmla="*/ 8 h 504"/>
              <a:gd name="T20" fmla="*/ 480 w 510"/>
              <a:gd name="T21" fmla="*/ 0 h 504"/>
              <a:gd name="T22" fmla="*/ 499 w 510"/>
              <a:gd name="T23" fmla="*/ 8 h 504"/>
              <a:gd name="T24" fmla="*/ 499 w 510"/>
              <a:gd name="T25" fmla="*/ 46 h 504"/>
              <a:gd name="T26" fmla="*/ 293 w 510"/>
              <a:gd name="T27" fmla="*/ 252 h 504"/>
              <a:gd name="T28" fmla="*/ 499 w 510"/>
              <a:gd name="T29" fmla="*/ 459 h 504"/>
              <a:gd name="T30" fmla="*/ 499 w 510"/>
              <a:gd name="T31" fmla="*/ 497 h 504"/>
              <a:gd name="T32" fmla="*/ 480 w 510"/>
              <a:gd name="T33" fmla="*/ 504 h 504"/>
              <a:gd name="T34" fmla="*/ 461 w 510"/>
              <a:gd name="T35" fmla="*/ 497 h 504"/>
              <a:gd name="T36" fmla="*/ 255 w 510"/>
              <a:gd name="T37" fmla="*/ 290 h 504"/>
              <a:gd name="T38" fmla="*/ 49 w 510"/>
              <a:gd name="T39" fmla="*/ 497 h 504"/>
              <a:gd name="T40" fmla="*/ 30 w 510"/>
              <a:gd name="T41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0" h="504">
                <a:moveTo>
                  <a:pt x="30" y="504"/>
                </a:moveTo>
                <a:cubicBezTo>
                  <a:pt x="22" y="504"/>
                  <a:pt x="16" y="502"/>
                  <a:pt x="11" y="497"/>
                </a:cubicBezTo>
                <a:cubicBezTo>
                  <a:pt x="0" y="486"/>
                  <a:pt x="0" y="469"/>
                  <a:pt x="11" y="459"/>
                </a:cubicBezTo>
                <a:cubicBezTo>
                  <a:pt x="217" y="252"/>
                  <a:pt x="217" y="252"/>
                  <a:pt x="217" y="252"/>
                </a:cubicBezTo>
                <a:cubicBezTo>
                  <a:pt x="11" y="46"/>
                  <a:pt x="11" y="46"/>
                  <a:pt x="11" y="46"/>
                </a:cubicBezTo>
                <a:cubicBezTo>
                  <a:pt x="0" y="35"/>
                  <a:pt x="0" y="18"/>
                  <a:pt x="11" y="8"/>
                </a:cubicBezTo>
                <a:cubicBezTo>
                  <a:pt x="16" y="3"/>
                  <a:pt x="22" y="0"/>
                  <a:pt x="30" y="0"/>
                </a:cubicBezTo>
                <a:cubicBezTo>
                  <a:pt x="37" y="0"/>
                  <a:pt x="43" y="3"/>
                  <a:pt x="49" y="8"/>
                </a:cubicBezTo>
                <a:cubicBezTo>
                  <a:pt x="255" y="214"/>
                  <a:pt x="255" y="214"/>
                  <a:pt x="255" y="214"/>
                </a:cubicBezTo>
                <a:cubicBezTo>
                  <a:pt x="461" y="8"/>
                  <a:pt x="461" y="8"/>
                  <a:pt x="461" y="8"/>
                </a:cubicBezTo>
                <a:cubicBezTo>
                  <a:pt x="466" y="3"/>
                  <a:pt x="473" y="0"/>
                  <a:pt x="480" y="0"/>
                </a:cubicBezTo>
                <a:cubicBezTo>
                  <a:pt x="487" y="0"/>
                  <a:pt x="494" y="3"/>
                  <a:pt x="499" y="8"/>
                </a:cubicBezTo>
                <a:cubicBezTo>
                  <a:pt x="510" y="18"/>
                  <a:pt x="510" y="35"/>
                  <a:pt x="499" y="46"/>
                </a:cubicBezTo>
                <a:cubicBezTo>
                  <a:pt x="293" y="252"/>
                  <a:pt x="293" y="252"/>
                  <a:pt x="293" y="252"/>
                </a:cubicBezTo>
                <a:cubicBezTo>
                  <a:pt x="499" y="459"/>
                  <a:pt x="499" y="459"/>
                  <a:pt x="499" y="459"/>
                </a:cubicBezTo>
                <a:cubicBezTo>
                  <a:pt x="510" y="469"/>
                  <a:pt x="510" y="486"/>
                  <a:pt x="499" y="497"/>
                </a:cubicBezTo>
                <a:cubicBezTo>
                  <a:pt x="494" y="502"/>
                  <a:pt x="487" y="504"/>
                  <a:pt x="480" y="504"/>
                </a:cubicBezTo>
                <a:cubicBezTo>
                  <a:pt x="473" y="504"/>
                  <a:pt x="466" y="502"/>
                  <a:pt x="461" y="497"/>
                </a:cubicBezTo>
                <a:cubicBezTo>
                  <a:pt x="255" y="290"/>
                  <a:pt x="255" y="290"/>
                  <a:pt x="255" y="290"/>
                </a:cubicBezTo>
                <a:cubicBezTo>
                  <a:pt x="49" y="497"/>
                  <a:pt x="49" y="497"/>
                  <a:pt x="49" y="497"/>
                </a:cubicBezTo>
                <a:cubicBezTo>
                  <a:pt x="43" y="502"/>
                  <a:pt x="37" y="504"/>
                  <a:pt x="30" y="50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53" name="Freeform 35"/>
          <p:cNvSpPr>
            <a:spLocks/>
          </p:cNvSpPr>
          <p:nvPr/>
        </p:nvSpPr>
        <p:spPr bwMode="auto">
          <a:xfrm>
            <a:off x="9110829" y="9224936"/>
            <a:ext cx="429782" cy="380690"/>
          </a:xfrm>
          <a:custGeom>
            <a:avLst/>
            <a:gdLst>
              <a:gd name="T0" fmla="*/ 183 w 573"/>
              <a:gd name="T1" fmla="*/ 506 h 506"/>
              <a:gd name="T2" fmla="*/ 165 w 573"/>
              <a:gd name="T3" fmla="*/ 500 h 506"/>
              <a:gd name="T4" fmla="*/ 9 w 573"/>
              <a:gd name="T5" fmla="*/ 359 h 506"/>
              <a:gd name="T6" fmla="*/ 0 w 573"/>
              <a:gd name="T7" fmla="*/ 341 h 506"/>
              <a:gd name="T8" fmla="*/ 7 w 573"/>
              <a:gd name="T9" fmla="*/ 321 h 506"/>
              <a:gd name="T10" fmla="*/ 27 w 573"/>
              <a:gd name="T11" fmla="*/ 312 h 506"/>
              <a:gd name="T12" fmla="*/ 45 w 573"/>
              <a:gd name="T13" fmla="*/ 319 h 506"/>
              <a:gd name="T14" fmla="*/ 180 w 573"/>
              <a:gd name="T15" fmla="*/ 440 h 506"/>
              <a:gd name="T16" fmla="*/ 522 w 573"/>
              <a:gd name="T17" fmla="*/ 10 h 506"/>
              <a:gd name="T18" fmla="*/ 543 w 573"/>
              <a:gd name="T19" fmla="*/ 0 h 506"/>
              <a:gd name="T20" fmla="*/ 559 w 573"/>
              <a:gd name="T21" fmla="*/ 5 h 506"/>
              <a:gd name="T22" fmla="*/ 564 w 573"/>
              <a:gd name="T23" fmla="*/ 43 h 506"/>
              <a:gd name="T24" fmla="*/ 204 w 573"/>
              <a:gd name="T25" fmla="*/ 496 h 506"/>
              <a:gd name="T26" fmla="*/ 186 w 573"/>
              <a:gd name="T27" fmla="*/ 506 h 506"/>
              <a:gd name="T28" fmla="*/ 183 w 573"/>
              <a:gd name="T2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3" h="506">
                <a:moveTo>
                  <a:pt x="183" y="506"/>
                </a:moveTo>
                <a:cubicBezTo>
                  <a:pt x="177" y="506"/>
                  <a:pt x="170" y="504"/>
                  <a:pt x="165" y="500"/>
                </a:cubicBezTo>
                <a:cubicBezTo>
                  <a:pt x="9" y="359"/>
                  <a:pt x="9" y="359"/>
                  <a:pt x="9" y="359"/>
                </a:cubicBezTo>
                <a:cubicBezTo>
                  <a:pt x="4" y="354"/>
                  <a:pt x="0" y="348"/>
                  <a:pt x="0" y="341"/>
                </a:cubicBezTo>
                <a:cubicBezTo>
                  <a:pt x="0" y="334"/>
                  <a:pt x="2" y="327"/>
                  <a:pt x="7" y="321"/>
                </a:cubicBezTo>
                <a:cubicBezTo>
                  <a:pt x="12" y="316"/>
                  <a:pt x="19" y="312"/>
                  <a:pt x="27" y="312"/>
                </a:cubicBezTo>
                <a:cubicBezTo>
                  <a:pt x="33" y="312"/>
                  <a:pt x="40" y="315"/>
                  <a:pt x="45" y="319"/>
                </a:cubicBezTo>
                <a:cubicBezTo>
                  <a:pt x="180" y="440"/>
                  <a:pt x="180" y="440"/>
                  <a:pt x="180" y="440"/>
                </a:cubicBezTo>
                <a:cubicBezTo>
                  <a:pt x="522" y="10"/>
                  <a:pt x="522" y="10"/>
                  <a:pt x="522" y="10"/>
                </a:cubicBezTo>
                <a:cubicBezTo>
                  <a:pt x="527" y="4"/>
                  <a:pt x="534" y="0"/>
                  <a:pt x="543" y="0"/>
                </a:cubicBezTo>
                <a:cubicBezTo>
                  <a:pt x="549" y="0"/>
                  <a:pt x="554" y="2"/>
                  <a:pt x="559" y="5"/>
                </a:cubicBezTo>
                <a:cubicBezTo>
                  <a:pt x="571" y="15"/>
                  <a:pt x="573" y="31"/>
                  <a:pt x="564" y="43"/>
                </a:cubicBezTo>
                <a:cubicBezTo>
                  <a:pt x="204" y="496"/>
                  <a:pt x="204" y="496"/>
                  <a:pt x="204" y="496"/>
                </a:cubicBezTo>
                <a:cubicBezTo>
                  <a:pt x="200" y="502"/>
                  <a:pt x="193" y="506"/>
                  <a:pt x="186" y="506"/>
                </a:cubicBezTo>
                <a:cubicBezTo>
                  <a:pt x="185" y="506"/>
                  <a:pt x="184" y="506"/>
                  <a:pt x="183" y="50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54" name="Freeform 35"/>
          <p:cNvSpPr>
            <a:spLocks/>
          </p:cNvSpPr>
          <p:nvPr/>
        </p:nvSpPr>
        <p:spPr bwMode="auto">
          <a:xfrm>
            <a:off x="11830823" y="9224936"/>
            <a:ext cx="429782" cy="380690"/>
          </a:xfrm>
          <a:custGeom>
            <a:avLst/>
            <a:gdLst>
              <a:gd name="T0" fmla="*/ 183 w 573"/>
              <a:gd name="T1" fmla="*/ 506 h 506"/>
              <a:gd name="T2" fmla="*/ 165 w 573"/>
              <a:gd name="T3" fmla="*/ 500 h 506"/>
              <a:gd name="T4" fmla="*/ 9 w 573"/>
              <a:gd name="T5" fmla="*/ 359 h 506"/>
              <a:gd name="T6" fmla="*/ 0 w 573"/>
              <a:gd name="T7" fmla="*/ 341 h 506"/>
              <a:gd name="T8" fmla="*/ 7 w 573"/>
              <a:gd name="T9" fmla="*/ 321 h 506"/>
              <a:gd name="T10" fmla="*/ 27 w 573"/>
              <a:gd name="T11" fmla="*/ 312 h 506"/>
              <a:gd name="T12" fmla="*/ 45 w 573"/>
              <a:gd name="T13" fmla="*/ 319 h 506"/>
              <a:gd name="T14" fmla="*/ 180 w 573"/>
              <a:gd name="T15" fmla="*/ 440 h 506"/>
              <a:gd name="T16" fmla="*/ 522 w 573"/>
              <a:gd name="T17" fmla="*/ 10 h 506"/>
              <a:gd name="T18" fmla="*/ 543 w 573"/>
              <a:gd name="T19" fmla="*/ 0 h 506"/>
              <a:gd name="T20" fmla="*/ 559 w 573"/>
              <a:gd name="T21" fmla="*/ 5 h 506"/>
              <a:gd name="T22" fmla="*/ 564 w 573"/>
              <a:gd name="T23" fmla="*/ 43 h 506"/>
              <a:gd name="T24" fmla="*/ 204 w 573"/>
              <a:gd name="T25" fmla="*/ 496 h 506"/>
              <a:gd name="T26" fmla="*/ 186 w 573"/>
              <a:gd name="T27" fmla="*/ 506 h 506"/>
              <a:gd name="T28" fmla="*/ 183 w 573"/>
              <a:gd name="T2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3" h="506">
                <a:moveTo>
                  <a:pt x="183" y="506"/>
                </a:moveTo>
                <a:cubicBezTo>
                  <a:pt x="177" y="506"/>
                  <a:pt x="170" y="504"/>
                  <a:pt x="165" y="500"/>
                </a:cubicBezTo>
                <a:cubicBezTo>
                  <a:pt x="9" y="359"/>
                  <a:pt x="9" y="359"/>
                  <a:pt x="9" y="359"/>
                </a:cubicBezTo>
                <a:cubicBezTo>
                  <a:pt x="4" y="354"/>
                  <a:pt x="0" y="348"/>
                  <a:pt x="0" y="341"/>
                </a:cubicBezTo>
                <a:cubicBezTo>
                  <a:pt x="0" y="334"/>
                  <a:pt x="2" y="327"/>
                  <a:pt x="7" y="321"/>
                </a:cubicBezTo>
                <a:cubicBezTo>
                  <a:pt x="12" y="316"/>
                  <a:pt x="19" y="312"/>
                  <a:pt x="27" y="312"/>
                </a:cubicBezTo>
                <a:cubicBezTo>
                  <a:pt x="33" y="312"/>
                  <a:pt x="40" y="315"/>
                  <a:pt x="45" y="319"/>
                </a:cubicBezTo>
                <a:cubicBezTo>
                  <a:pt x="180" y="440"/>
                  <a:pt x="180" y="440"/>
                  <a:pt x="180" y="440"/>
                </a:cubicBezTo>
                <a:cubicBezTo>
                  <a:pt x="522" y="10"/>
                  <a:pt x="522" y="10"/>
                  <a:pt x="522" y="10"/>
                </a:cubicBezTo>
                <a:cubicBezTo>
                  <a:pt x="527" y="4"/>
                  <a:pt x="534" y="0"/>
                  <a:pt x="543" y="0"/>
                </a:cubicBezTo>
                <a:cubicBezTo>
                  <a:pt x="549" y="0"/>
                  <a:pt x="554" y="2"/>
                  <a:pt x="559" y="5"/>
                </a:cubicBezTo>
                <a:cubicBezTo>
                  <a:pt x="571" y="15"/>
                  <a:pt x="573" y="31"/>
                  <a:pt x="564" y="43"/>
                </a:cubicBezTo>
                <a:cubicBezTo>
                  <a:pt x="204" y="496"/>
                  <a:pt x="204" y="496"/>
                  <a:pt x="204" y="496"/>
                </a:cubicBezTo>
                <a:cubicBezTo>
                  <a:pt x="200" y="502"/>
                  <a:pt x="193" y="506"/>
                  <a:pt x="186" y="506"/>
                </a:cubicBezTo>
                <a:cubicBezTo>
                  <a:pt x="185" y="506"/>
                  <a:pt x="184" y="506"/>
                  <a:pt x="183" y="50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55" name="Freeform 34"/>
          <p:cNvSpPr>
            <a:spLocks/>
          </p:cNvSpPr>
          <p:nvPr/>
        </p:nvSpPr>
        <p:spPr bwMode="auto">
          <a:xfrm>
            <a:off x="14538150" y="8436041"/>
            <a:ext cx="382592" cy="379424"/>
          </a:xfrm>
          <a:custGeom>
            <a:avLst/>
            <a:gdLst>
              <a:gd name="T0" fmla="*/ 30 w 510"/>
              <a:gd name="T1" fmla="*/ 504 h 504"/>
              <a:gd name="T2" fmla="*/ 11 w 510"/>
              <a:gd name="T3" fmla="*/ 497 h 504"/>
              <a:gd name="T4" fmla="*/ 11 w 510"/>
              <a:gd name="T5" fmla="*/ 459 h 504"/>
              <a:gd name="T6" fmla="*/ 217 w 510"/>
              <a:gd name="T7" fmla="*/ 252 h 504"/>
              <a:gd name="T8" fmla="*/ 11 w 510"/>
              <a:gd name="T9" fmla="*/ 46 h 504"/>
              <a:gd name="T10" fmla="*/ 11 w 510"/>
              <a:gd name="T11" fmla="*/ 8 h 504"/>
              <a:gd name="T12" fmla="*/ 30 w 510"/>
              <a:gd name="T13" fmla="*/ 0 h 504"/>
              <a:gd name="T14" fmla="*/ 49 w 510"/>
              <a:gd name="T15" fmla="*/ 8 h 504"/>
              <a:gd name="T16" fmla="*/ 255 w 510"/>
              <a:gd name="T17" fmla="*/ 214 h 504"/>
              <a:gd name="T18" fmla="*/ 461 w 510"/>
              <a:gd name="T19" fmla="*/ 8 h 504"/>
              <a:gd name="T20" fmla="*/ 480 w 510"/>
              <a:gd name="T21" fmla="*/ 0 h 504"/>
              <a:gd name="T22" fmla="*/ 499 w 510"/>
              <a:gd name="T23" fmla="*/ 8 h 504"/>
              <a:gd name="T24" fmla="*/ 499 w 510"/>
              <a:gd name="T25" fmla="*/ 46 h 504"/>
              <a:gd name="T26" fmla="*/ 293 w 510"/>
              <a:gd name="T27" fmla="*/ 252 h 504"/>
              <a:gd name="T28" fmla="*/ 499 w 510"/>
              <a:gd name="T29" fmla="*/ 459 h 504"/>
              <a:gd name="T30" fmla="*/ 499 w 510"/>
              <a:gd name="T31" fmla="*/ 497 h 504"/>
              <a:gd name="T32" fmla="*/ 480 w 510"/>
              <a:gd name="T33" fmla="*/ 504 h 504"/>
              <a:gd name="T34" fmla="*/ 461 w 510"/>
              <a:gd name="T35" fmla="*/ 497 h 504"/>
              <a:gd name="T36" fmla="*/ 255 w 510"/>
              <a:gd name="T37" fmla="*/ 290 h 504"/>
              <a:gd name="T38" fmla="*/ 49 w 510"/>
              <a:gd name="T39" fmla="*/ 497 h 504"/>
              <a:gd name="T40" fmla="*/ 30 w 510"/>
              <a:gd name="T41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0" h="504">
                <a:moveTo>
                  <a:pt x="30" y="504"/>
                </a:moveTo>
                <a:cubicBezTo>
                  <a:pt x="22" y="504"/>
                  <a:pt x="16" y="502"/>
                  <a:pt x="11" y="497"/>
                </a:cubicBezTo>
                <a:cubicBezTo>
                  <a:pt x="0" y="486"/>
                  <a:pt x="0" y="469"/>
                  <a:pt x="11" y="459"/>
                </a:cubicBezTo>
                <a:cubicBezTo>
                  <a:pt x="217" y="252"/>
                  <a:pt x="217" y="252"/>
                  <a:pt x="217" y="252"/>
                </a:cubicBezTo>
                <a:cubicBezTo>
                  <a:pt x="11" y="46"/>
                  <a:pt x="11" y="46"/>
                  <a:pt x="11" y="46"/>
                </a:cubicBezTo>
                <a:cubicBezTo>
                  <a:pt x="0" y="35"/>
                  <a:pt x="0" y="18"/>
                  <a:pt x="11" y="8"/>
                </a:cubicBezTo>
                <a:cubicBezTo>
                  <a:pt x="16" y="3"/>
                  <a:pt x="22" y="0"/>
                  <a:pt x="30" y="0"/>
                </a:cubicBezTo>
                <a:cubicBezTo>
                  <a:pt x="37" y="0"/>
                  <a:pt x="43" y="3"/>
                  <a:pt x="49" y="8"/>
                </a:cubicBezTo>
                <a:cubicBezTo>
                  <a:pt x="255" y="214"/>
                  <a:pt x="255" y="214"/>
                  <a:pt x="255" y="214"/>
                </a:cubicBezTo>
                <a:cubicBezTo>
                  <a:pt x="461" y="8"/>
                  <a:pt x="461" y="8"/>
                  <a:pt x="461" y="8"/>
                </a:cubicBezTo>
                <a:cubicBezTo>
                  <a:pt x="466" y="3"/>
                  <a:pt x="473" y="0"/>
                  <a:pt x="480" y="0"/>
                </a:cubicBezTo>
                <a:cubicBezTo>
                  <a:pt x="487" y="0"/>
                  <a:pt x="494" y="3"/>
                  <a:pt x="499" y="8"/>
                </a:cubicBezTo>
                <a:cubicBezTo>
                  <a:pt x="510" y="18"/>
                  <a:pt x="510" y="35"/>
                  <a:pt x="499" y="46"/>
                </a:cubicBezTo>
                <a:cubicBezTo>
                  <a:pt x="293" y="252"/>
                  <a:pt x="293" y="252"/>
                  <a:pt x="293" y="252"/>
                </a:cubicBezTo>
                <a:cubicBezTo>
                  <a:pt x="499" y="459"/>
                  <a:pt x="499" y="459"/>
                  <a:pt x="499" y="459"/>
                </a:cubicBezTo>
                <a:cubicBezTo>
                  <a:pt x="510" y="469"/>
                  <a:pt x="510" y="486"/>
                  <a:pt x="499" y="497"/>
                </a:cubicBezTo>
                <a:cubicBezTo>
                  <a:pt x="494" y="502"/>
                  <a:pt x="487" y="504"/>
                  <a:pt x="480" y="504"/>
                </a:cubicBezTo>
                <a:cubicBezTo>
                  <a:pt x="473" y="504"/>
                  <a:pt x="466" y="502"/>
                  <a:pt x="461" y="497"/>
                </a:cubicBezTo>
                <a:cubicBezTo>
                  <a:pt x="255" y="290"/>
                  <a:pt x="255" y="290"/>
                  <a:pt x="255" y="290"/>
                </a:cubicBezTo>
                <a:cubicBezTo>
                  <a:pt x="49" y="497"/>
                  <a:pt x="49" y="497"/>
                  <a:pt x="49" y="497"/>
                </a:cubicBezTo>
                <a:cubicBezTo>
                  <a:pt x="43" y="502"/>
                  <a:pt x="37" y="504"/>
                  <a:pt x="30" y="50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56" name="Freeform 34"/>
          <p:cNvSpPr>
            <a:spLocks/>
          </p:cNvSpPr>
          <p:nvPr/>
        </p:nvSpPr>
        <p:spPr bwMode="auto">
          <a:xfrm>
            <a:off x="11854416" y="10047909"/>
            <a:ext cx="382592" cy="379424"/>
          </a:xfrm>
          <a:custGeom>
            <a:avLst/>
            <a:gdLst>
              <a:gd name="T0" fmla="*/ 30 w 510"/>
              <a:gd name="T1" fmla="*/ 504 h 504"/>
              <a:gd name="T2" fmla="*/ 11 w 510"/>
              <a:gd name="T3" fmla="*/ 497 h 504"/>
              <a:gd name="T4" fmla="*/ 11 w 510"/>
              <a:gd name="T5" fmla="*/ 459 h 504"/>
              <a:gd name="T6" fmla="*/ 217 w 510"/>
              <a:gd name="T7" fmla="*/ 252 h 504"/>
              <a:gd name="T8" fmla="*/ 11 w 510"/>
              <a:gd name="T9" fmla="*/ 46 h 504"/>
              <a:gd name="T10" fmla="*/ 11 w 510"/>
              <a:gd name="T11" fmla="*/ 8 h 504"/>
              <a:gd name="T12" fmla="*/ 30 w 510"/>
              <a:gd name="T13" fmla="*/ 0 h 504"/>
              <a:gd name="T14" fmla="*/ 49 w 510"/>
              <a:gd name="T15" fmla="*/ 8 h 504"/>
              <a:gd name="T16" fmla="*/ 255 w 510"/>
              <a:gd name="T17" fmla="*/ 214 h 504"/>
              <a:gd name="T18" fmla="*/ 461 w 510"/>
              <a:gd name="T19" fmla="*/ 8 h 504"/>
              <a:gd name="T20" fmla="*/ 480 w 510"/>
              <a:gd name="T21" fmla="*/ 0 h 504"/>
              <a:gd name="T22" fmla="*/ 499 w 510"/>
              <a:gd name="T23" fmla="*/ 8 h 504"/>
              <a:gd name="T24" fmla="*/ 499 w 510"/>
              <a:gd name="T25" fmla="*/ 46 h 504"/>
              <a:gd name="T26" fmla="*/ 293 w 510"/>
              <a:gd name="T27" fmla="*/ 252 h 504"/>
              <a:gd name="T28" fmla="*/ 499 w 510"/>
              <a:gd name="T29" fmla="*/ 459 h 504"/>
              <a:gd name="T30" fmla="*/ 499 w 510"/>
              <a:gd name="T31" fmla="*/ 497 h 504"/>
              <a:gd name="T32" fmla="*/ 480 w 510"/>
              <a:gd name="T33" fmla="*/ 504 h 504"/>
              <a:gd name="T34" fmla="*/ 461 w 510"/>
              <a:gd name="T35" fmla="*/ 497 h 504"/>
              <a:gd name="T36" fmla="*/ 255 w 510"/>
              <a:gd name="T37" fmla="*/ 290 h 504"/>
              <a:gd name="T38" fmla="*/ 49 w 510"/>
              <a:gd name="T39" fmla="*/ 497 h 504"/>
              <a:gd name="T40" fmla="*/ 30 w 510"/>
              <a:gd name="T41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0" h="504">
                <a:moveTo>
                  <a:pt x="30" y="504"/>
                </a:moveTo>
                <a:cubicBezTo>
                  <a:pt x="22" y="504"/>
                  <a:pt x="16" y="502"/>
                  <a:pt x="11" y="497"/>
                </a:cubicBezTo>
                <a:cubicBezTo>
                  <a:pt x="0" y="486"/>
                  <a:pt x="0" y="469"/>
                  <a:pt x="11" y="459"/>
                </a:cubicBezTo>
                <a:cubicBezTo>
                  <a:pt x="217" y="252"/>
                  <a:pt x="217" y="252"/>
                  <a:pt x="217" y="252"/>
                </a:cubicBezTo>
                <a:cubicBezTo>
                  <a:pt x="11" y="46"/>
                  <a:pt x="11" y="46"/>
                  <a:pt x="11" y="46"/>
                </a:cubicBezTo>
                <a:cubicBezTo>
                  <a:pt x="0" y="35"/>
                  <a:pt x="0" y="18"/>
                  <a:pt x="11" y="8"/>
                </a:cubicBezTo>
                <a:cubicBezTo>
                  <a:pt x="16" y="3"/>
                  <a:pt x="22" y="0"/>
                  <a:pt x="30" y="0"/>
                </a:cubicBezTo>
                <a:cubicBezTo>
                  <a:pt x="37" y="0"/>
                  <a:pt x="43" y="3"/>
                  <a:pt x="49" y="8"/>
                </a:cubicBezTo>
                <a:cubicBezTo>
                  <a:pt x="255" y="214"/>
                  <a:pt x="255" y="214"/>
                  <a:pt x="255" y="214"/>
                </a:cubicBezTo>
                <a:cubicBezTo>
                  <a:pt x="461" y="8"/>
                  <a:pt x="461" y="8"/>
                  <a:pt x="461" y="8"/>
                </a:cubicBezTo>
                <a:cubicBezTo>
                  <a:pt x="466" y="3"/>
                  <a:pt x="473" y="0"/>
                  <a:pt x="480" y="0"/>
                </a:cubicBezTo>
                <a:cubicBezTo>
                  <a:pt x="487" y="0"/>
                  <a:pt x="494" y="3"/>
                  <a:pt x="499" y="8"/>
                </a:cubicBezTo>
                <a:cubicBezTo>
                  <a:pt x="510" y="18"/>
                  <a:pt x="510" y="35"/>
                  <a:pt x="499" y="46"/>
                </a:cubicBezTo>
                <a:cubicBezTo>
                  <a:pt x="293" y="252"/>
                  <a:pt x="293" y="252"/>
                  <a:pt x="293" y="252"/>
                </a:cubicBezTo>
                <a:cubicBezTo>
                  <a:pt x="499" y="459"/>
                  <a:pt x="499" y="459"/>
                  <a:pt x="499" y="459"/>
                </a:cubicBezTo>
                <a:cubicBezTo>
                  <a:pt x="510" y="469"/>
                  <a:pt x="510" y="486"/>
                  <a:pt x="499" y="497"/>
                </a:cubicBezTo>
                <a:cubicBezTo>
                  <a:pt x="494" y="502"/>
                  <a:pt x="487" y="504"/>
                  <a:pt x="480" y="504"/>
                </a:cubicBezTo>
                <a:cubicBezTo>
                  <a:pt x="473" y="504"/>
                  <a:pt x="466" y="502"/>
                  <a:pt x="461" y="497"/>
                </a:cubicBezTo>
                <a:cubicBezTo>
                  <a:pt x="255" y="290"/>
                  <a:pt x="255" y="290"/>
                  <a:pt x="255" y="290"/>
                </a:cubicBezTo>
                <a:cubicBezTo>
                  <a:pt x="49" y="497"/>
                  <a:pt x="49" y="497"/>
                  <a:pt x="49" y="497"/>
                </a:cubicBezTo>
                <a:cubicBezTo>
                  <a:pt x="43" y="502"/>
                  <a:pt x="37" y="504"/>
                  <a:pt x="30" y="50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57" name="Freeform 35"/>
          <p:cNvSpPr>
            <a:spLocks/>
          </p:cNvSpPr>
          <p:nvPr/>
        </p:nvSpPr>
        <p:spPr bwMode="auto">
          <a:xfrm>
            <a:off x="14514557" y="7592216"/>
            <a:ext cx="429782" cy="380690"/>
          </a:xfrm>
          <a:custGeom>
            <a:avLst/>
            <a:gdLst>
              <a:gd name="T0" fmla="*/ 183 w 573"/>
              <a:gd name="T1" fmla="*/ 506 h 506"/>
              <a:gd name="T2" fmla="*/ 165 w 573"/>
              <a:gd name="T3" fmla="*/ 500 h 506"/>
              <a:gd name="T4" fmla="*/ 9 w 573"/>
              <a:gd name="T5" fmla="*/ 359 h 506"/>
              <a:gd name="T6" fmla="*/ 0 w 573"/>
              <a:gd name="T7" fmla="*/ 341 h 506"/>
              <a:gd name="T8" fmla="*/ 7 w 573"/>
              <a:gd name="T9" fmla="*/ 321 h 506"/>
              <a:gd name="T10" fmla="*/ 27 w 573"/>
              <a:gd name="T11" fmla="*/ 312 h 506"/>
              <a:gd name="T12" fmla="*/ 45 w 573"/>
              <a:gd name="T13" fmla="*/ 319 h 506"/>
              <a:gd name="T14" fmla="*/ 180 w 573"/>
              <a:gd name="T15" fmla="*/ 440 h 506"/>
              <a:gd name="T16" fmla="*/ 522 w 573"/>
              <a:gd name="T17" fmla="*/ 10 h 506"/>
              <a:gd name="T18" fmla="*/ 543 w 573"/>
              <a:gd name="T19" fmla="*/ 0 h 506"/>
              <a:gd name="T20" fmla="*/ 559 w 573"/>
              <a:gd name="T21" fmla="*/ 5 h 506"/>
              <a:gd name="T22" fmla="*/ 564 w 573"/>
              <a:gd name="T23" fmla="*/ 43 h 506"/>
              <a:gd name="T24" fmla="*/ 204 w 573"/>
              <a:gd name="T25" fmla="*/ 496 h 506"/>
              <a:gd name="T26" fmla="*/ 186 w 573"/>
              <a:gd name="T27" fmla="*/ 506 h 506"/>
              <a:gd name="T28" fmla="*/ 183 w 573"/>
              <a:gd name="T2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3" h="506">
                <a:moveTo>
                  <a:pt x="183" y="506"/>
                </a:moveTo>
                <a:cubicBezTo>
                  <a:pt x="177" y="506"/>
                  <a:pt x="170" y="504"/>
                  <a:pt x="165" y="500"/>
                </a:cubicBezTo>
                <a:cubicBezTo>
                  <a:pt x="9" y="359"/>
                  <a:pt x="9" y="359"/>
                  <a:pt x="9" y="359"/>
                </a:cubicBezTo>
                <a:cubicBezTo>
                  <a:pt x="4" y="354"/>
                  <a:pt x="0" y="348"/>
                  <a:pt x="0" y="341"/>
                </a:cubicBezTo>
                <a:cubicBezTo>
                  <a:pt x="0" y="334"/>
                  <a:pt x="2" y="327"/>
                  <a:pt x="7" y="321"/>
                </a:cubicBezTo>
                <a:cubicBezTo>
                  <a:pt x="12" y="316"/>
                  <a:pt x="19" y="312"/>
                  <a:pt x="27" y="312"/>
                </a:cubicBezTo>
                <a:cubicBezTo>
                  <a:pt x="33" y="312"/>
                  <a:pt x="40" y="315"/>
                  <a:pt x="45" y="319"/>
                </a:cubicBezTo>
                <a:cubicBezTo>
                  <a:pt x="180" y="440"/>
                  <a:pt x="180" y="440"/>
                  <a:pt x="180" y="440"/>
                </a:cubicBezTo>
                <a:cubicBezTo>
                  <a:pt x="522" y="10"/>
                  <a:pt x="522" y="10"/>
                  <a:pt x="522" y="10"/>
                </a:cubicBezTo>
                <a:cubicBezTo>
                  <a:pt x="527" y="4"/>
                  <a:pt x="534" y="0"/>
                  <a:pt x="543" y="0"/>
                </a:cubicBezTo>
                <a:cubicBezTo>
                  <a:pt x="549" y="0"/>
                  <a:pt x="554" y="2"/>
                  <a:pt x="559" y="5"/>
                </a:cubicBezTo>
                <a:cubicBezTo>
                  <a:pt x="571" y="15"/>
                  <a:pt x="573" y="31"/>
                  <a:pt x="564" y="43"/>
                </a:cubicBezTo>
                <a:cubicBezTo>
                  <a:pt x="204" y="496"/>
                  <a:pt x="204" y="496"/>
                  <a:pt x="204" y="496"/>
                </a:cubicBezTo>
                <a:cubicBezTo>
                  <a:pt x="200" y="502"/>
                  <a:pt x="193" y="506"/>
                  <a:pt x="186" y="506"/>
                </a:cubicBezTo>
                <a:cubicBezTo>
                  <a:pt x="185" y="506"/>
                  <a:pt x="184" y="506"/>
                  <a:pt x="183" y="50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69" name="Freeform 35"/>
          <p:cNvSpPr>
            <a:spLocks/>
          </p:cNvSpPr>
          <p:nvPr/>
        </p:nvSpPr>
        <p:spPr bwMode="auto">
          <a:xfrm>
            <a:off x="14514557" y="10857740"/>
            <a:ext cx="429782" cy="380690"/>
          </a:xfrm>
          <a:custGeom>
            <a:avLst/>
            <a:gdLst>
              <a:gd name="T0" fmla="*/ 183 w 573"/>
              <a:gd name="T1" fmla="*/ 506 h 506"/>
              <a:gd name="T2" fmla="*/ 165 w 573"/>
              <a:gd name="T3" fmla="*/ 500 h 506"/>
              <a:gd name="T4" fmla="*/ 9 w 573"/>
              <a:gd name="T5" fmla="*/ 359 h 506"/>
              <a:gd name="T6" fmla="*/ 0 w 573"/>
              <a:gd name="T7" fmla="*/ 341 h 506"/>
              <a:gd name="T8" fmla="*/ 7 w 573"/>
              <a:gd name="T9" fmla="*/ 321 h 506"/>
              <a:gd name="T10" fmla="*/ 27 w 573"/>
              <a:gd name="T11" fmla="*/ 312 h 506"/>
              <a:gd name="T12" fmla="*/ 45 w 573"/>
              <a:gd name="T13" fmla="*/ 319 h 506"/>
              <a:gd name="T14" fmla="*/ 180 w 573"/>
              <a:gd name="T15" fmla="*/ 440 h 506"/>
              <a:gd name="T16" fmla="*/ 522 w 573"/>
              <a:gd name="T17" fmla="*/ 10 h 506"/>
              <a:gd name="T18" fmla="*/ 543 w 573"/>
              <a:gd name="T19" fmla="*/ 0 h 506"/>
              <a:gd name="T20" fmla="*/ 559 w 573"/>
              <a:gd name="T21" fmla="*/ 5 h 506"/>
              <a:gd name="T22" fmla="*/ 564 w 573"/>
              <a:gd name="T23" fmla="*/ 43 h 506"/>
              <a:gd name="T24" fmla="*/ 204 w 573"/>
              <a:gd name="T25" fmla="*/ 496 h 506"/>
              <a:gd name="T26" fmla="*/ 186 w 573"/>
              <a:gd name="T27" fmla="*/ 506 h 506"/>
              <a:gd name="T28" fmla="*/ 183 w 573"/>
              <a:gd name="T2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3" h="506">
                <a:moveTo>
                  <a:pt x="183" y="506"/>
                </a:moveTo>
                <a:cubicBezTo>
                  <a:pt x="177" y="506"/>
                  <a:pt x="170" y="504"/>
                  <a:pt x="165" y="500"/>
                </a:cubicBezTo>
                <a:cubicBezTo>
                  <a:pt x="9" y="359"/>
                  <a:pt x="9" y="359"/>
                  <a:pt x="9" y="359"/>
                </a:cubicBezTo>
                <a:cubicBezTo>
                  <a:pt x="4" y="354"/>
                  <a:pt x="0" y="348"/>
                  <a:pt x="0" y="341"/>
                </a:cubicBezTo>
                <a:cubicBezTo>
                  <a:pt x="0" y="334"/>
                  <a:pt x="2" y="327"/>
                  <a:pt x="7" y="321"/>
                </a:cubicBezTo>
                <a:cubicBezTo>
                  <a:pt x="12" y="316"/>
                  <a:pt x="19" y="312"/>
                  <a:pt x="27" y="312"/>
                </a:cubicBezTo>
                <a:cubicBezTo>
                  <a:pt x="33" y="312"/>
                  <a:pt x="40" y="315"/>
                  <a:pt x="45" y="319"/>
                </a:cubicBezTo>
                <a:cubicBezTo>
                  <a:pt x="180" y="440"/>
                  <a:pt x="180" y="440"/>
                  <a:pt x="180" y="440"/>
                </a:cubicBezTo>
                <a:cubicBezTo>
                  <a:pt x="522" y="10"/>
                  <a:pt x="522" y="10"/>
                  <a:pt x="522" y="10"/>
                </a:cubicBezTo>
                <a:cubicBezTo>
                  <a:pt x="527" y="4"/>
                  <a:pt x="534" y="0"/>
                  <a:pt x="543" y="0"/>
                </a:cubicBezTo>
                <a:cubicBezTo>
                  <a:pt x="549" y="0"/>
                  <a:pt x="554" y="2"/>
                  <a:pt x="559" y="5"/>
                </a:cubicBezTo>
                <a:cubicBezTo>
                  <a:pt x="571" y="15"/>
                  <a:pt x="573" y="31"/>
                  <a:pt x="564" y="43"/>
                </a:cubicBezTo>
                <a:cubicBezTo>
                  <a:pt x="204" y="496"/>
                  <a:pt x="204" y="496"/>
                  <a:pt x="204" y="496"/>
                </a:cubicBezTo>
                <a:cubicBezTo>
                  <a:pt x="200" y="502"/>
                  <a:pt x="193" y="506"/>
                  <a:pt x="186" y="506"/>
                </a:cubicBezTo>
                <a:cubicBezTo>
                  <a:pt x="185" y="506"/>
                  <a:pt x="184" y="506"/>
                  <a:pt x="183" y="50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solidFill>
                <a:srgbClr val="57565A"/>
              </a:solidFill>
              <a:latin typeface="Open Sans Ligh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C24EA8-952C-43AE-9BFB-0F085C545B1B}"/>
              </a:ext>
            </a:extLst>
          </p:cNvPr>
          <p:cNvGrpSpPr/>
          <p:nvPr/>
        </p:nvGrpSpPr>
        <p:grpSpPr>
          <a:xfrm>
            <a:off x="17193261" y="6771053"/>
            <a:ext cx="429782" cy="4466108"/>
            <a:chOff x="17193263" y="6260690"/>
            <a:chExt cx="429782" cy="4466108"/>
          </a:xfrm>
          <a:solidFill>
            <a:schemeClr val="accent5"/>
          </a:solidFill>
        </p:grpSpPr>
        <p:sp>
          <p:nvSpPr>
            <p:cNvPr id="58" name="Freeform 34"/>
            <p:cNvSpPr>
              <a:spLocks/>
            </p:cNvSpPr>
            <p:nvPr/>
          </p:nvSpPr>
          <p:spPr bwMode="auto">
            <a:xfrm>
              <a:off x="17216856" y="6260690"/>
              <a:ext cx="382592" cy="379424"/>
            </a:xfrm>
            <a:custGeom>
              <a:avLst/>
              <a:gdLst>
                <a:gd name="T0" fmla="*/ 30 w 510"/>
                <a:gd name="T1" fmla="*/ 504 h 504"/>
                <a:gd name="T2" fmla="*/ 11 w 510"/>
                <a:gd name="T3" fmla="*/ 497 h 504"/>
                <a:gd name="T4" fmla="*/ 11 w 510"/>
                <a:gd name="T5" fmla="*/ 459 h 504"/>
                <a:gd name="T6" fmla="*/ 217 w 510"/>
                <a:gd name="T7" fmla="*/ 252 h 504"/>
                <a:gd name="T8" fmla="*/ 11 w 510"/>
                <a:gd name="T9" fmla="*/ 46 h 504"/>
                <a:gd name="T10" fmla="*/ 11 w 510"/>
                <a:gd name="T11" fmla="*/ 8 h 504"/>
                <a:gd name="T12" fmla="*/ 30 w 510"/>
                <a:gd name="T13" fmla="*/ 0 h 504"/>
                <a:gd name="T14" fmla="*/ 49 w 510"/>
                <a:gd name="T15" fmla="*/ 8 h 504"/>
                <a:gd name="T16" fmla="*/ 255 w 510"/>
                <a:gd name="T17" fmla="*/ 214 h 504"/>
                <a:gd name="T18" fmla="*/ 461 w 510"/>
                <a:gd name="T19" fmla="*/ 8 h 504"/>
                <a:gd name="T20" fmla="*/ 480 w 510"/>
                <a:gd name="T21" fmla="*/ 0 h 504"/>
                <a:gd name="T22" fmla="*/ 499 w 510"/>
                <a:gd name="T23" fmla="*/ 8 h 504"/>
                <a:gd name="T24" fmla="*/ 499 w 510"/>
                <a:gd name="T25" fmla="*/ 46 h 504"/>
                <a:gd name="T26" fmla="*/ 293 w 510"/>
                <a:gd name="T27" fmla="*/ 252 h 504"/>
                <a:gd name="T28" fmla="*/ 499 w 510"/>
                <a:gd name="T29" fmla="*/ 459 h 504"/>
                <a:gd name="T30" fmla="*/ 499 w 510"/>
                <a:gd name="T31" fmla="*/ 497 h 504"/>
                <a:gd name="T32" fmla="*/ 480 w 510"/>
                <a:gd name="T33" fmla="*/ 504 h 504"/>
                <a:gd name="T34" fmla="*/ 461 w 510"/>
                <a:gd name="T35" fmla="*/ 497 h 504"/>
                <a:gd name="T36" fmla="*/ 255 w 510"/>
                <a:gd name="T37" fmla="*/ 290 h 504"/>
                <a:gd name="T38" fmla="*/ 49 w 510"/>
                <a:gd name="T39" fmla="*/ 497 h 504"/>
                <a:gd name="T40" fmla="*/ 30 w 510"/>
                <a:gd name="T41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0" h="504">
                  <a:moveTo>
                    <a:pt x="30" y="504"/>
                  </a:moveTo>
                  <a:cubicBezTo>
                    <a:pt x="22" y="504"/>
                    <a:pt x="16" y="502"/>
                    <a:pt x="11" y="497"/>
                  </a:cubicBezTo>
                  <a:cubicBezTo>
                    <a:pt x="0" y="486"/>
                    <a:pt x="0" y="469"/>
                    <a:pt x="11" y="459"/>
                  </a:cubicBezTo>
                  <a:cubicBezTo>
                    <a:pt x="217" y="252"/>
                    <a:pt x="217" y="252"/>
                    <a:pt x="217" y="25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0" y="35"/>
                    <a:pt x="0" y="18"/>
                    <a:pt x="11" y="8"/>
                  </a:cubicBezTo>
                  <a:cubicBezTo>
                    <a:pt x="16" y="3"/>
                    <a:pt x="22" y="0"/>
                    <a:pt x="30" y="0"/>
                  </a:cubicBezTo>
                  <a:cubicBezTo>
                    <a:pt x="37" y="0"/>
                    <a:pt x="43" y="3"/>
                    <a:pt x="49" y="8"/>
                  </a:cubicBezTo>
                  <a:cubicBezTo>
                    <a:pt x="255" y="214"/>
                    <a:pt x="255" y="214"/>
                    <a:pt x="255" y="214"/>
                  </a:cubicBezTo>
                  <a:cubicBezTo>
                    <a:pt x="461" y="8"/>
                    <a:pt x="461" y="8"/>
                    <a:pt x="461" y="8"/>
                  </a:cubicBezTo>
                  <a:cubicBezTo>
                    <a:pt x="466" y="3"/>
                    <a:pt x="473" y="0"/>
                    <a:pt x="480" y="0"/>
                  </a:cubicBezTo>
                  <a:cubicBezTo>
                    <a:pt x="487" y="0"/>
                    <a:pt x="494" y="3"/>
                    <a:pt x="499" y="8"/>
                  </a:cubicBezTo>
                  <a:cubicBezTo>
                    <a:pt x="510" y="18"/>
                    <a:pt x="510" y="35"/>
                    <a:pt x="499" y="46"/>
                  </a:cubicBezTo>
                  <a:cubicBezTo>
                    <a:pt x="293" y="252"/>
                    <a:pt x="293" y="252"/>
                    <a:pt x="293" y="252"/>
                  </a:cubicBezTo>
                  <a:cubicBezTo>
                    <a:pt x="499" y="459"/>
                    <a:pt x="499" y="459"/>
                    <a:pt x="499" y="459"/>
                  </a:cubicBezTo>
                  <a:cubicBezTo>
                    <a:pt x="510" y="469"/>
                    <a:pt x="510" y="486"/>
                    <a:pt x="499" y="497"/>
                  </a:cubicBezTo>
                  <a:cubicBezTo>
                    <a:pt x="494" y="502"/>
                    <a:pt x="487" y="504"/>
                    <a:pt x="480" y="504"/>
                  </a:cubicBezTo>
                  <a:cubicBezTo>
                    <a:pt x="473" y="504"/>
                    <a:pt x="466" y="502"/>
                    <a:pt x="461" y="497"/>
                  </a:cubicBezTo>
                  <a:cubicBezTo>
                    <a:pt x="255" y="290"/>
                    <a:pt x="255" y="290"/>
                    <a:pt x="255" y="290"/>
                  </a:cubicBezTo>
                  <a:cubicBezTo>
                    <a:pt x="49" y="497"/>
                    <a:pt x="49" y="497"/>
                    <a:pt x="49" y="497"/>
                  </a:cubicBezTo>
                  <a:cubicBezTo>
                    <a:pt x="43" y="502"/>
                    <a:pt x="37" y="504"/>
                    <a:pt x="30" y="5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6400">
                <a:solidFill>
                  <a:srgbClr val="57565A"/>
                </a:solidFill>
                <a:latin typeface="Open Sans Light"/>
              </a:endParaRPr>
            </a:p>
          </p:txBody>
        </p:sp>
        <p:sp>
          <p:nvSpPr>
            <p:cNvPr id="59" name="Freeform 35"/>
            <p:cNvSpPr>
              <a:spLocks/>
            </p:cNvSpPr>
            <p:nvPr/>
          </p:nvSpPr>
          <p:spPr bwMode="auto">
            <a:xfrm>
              <a:off x="17193263" y="7081853"/>
              <a:ext cx="429782" cy="380690"/>
            </a:xfrm>
            <a:custGeom>
              <a:avLst/>
              <a:gdLst>
                <a:gd name="T0" fmla="*/ 183 w 573"/>
                <a:gd name="T1" fmla="*/ 506 h 506"/>
                <a:gd name="T2" fmla="*/ 165 w 573"/>
                <a:gd name="T3" fmla="*/ 500 h 506"/>
                <a:gd name="T4" fmla="*/ 9 w 573"/>
                <a:gd name="T5" fmla="*/ 359 h 506"/>
                <a:gd name="T6" fmla="*/ 0 w 573"/>
                <a:gd name="T7" fmla="*/ 341 h 506"/>
                <a:gd name="T8" fmla="*/ 7 w 573"/>
                <a:gd name="T9" fmla="*/ 321 h 506"/>
                <a:gd name="T10" fmla="*/ 27 w 573"/>
                <a:gd name="T11" fmla="*/ 312 h 506"/>
                <a:gd name="T12" fmla="*/ 45 w 573"/>
                <a:gd name="T13" fmla="*/ 319 h 506"/>
                <a:gd name="T14" fmla="*/ 180 w 573"/>
                <a:gd name="T15" fmla="*/ 440 h 506"/>
                <a:gd name="T16" fmla="*/ 522 w 573"/>
                <a:gd name="T17" fmla="*/ 10 h 506"/>
                <a:gd name="T18" fmla="*/ 543 w 573"/>
                <a:gd name="T19" fmla="*/ 0 h 506"/>
                <a:gd name="T20" fmla="*/ 559 w 573"/>
                <a:gd name="T21" fmla="*/ 5 h 506"/>
                <a:gd name="T22" fmla="*/ 564 w 573"/>
                <a:gd name="T23" fmla="*/ 43 h 506"/>
                <a:gd name="T24" fmla="*/ 204 w 573"/>
                <a:gd name="T25" fmla="*/ 496 h 506"/>
                <a:gd name="T26" fmla="*/ 186 w 573"/>
                <a:gd name="T27" fmla="*/ 506 h 506"/>
                <a:gd name="T28" fmla="*/ 183 w 573"/>
                <a:gd name="T29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3" h="506">
                  <a:moveTo>
                    <a:pt x="183" y="506"/>
                  </a:moveTo>
                  <a:cubicBezTo>
                    <a:pt x="177" y="506"/>
                    <a:pt x="170" y="504"/>
                    <a:pt x="165" y="500"/>
                  </a:cubicBezTo>
                  <a:cubicBezTo>
                    <a:pt x="9" y="359"/>
                    <a:pt x="9" y="359"/>
                    <a:pt x="9" y="359"/>
                  </a:cubicBezTo>
                  <a:cubicBezTo>
                    <a:pt x="4" y="354"/>
                    <a:pt x="0" y="348"/>
                    <a:pt x="0" y="341"/>
                  </a:cubicBezTo>
                  <a:cubicBezTo>
                    <a:pt x="0" y="334"/>
                    <a:pt x="2" y="327"/>
                    <a:pt x="7" y="321"/>
                  </a:cubicBezTo>
                  <a:cubicBezTo>
                    <a:pt x="12" y="316"/>
                    <a:pt x="19" y="312"/>
                    <a:pt x="27" y="312"/>
                  </a:cubicBezTo>
                  <a:cubicBezTo>
                    <a:pt x="33" y="312"/>
                    <a:pt x="40" y="315"/>
                    <a:pt x="45" y="319"/>
                  </a:cubicBezTo>
                  <a:cubicBezTo>
                    <a:pt x="180" y="440"/>
                    <a:pt x="180" y="440"/>
                    <a:pt x="180" y="440"/>
                  </a:cubicBezTo>
                  <a:cubicBezTo>
                    <a:pt x="522" y="10"/>
                    <a:pt x="522" y="10"/>
                    <a:pt x="522" y="10"/>
                  </a:cubicBezTo>
                  <a:cubicBezTo>
                    <a:pt x="527" y="4"/>
                    <a:pt x="534" y="0"/>
                    <a:pt x="543" y="0"/>
                  </a:cubicBezTo>
                  <a:cubicBezTo>
                    <a:pt x="549" y="0"/>
                    <a:pt x="554" y="2"/>
                    <a:pt x="559" y="5"/>
                  </a:cubicBezTo>
                  <a:cubicBezTo>
                    <a:pt x="571" y="15"/>
                    <a:pt x="573" y="31"/>
                    <a:pt x="564" y="43"/>
                  </a:cubicBezTo>
                  <a:cubicBezTo>
                    <a:pt x="204" y="496"/>
                    <a:pt x="204" y="496"/>
                    <a:pt x="204" y="496"/>
                  </a:cubicBezTo>
                  <a:cubicBezTo>
                    <a:pt x="200" y="502"/>
                    <a:pt x="193" y="506"/>
                    <a:pt x="186" y="506"/>
                  </a:cubicBezTo>
                  <a:cubicBezTo>
                    <a:pt x="185" y="506"/>
                    <a:pt x="184" y="506"/>
                    <a:pt x="183" y="5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6400">
                <a:solidFill>
                  <a:srgbClr val="57565A"/>
                </a:solidFill>
                <a:latin typeface="Open Sans Light"/>
              </a:endParaRPr>
            </a:p>
          </p:txBody>
        </p:sp>
        <p:sp>
          <p:nvSpPr>
            <p:cNvPr id="60" name="Freeform 34"/>
            <p:cNvSpPr>
              <a:spLocks/>
            </p:cNvSpPr>
            <p:nvPr/>
          </p:nvSpPr>
          <p:spPr bwMode="auto">
            <a:xfrm>
              <a:off x="17216856" y="8715202"/>
              <a:ext cx="382592" cy="379424"/>
            </a:xfrm>
            <a:custGeom>
              <a:avLst/>
              <a:gdLst>
                <a:gd name="T0" fmla="*/ 30 w 510"/>
                <a:gd name="T1" fmla="*/ 504 h 504"/>
                <a:gd name="T2" fmla="*/ 11 w 510"/>
                <a:gd name="T3" fmla="*/ 497 h 504"/>
                <a:gd name="T4" fmla="*/ 11 w 510"/>
                <a:gd name="T5" fmla="*/ 459 h 504"/>
                <a:gd name="T6" fmla="*/ 217 w 510"/>
                <a:gd name="T7" fmla="*/ 252 h 504"/>
                <a:gd name="T8" fmla="*/ 11 w 510"/>
                <a:gd name="T9" fmla="*/ 46 h 504"/>
                <a:gd name="T10" fmla="*/ 11 w 510"/>
                <a:gd name="T11" fmla="*/ 8 h 504"/>
                <a:gd name="T12" fmla="*/ 30 w 510"/>
                <a:gd name="T13" fmla="*/ 0 h 504"/>
                <a:gd name="T14" fmla="*/ 49 w 510"/>
                <a:gd name="T15" fmla="*/ 8 h 504"/>
                <a:gd name="T16" fmla="*/ 255 w 510"/>
                <a:gd name="T17" fmla="*/ 214 h 504"/>
                <a:gd name="T18" fmla="*/ 461 w 510"/>
                <a:gd name="T19" fmla="*/ 8 h 504"/>
                <a:gd name="T20" fmla="*/ 480 w 510"/>
                <a:gd name="T21" fmla="*/ 0 h 504"/>
                <a:gd name="T22" fmla="*/ 499 w 510"/>
                <a:gd name="T23" fmla="*/ 8 h 504"/>
                <a:gd name="T24" fmla="*/ 499 w 510"/>
                <a:gd name="T25" fmla="*/ 46 h 504"/>
                <a:gd name="T26" fmla="*/ 293 w 510"/>
                <a:gd name="T27" fmla="*/ 252 h 504"/>
                <a:gd name="T28" fmla="*/ 499 w 510"/>
                <a:gd name="T29" fmla="*/ 459 h 504"/>
                <a:gd name="T30" fmla="*/ 499 w 510"/>
                <a:gd name="T31" fmla="*/ 497 h 504"/>
                <a:gd name="T32" fmla="*/ 480 w 510"/>
                <a:gd name="T33" fmla="*/ 504 h 504"/>
                <a:gd name="T34" fmla="*/ 461 w 510"/>
                <a:gd name="T35" fmla="*/ 497 h 504"/>
                <a:gd name="T36" fmla="*/ 255 w 510"/>
                <a:gd name="T37" fmla="*/ 290 h 504"/>
                <a:gd name="T38" fmla="*/ 49 w 510"/>
                <a:gd name="T39" fmla="*/ 497 h 504"/>
                <a:gd name="T40" fmla="*/ 30 w 510"/>
                <a:gd name="T41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0" h="504">
                  <a:moveTo>
                    <a:pt x="30" y="504"/>
                  </a:moveTo>
                  <a:cubicBezTo>
                    <a:pt x="22" y="504"/>
                    <a:pt x="16" y="502"/>
                    <a:pt x="11" y="497"/>
                  </a:cubicBezTo>
                  <a:cubicBezTo>
                    <a:pt x="0" y="486"/>
                    <a:pt x="0" y="469"/>
                    <a:pt x="11" y="459"/>
                  </a:cubicBezTo>
                  <a:cubicBezTo>
                    <a:pt x="217" y="252"/>
                    <a:pt x="217" y="252"/>
                    <a:pt x="217" y="25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0" y="35"/>
                    <a:pt x="0" y="18"/>
                    <a:pt x="11" y="8"/>
                  </a:cubicBezTo>
                  <a:cubicBezTo>
                    <a:pt x="16" y="3"/>
                    <a:pt x="22" y="0"/>
                    <a:pt x="30" y="0"/>
                  </a:cubicBezTo>
                  <a:cubicBezTo>
                    <a:pt x="37" y="0"/>
                    <a:pt x="43" y="3"/>
                    <a:pt x="49" y="8"/>
                  </a:cubicBezTo>
                  <a:cubicBezTo>
                    <a:pt x="255" y="214"/>
                    <a:pt x="255" y="214"/>
                    <a:pt x="255" y="214"/>
                  </a:cubicBezTo>
                  <a:cubicBezTo>
                    <a:pt x="461" y="8"/>
                    <a:pt x="461" y="8"/>
                    <a:pt x="461" y="8"/>
                  </a:cubicBezTo>
                  <a:cubicBezTo>
                    <a:pt x="466" y="3"/>
                    <a:pt x="473" y="0"/>
                    <a:pt x="480" y="0"/>
                  </a:cubicBezTo>
                  <a:cubicBezTo>
                    <a:pt x="487" y="0"/>
                    <a:pt x="494" y="3"/>
                    <a:pt x="499" y="8"/>
                  </a:cubicBezTo>
                  <a:cubicBezTo>
                    <a:pt x="510" y="18"/>
                    <a:pt x="510" y="35"/>
                    <a:pt x="499" y="46"/>
                  </a:cubicBezTo>
                  <a:cubicBezTo>
                    <a:pt x="293" y="252"/>
                    <a:pt x="293" y="252"/>
                    <a:pt x="293" y="252"/>
                  </a:cubicBezTo>
                  <a:cubicBezTo>
                    <a:pt x="499" y="459"/>
                    <a:pt x="499" y="459"/>
                    <a:pt x="499" y="459"/>
                  </a:cubicBezTo>
                  <a:cubicBezTo>
                    <a:pt x="510" y="469"/>
                    <a:pt x="510" y="486"/>
                    <a:pt x="499" y="497"/>
                  </a:cubicBezTo>
                  <a:cubicBezTo>
                    <a:pt x="494" y="502"/>
                    <a:pt x="487" y="504"/>
                    <a:pt x="480" y="504"/>
                  </a:cubicBezTo>
                  <a:cubicBezTo>
                    <a:pt x="473" y="504"/>
                    <a:pt x="466" y="502"/>
                    <a:pt x="461" y="497"/>
                  </a:cubicBezTo>
                  <a:cubicBezTo>
                    <a:pt x="255" y="290"/>
                    <a:pt x="255" y="290"/>
                    <a:pt x="255" y="290"/>
                  </a:cubicBezTo>
                  <a:cubicBezTo>
                    <a:pt x="49" y="497"/>
                    <a:pt x="49" y="497"/>
                    <a:pt x="49" y="497"/>
                  </a:cubicBezTo>
                  <a:cubicBezTo>
                    <a:pt x="43" y="502"/>
                    <a:pt x="37" y="504"/>
                    <a:pt x="30" y="5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6400">
                <a:solidFill>
                  <a:srgbClr val="57565A"/>
                </a:solidFill>
                <a:latin typeface="Open Sans Light"/>
              </a:endParaRPr>
            </a:p>
          </p:txBody>
        </p:sp>
        <p:sp>
          <p:nvSpPr>
            <p:cNvPr id="70" name="Freeform 34"/>
            <p:cNvSpPr>
              <a:spLocks/>
            </p:cNvSpPr>
            <p:nvPr/>
          </p:nvSpPr>
          <p:spPr bwMode="auto">
            <a:xfrm>
              <a:off x="17216856" y="10347374"/>
              <a:ext cx="382592" cy="379424"/>
            </a:xfrm>
            <a:custGeom>
              <a:avLst/>
              <a:gdLst>
                <a:gd name="T0" fmla="*/ 30 w 510"/>
                <a:gd name="T1" fmla="*/ 504 h 504"/>
                <a:gd name="T2" fmla="*/ 11 w 510"/>
                <a:gd name="T3" fmla="*/ 497 h 504"/>
                <a:gd name="T4" fmla="*/ 11 w 510"/>
                <a:gd name="T5" fmla="*/ 459 h 504"/>
                <a:gd name="T6" fmla="*/ 217 w 510"/>
                <a:gd name="T7" fmla="*/ 252 h 504"/>
                <a:gd name="T8" fmla="*/ 11 w 510"/>
                <a:gd name="T9" fmla="*/ 46 h 504"/>
                <a:gd name="T10" fmla="*/ 11 w 510"/>
                <a:gd name="T11" fmla="*/ 8 h 504"/>
                <a:gd name="T12" fmla="*/ 30 w 510"/>
                <a:gd name="T13" fmla="*/ 0 h 504"/>
                <a:gd name="T14" fmla="*/ 49 w 510"/>
                <a:gd name="T15" fmla="*/ 8 h 504"/>
                <a:gd name="T16" fmla="*/ 255 w 510"/>
                <a:gd name="T17" fmla="*/ 214 h 504"/>
                <a:gd name="T18" fmla="*/ 461 w 510"/>
                <a:gd name="T19" fmla="*/ 8 h 504"/>
                <a:gd name="T20" fmla="*/ 480 w 510"/>
                <a:gd name="T21" fmla="*/ 0 h 504"/>
                <a:gd name="T22" fmla="*/ 499 w 510"/>
                <a:gd name="T23" fmla="*/ 8 h 504"/>
                <a:gd name="T24" fmla="*/ 499 w 510"/>
                <a:gd name="T25" fmla="*/ 46 h 504"/>
                <a:gd name="T26" fmla="*/ 293 w 510"/>
                <a:gd name="T27" fmla="*/ 252 h 504"/>
                <a:gd name="T28" fmla="*/ 499 w 510"/>
                <a:gd name="T29" fmla="*/ 459 h 504"/>
                <a:gd name="T30" fmla="*/ 499 w 510"/>
                <a:gd name="T31" fmla="*/ 497 h 504"/>
                <a:gd name="T32" fmla="*/ 480 w 510"/>
                <a:gd name="T33" fmla="*/ 504 h 504"/>
                <a:gd name="T34" fmla="*/ 461 w 510"/>
                <a:gd name="T35" fmla="*/ 497 h 504"/>
                <a:gd name="T36" fmla="*/ 255 w 510"/>
                <a:gd name="T37" fmla="*/ 290 h 504"/>
                <a:gd name="T38" fmla="*/ 49 w 510"/>
                <a:gd name="T39" fmla="*/ 497 h 504"/>
                <a:gd name="T40" fmla="*/ 30 w 510"/>
                <a:gd name="T41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0" h="504">
                  <a:moveTo>
                    <a:pt x="30" y="504"/>
                  </a:moveTo>
                  <a:cubicBezTo>
                    <a:pt x="22" y="504"/>
                    <a:pt x="16" y="502"/>
                    <a:pt x="11" y="497"/>
                  </a:cubicBezTo>
                  <a:cubicBezTo>
                    <a:pt x="0" y="486"/>
                    <a:pt x="0" y="469"/>
                    <a:pt x="11" y="459"/>
                  </a:cubicBezTo>
                  <a:cubicBezTo>
                    <a:pt x="217" y="252"/>
                    <a:pt x="217" y="252"/>
                    <a:pt x="217" y="25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0" y="35"/>
                    <a:pt x="0" y="18"/>
                    <a:pt x="11" y="8"/>
                  </a:cubicBezTo>
                  <a:cubicBezTo>
                    <a:pt x="16" y="3"/>
                    <a:pt x="22" y="0"/>
                    <a:pt x="30" y="0"/>
                  </a:cubicBezTo>
                  <a:cubicBezTo>
                    <a:pt x="37" y="0"/>
                    <a:pt x="43" y="3"/>
                    <a:pt x="49" y="8"/>
                  </a:cubicBezTo>
                  <a:cubicBezTo>
                    <a:pt x="255" y="214"/>
                    <a:pt x="255" y="214"/>
                    <a:pt x="255" y="214"/>
                  </a:cubicBezTo>
                  <a:cubicBezTo>
                    <a:pt x="461" y="8"/>
                    <a:pt x="461" y="8"/>
                    <a:pt x="461" y="8"/>
                  </a:cubicBezTo>
                  <a:cubicBezTo>
                    <a:pt x="466" y="3"/>
                    <a:pt x="473" y="0"/>
                    <a:pt x="480" y="0"/>
                  </a:cubicBezTo>
                  <a:cubicBezTo>
                    <a:pt x="487" y="0"/>
                    <a:pt x="494" y="3"/>
                    <a:pt x="499" y="8"/>
                  </a:cubicBezTo>
                  <a:cubicBezTo>
                    <a:pt x="510" y="18"/>
                    <a:pt x="510" y="35"/>
                    <a:pt x="499" y="46"/>
                  </a:cubicBezTo>
                  <a:cubicBezTo>
                    <a:pt x="293" y="252"/>
                    <a:pt x="293" y="252"/>
                    <a:pt x="293" y="252"/>
                  </a:cubicBezTo>
                  <a:cubicBezTo>
                    <a:pt x="499" y="459"/>
                    <a:pt x="499" y="459"/>
                    <a:pt x="499" y="459"/>
                  </a:cubicBezTo>
                  <a:cubicBezTo>
                    <a:pt x="510" y="469"/>
                    <a:pt x="510" y="486"/>
                    <a:pt x="499" y="497"/>
                  </a:cubicBezTo>
                  <a:cubicBezTo>
                    <a:pt x="494" y="502"/>
                    <a:pt x="487" y="504"/>
                    <a:pt x="480" y="504"/>
                  </a:cubicBezTo>
                  <a:cubicBezTo>
                    <a:pt x="473" y="504"/>
                    <a:pt x="466" y="502"/>
                    <a:pt x="461" y="497"/>
                  </a:cubicBezTo>
                  <a:cubicBezTo>
                    <a:pt x="255" y="290"/>
                    <a:pt x="255" y="290"/>
                    <a:pt x="255" y="290"/>
                  </a:cubicBezTo>
                  <a:cubicBezTo>
                    <a:pt x="49" y="497"/>
                    <a:pt x="49" y="497"/>
                    <a:pt x="49" y="497"/>
                  </a:cubicBezTo>
                  <a:cubicBezTo>
                    <a:pt x="43" y="502"/>
                    <a:pt x="37" y="504"/>
                    <a:pt x="30" y="5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6400">
                <a:solidFill>
                  <a:srgbClr val="57565A"/>
                </a:solidFill>
                <a:latin typeface="Open Sans Light"/>
              </a:endParaRPr>
            </a:p>
          </p:txBody>
        </p:sp>
      </p:grpSp>
      <p:sp>
        <p:nvSpPr>
          <p:cNvPr id="40" name="Freeform 34">
            <a:extLst>
              <a:ext uri="{FF2B5EF4-FFF2-40B4-BE49-F238E27FC236}">
                <a16:creationId xmlns:a16="http://schemas.microsoft.com/office/drawing/2014/main" id="{0EB62730-FDB2-440A-87EA-CF7176764C8C}"/>
              </a:ext>
            </a:extLst>
          </p:cNvPr>
          <p:cNvSpPr>
            <a:spLocks/>
          </p:cNvSpPr>
          <p:nvPr/>
        </p:nvSpPr>
        <p:spPr bwMode="auto">
          <a:xfrm>
            <a:off x="19750580" y="6771053"/>
            <a:ext cx="382592" cy="379424"/>
          </a:xfrm>
          <a:custGeom>
            <a:avLst/>
            <a:gdLst>
              <a:gd name="T0" fmla="*/ 30 w 510"/>
              <a:gd name="T1" fmla="*/ 504 h 504"/>
              <a:gd name="T2" fmla="*/ 11 w 510"/>
              <a:gd name="T3" fmla="*/ 497 h 504"/>
              <a:gd name="T4" fmla="*/ 11 w 510"/>
              <a:gd name="T5" fmla="*/ 459 h 504"/>
              <a:gd name="T6" fmla="*/ 217 w 510"/>
              <a:gd name="T7" fmla="*/ 252 h 504"/>
              <a:gd name="T8" fmla="*/ 11 w 510"/>
              <a:gd name="T9" fmla="*/ 46 h 504"/>
              <a:gd name="T10" fmla="*/ 11 w 510"/>
              <a:gd name="T11" fmla="*/ 8 h 504"/>
              <a:gd name="T12" fmla="*/ 30 w 510"/>
              <a:gd name="T13" fmla="*/ 0 h 504"/>
              <a:gd name="T14" fmla="*/ 49 w 510"/>
              <a:gd name="T15" fmla="*/ 8 h 504"/>
              <a:gd name="T16" fmla="*/ 255 w 510"/>
              <a:gd name="T17" fmla="*/ 214 h 504"/>
              <a:gd name="T18" fmla="*/ 461 w 510"/>
              <a:gd name="T19" fmla="*/ 8 h 504"/>
              <a:gd name="T20" fmla="*/ 480 w 510"/>
              <a:gd name="T21" fmla="*/ 0 h 504"/>
              <a:gd name="T22" fmla="*/ 499 w 510"/>
              <a:gd name="T23" fmla="*/ 8 h 504"/>
              <a:gd name="T24" fmla="*/ 499 w 510"/>
              <a:gd name="T25" fmla="*/ 46 h 504"/>
              <a:gd name="T26" fmla="*/ 293 w 510"/>
              <a:gd name="T27" fmla="*/ 252 h 504"/>
              <a:gd name="T28" fmla="*/ 499 w 510"/>
              <a:gd name="T29" fmla="*/ 459 h 504"/>
              <a:gd name="T30" fmla="*/ 499 w 510"/>
              <a:gd name="T31" fmla="*/ 497 h 504"/>
              <a:gd name="T32" fmla="*/ 480 w 510"/>
              <a:gd name="T33" fmla="*/ 504 h 504"/>
              <a:gd name="T34" fmla="*/ 461 w 510"/>
              <a:gd name="T35" fmla="*/ 497 h 504"/>
              <a:gd name="T36" fmla="*/ 255 w 510"/>
              <a:gd name="T37" fmla="*/ 290 h 504"/>
              <a:gd name="T38" fmla="*/ 49 w 510"/>
              <a:gd name="T39" fmla="*/ 497 h 504"/>
              <a:gd name="T40" fmla="*/ 30 w 510"/>
              <a:gd name="T41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0" h="504">
                <a:moveTo>
                  <a:pt x="30" y="504"/>
                </a:moveTo>
                <a:cubicBezTo>
                  <a:pt x="22" y="504"/>
                  <a:pt x="16" y="502"/>
                  <a:pt x="11" y="497"/>
                </a:cubicBezTo>
                <a:cubicBezTo>
                  <a:pt x="0" y="486"/>
                  <a:pt x="0" y="469"/>
                  <a:pt x="11" y="459"/>
                </a:cubicBezTo>
                <a:cubicBezTo>
                  <a:pt x="217" y="252"/>
                  <a:pt x="217" y="252"/>
                  <a:pt x="217" y="252"/>
                </a:cubicBezTo>
                <a:cubicBezTo>
                  <a:pt x="11" y="46"/>
                  <a:pt x="11" y="46"/>
                  <a:pt x="11" y="46"/>
                </a:cubicBezTo>
                <a:cubicBezTo>
                  <a:pt x="0" y="35"/>
                  <a:pt x="0" y="18"/>
                  <a:pt x="11" y="8"/>
                </a:cubicBezTo>
                <a:cubicBezTo>
                  <a:pt x="16" y="3"/>
                  <a:pt x="22" y="0"/>
                  <a:pt x="30" y="0"/>
                </a:cubicBezTo>
                <a:cubicBezTo>
                  <a:pt x="37" y="0"/>
                  <a:pt x="43" y="3"/>
                  <a:pt x="49" y="8"/>
                </a:cubicBezTo>
                <a:cubicBezTo>
                  <a:pt x="255" y="214"/>
                  <a:pt x="255" y="214"/>
                  <a:pt x="255" y="214"/>
                </a:cubicBezTo>
                <a:cubicBezTo>
                  <a:pt x="461" y="8"/>
                  <a:pt x="461" y="8"/>
                  <a:pt x="461" y="8"/>
                </a:cubicBezTo>
                <a:cubicBezTo>
                  <a:pt x="466" y="3"/>
                  <a:pt x="473" y="0"/>
                  <a:pt x="480" y="0"/>
                </a:cubicBezTo>
                <a:cubicBezTo>
                  <a:pt x="487" y="0"/>
                  <a:pt x="494" y="3"/>
                  <a:pt x="499" y="8"/>
                </a:cubicBezTo>
                <a:cubicBezTo>
                  <a:pt x="510" y="18"/>
                  <a:pt x="510" y="35"/>
                  <a:pt x="499" y="46"/>
                </a:cubicBezTo>
                <a:cubicBezTo>
                  <a:pt x="293" y="252"/>
                  <a:pt x="293" y="252"/>
                  <a:pt x="293" y="252"/>
                </a:cubicBezTo>
                <a:cubicBezTo>
                  <a:pt x="499" y="459"/>
                  <a:pt x="499" y="459"/>
                  <a:pt x="499" y="459"/>
                </a:cubicBezTo>
                <a:cubicBezTo>
                  <a:pt x="510" y="469"/>
                  <a:pt x="510" y="486"/>
                  <a:pt x="499" y="497"/>
                </a:cubicBezTo>
                <a:cubicBezTo>
                  <a:pt x="494" y="502"/>
                  <a:pt x="487" y="504"/>
                  <a:pt x="480" y="504"/>
                </a:cubicBezTo>
                <a:cubicBezTo>
                  <a:pt x="473" y="504"/>
                  <a:pt x="466" y="502"/>
                  <a:pt x="461" y="497"/>
                </a:cubicBezTo>
                <a:cubicBezTo>
                  <a:pt x="255" y="290"/>
                  <a:pt x="255" y="290"/>
                  <a:pt x="255" y="290"/>
                </a:cubicBezTo>
                <a:cubicBezTo>
                  <a:pt x="49" y="497"/>
                  <a:pt x="49" y="497"/>
                  <a:pt x="49" y="497"/>
                </a:cubicBezTo>
                <a:cubicBezTo>
                  <a:pt x="43" y="502"/>
                  <a:pt x="37" y="504"/>
                  <a:pt x="30" y="50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solidFill>
                <a:srgbClr val="8E0003"/>
              </a:solidFill>
              <a:latin typeface="Open Sans Light"/>
            </a:endParaRPr>
          </a:p>
        </p:txBody>
      </p:sp>
      <p:sp>
        <p:nvSpPr>
          <p:cNvPr id="41" name="Freeform 35">
            <a:extLst>
              <a:ext uri="{FF2B5EF4-FFF2-40B4-BE49-F238E27FC236}">
                <a16:creationId xmlns:a16="http://schemas.microsoft.com/office/drawing/2014/main" id="{DB214CEB-D91F-4329-B54C-B104DBFD17ED}"/>
              </a:ext>
            </a:extLst>
          </p:cNvPr>
          <p:cNvSpPr>
            <a:spLocks/>
          </p:cNvSpPr>
          <p:nvPr/>
        </p:nvSpPr>
        <p:spPr bwMode="auto">
          <a:xfrm>
            <a:off x="19726987" y="7592216"/>
            <a:ext cx="429782" cy="380690"/>
          </a:xfrm>
          <a:custGeom>
            <a:avLst/>
            <a:gdLst>
              <a:gd name="T0" fmla="*/ 183 w 573"/>
              <a:gd name="T1" fmla="*/ 506 h 506"/>
              <a:gd name="T2" fmla="*/ 165 w 573"/>
              <a:gd name="T3" fmla="*/ 500 h 506"/>
              <a:gd name="T4" fmla="*/ 9 w 573"/>
              <a:gd name="T5" fmla="*/ 359 h 506"/>
              <a:gd name="T6" fmla="*/ 0 w 573"/>
              <a:gd name="T7" fmla="*/ 341 h 506"/>
              <a:gd name="T8" fmla="*/ 7 w 573"/>
              <a:gd name="T9" fmla="*/ 321 h 506"/>
              <a:gd name="T10" fmla="*/ 27 w 573"/>
              <a:gd name="T11" fmla="*/ 312 h 506"/>
              <a:gd name="T12" fmla="*/ 45 w 573"/>
              <a:gd name="T13" fmla="*/ 319 h 506"/>
              <a:gd name="T14" fmla="*/ 180 w 573"/>
              <a:gd name="T15" fmla="*/ 440 h 506"/>
              <a:gd name="T16" fmla="*/ 522 w 573"/>
              <a:gd name="T17" fmla="*/ 10 h 506"/>
              <a:gd name="T18" fmla="*/ 543 w 573"/>
              <a:gd name="T19" fmla="*/ 0 h 506"/>
              <a:gd name="T20" fmla="*/ 559 w 573"/>
              <a:gd name="T21" fmla="*/ 5 h 506"/>
              <a:gd name="T22" fmla="*/ 564 w 573"/>
              <a:gd name="T23" fmla="*/ 43 h 506"/>
              <a:gd name="T24" fmla="*/ 204 w 573"/>
              <a:gd name="T25" fmla="*/ 496 h 506"/>
              <a:gd name="T26" fmla="*/ 186 w 573"/>
              <a:gd name="T27" fmla="*/ 506 h 506"/>
              <a:gd name="T28" fmla="*/ 183 w 573"/>
              <a:gd name="T2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3" h="506">
                <a:moveTo>
                  <a:pt x="183" y="506"/>
                </a:moveTo>
                <a:cubicBezTo>
                  <a:pt x="177" y="506"/>
                  <a:pt x="170" y="504"/>
                  <a:pt x="165" y="500"/>
                </a:cubicBezTo>
                <a:cubicBezTo>
                  <a:pt x="9" y="359"/>
                  <a:pt x="9" y="359"/>
                  <a:pt x="9" y="359"/>
                </a:cubicBezTo>
                <a:cubicBezTo>
                  <a:pt x="4" y="354"/>
                  <a:pt x="0" y="348"/>
                  <a:pt x="0" y="341"/>
                </a:cubicBezTo>
                <a:cubicBezTo>
                  <a:pt x="0" y="334"/>
                  <a:pt x="2" y="327"/>
                  <a:pt x="7" y="321"/>
                </a:cubicBezTo>
                <a:cubicBezTo>
                  <a:pt x="12" y="316"/>
                  <a:pt x="19" y="312"/>
                  <a:pt x="27" y="312"/>
                </a:cubicBezTo>
                <a:cubicBezTo>
                  <a:pt x="33" y="312"/>
                  <a:pt x="40" y="315"/>
                  <a:pt x="45" y="319"/>
                </a:cubicBezTo>
                <a:cubicBezTo>
                  <a:pt x="180" y="440"/>
                  <a:pt x="180" y="440"/>
                  <a:pt x="180" y="440"/>
                </a:cubicBezTo>
                <a:cubicBezTo>
                  <a:pt x="522" y="10"/>
                  <a:pt x="522" y="10"/>
                  <a:pt x="522" y="10"/>
                </a:cubicBezTo>
                <a:cubicBezTo>
                  <a:pt x="527" y="4"/>
                  <a:pt x="534" y="0"/>
                  <a:pt x="543" y="0"/>
                </a:cubicBezTo>
                <a:cubicBezTo>
                  <a:pt x="549" y="0"/>
                  <a:pt x="554" y="2"/>
                  <a:pt x="559" y="5"/>
                </a:cubicBezTo>
                <a:cubicBezTo>
                  <a:pt x="571" y="15"/>
                  <a:pt x="573" y="31"/>
                  <a:pt x="564" y="43"/>
                </a:cubicBezTo>
                <a:cubicBezTo>
                  <a:pt x="204" y="496"/>
                  <a:pt x="204" y="496"/>
                  <a:pt x="204" y="496"/>
                </a:cubicBezTo>
                <a:cubicBezTo>
                  <a:pt x="200" y="502"/>
                  <a:pt x="193" y="506"/>
                  <a:pt x="186" y="506"/>
                </a:cubicBezTo>
                <a:cubicBezTo>
                  <a:pt x="185" y="506"/>
                  <a:pt x="184" y="506"/>
                  <a:pt x="183" y="50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>
              <a:solidFill>
                <a:srgbClr val="8E0003"/>
              </a:solidFill>
              <a:latin typeface="Open Sans Light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771F9F-44B2-4AB8-AF13-8B5141E8127D}"/>
              </a:ext>
            </a:extLst>
          </p:cNvPr>
          <p:cNvGrpSpPr/>
          <p:nvPr/>
        </p:nvGrpSpPr>
        <p:grpSpPr>
          <a:xfrm>
            <a:off x="14331496" y="4083530"/>
            <a:ext cx="875779" cy="1262621"/>
            <a:chOff x="8070381" y="750589"/>
            <a:chExt cx="1775895" cy="2560328"/>
          </a:xfrm>
          <a:solidFill>
            <a:schemeClr val="accent2"/>
          </a:solidFill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82CFA477-3776-4406-ABD2-0714C2ADE6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0BE7EA97-1ABE-49EE-B899-78F13407D316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7" name="Freeform 20">
            <a:extLst>
              <a:ext uri="{FF2B5EF4-FFF2-40B4-BE49-F238E27FC236}">
                <a16:creationId xmlns:a16="http://schemas.microsoft.com/office/drawing/2014/main" id="{CB99F31A-D012-4D41-B3F6-2FEA00D4D16A}"/>
              </a:ext>
            </a:extLst>
          </p:cNvPr>
          <p:cNvSpPr>
            <a:spLocks noEditPoints="1"/>
          </p:cNvSpPr>
          <p:nvPr/>
        </p:nvSpPr>
        <p:spPr bwMode="auto">
          <a:xfrm>
            <a:off x="11675033" y="4251403"/>
            <a:ext cx="875778" cy="986358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  <a:latin typeface="Calibri" panose="020F0502020204030204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7C04323-4291-4C2B-AE70-C502BAFE6413}"/>
              </a:ext>
            </a:extLst>
          </p:cNvPr>
          <p:cNvGrpSpPr/>
          <p:nvPr/>
        </p:nvGrpSpPr>
        <p:grpSpPr>
          <a:xfrm>
            <a:off x="8870111" y="4336689"/>
            <a:ext cx="841280" cy="747808"/>
            <a:chOff x="2706845" y="4671624"/>
            <a:chExt cx="603818" cy="536730"/>
          </a:xfrm>
          <a:solidFill>
            <a:schemeClr val="accent2"/>
          </a:solidFill>
        </p:grpSpPr>
        <p:sp>
          <p:nvSpPr>
            <p:cNvPr id="49" name="Freeform 142">
              <a:extLst>
                <a:ext uri="{FF2B5EF4-FFF2-40B4-BE49-F238E27FC236}">
                  <a16:creationId xmlns:a16="http://schemas.microsoft.com/office/drawing/2014/main" id="{F0B1FDE7-C3C8-413A-A102-CE8FCD71D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43">
              <a:extLst>
                <a:ext uri="{FF2B5EF4-FFF2-40B4-BE49-F238E27FC236}">
                  <a16:creationId xmlns:a16="http://schemas.microsoft.com/office/drawing/2014/main" id="{0664CC04-FD88-472F-B61D-A473AFA2F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44">
              <a:extLst>
                <a:ext uri="{FF2B5EF4-FFF2-40B4-BE49-F238E27FC236}">
                  <a16:creationId xmlns:a16="http://schemas.microsoft.com/office/drawing/2014/main" id="{F9C874F6-813C-48BE-8A97-11852E6A2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45">
              <a:extLst>
                <a:ext uri="{FF2B5EF4-FFF2-40B4-BE49-F238E27FC236}">
                  <a16:creationId xmlns:a16="http://schemas.microsoft.com/office/drawing/2014/main" id="{0C6B8B8B-7527-4CE1-A979-09C247D8C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146">
              <a:extLst>
                <a:ext uri="{FF2B5EF4-FFF2-40B4-BE49-F238E27FC236}">
                  <a16:creationId xmlns:a16="http://schemas.microsoft.com/office/drawing/2014/main" id="{43E04D9E-8DC8-4E0D-B69C-86CB4BFDC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4" name="Freeform 104">
            <a:extLst>
              <a:ext uri="{FF2B5EF4-FFF2-40B4-BE49-F238E27FC236}">
                <a16:creationId xmlns:a16="http://schemas.microsoft.com/office/drawing/2014/main" id="{EC7DAB86-11D7-4EAA-94F3-72AA77AE5DA9}"/>
              </a:ext>
            </a:extLst>
          </p:cNvPr>
          <p:cNvSpPr>
            <a:spLocks noEditPoints="1"/>
          </p:cNvSpPr>
          <p:nvPr/>
        </p:nvSpPr>
        <p:spPr bwMode="auto">
          <a:xfrm>
            <a:off x="17036125" y="3979489"/>
            <a:ext cx="471754" cy="1470703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4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Freeform 149">
            <a:extLst>
              <a:ext uri="{FF2B5EF4-FFF2-40B4-BE49-F238E27FC236}">
                <a16:creationId xmlns:a16="http://schemas.microsoft.com/office/drawing/2014/main" id="{C5FD39A4-0F4B-4D0C-98BD-D3AD6A6E05A6}"/>
              </a:ext>
            </a:extLst>
          </p:cNvPr>
          <p:cNvSpPr>
            <a:spLocks noEditPoints="1"/>
          </p:cNvSpPr>
          <p:nvPr/>
        </p:nvSpPr>
        <p:spPr bwMode="auto">
          <a:xfrm>
            <a:off x="19657698" y="4228870"/>
            <a:ext cx="756568" cy="971940"/>
          </a:xfrm>
          <a:custGeom>
            <a:avLst/>
            <a:gdLst>
              <a:gd name="T0" fmla="*/ 80 w 161"/>
              <a:gd name="T1" fmla="*/ 0 h 208"/>
              <a:gd name="T2" fmla="*/ 0 w 161"/>
              <a:gd name="T3" fmla="*/ 208 h 208"/>
              <a:gd name="T4" fmla="*/ 122 w 161"/>
              <a:gd name="T5" fmla="*/ 128 h 208"/>
              <a:gd name="T6" fmla="*/ 134 w 161"/>
              <a:gd name="T7" fmla="*/ 71 h 208"/>
              <a:gd name="T8" fmla="*/ 50 w 161"/>
              <a:gd name="T9" fmla="*/ 156 h 208"/>
              <a:gd name="T10" fmla="*/ 47 w 161"/>
              <a:gd name="T11" fmla="*/ 165 h 208"/>
              <a:gd name="T12" fmla="*/ 42 w 161"/>
              <a:gd name="T13" fmla="*/ 162 h 208"/>
              <a:gd name="T14" fmla="*/ 36 w 161"/>
              <a:gd name="T15" fmla="*/ 164 h 208"/>
              <a:gd name="T16" fmla="*/ 33 w 161"/>
              <a:gd name="T17" fmla="*/ 155 h 208"/>
              <a:gd name="T18" fmla="*/ 41 w 161"/>
              <a:gd name="T19" fmla="*/ 149 h 208"/>
              <a:gd name="T20" fmla="*/ 44 w 161"/>
              <a:gd name="T21" fmla="*/ 154 h 208"/>
              <a:gd name="T22" fmla="*/ 50 w 161"/>
              <a:gd name="T23" fmla="*/ 156 h 208"/>
              <a:gd name="T24" fmla="*/ 67 w 161"/>
              <a:gd name="T25" fmla="*/ 164 h 208"/>
              <a:gd name="T26" fmla="*/ 66 w 161"/>
              <a:gd name="T27" fmla="*/ 165 h 208"/>
              <a:gd name="T28" fmla="*/ 56 w 161"/>
              <a:gd name="T29" fmla="*/ 165 h 208"/>
              <a:gd name="T30" fmla="*/ 53 w 161"/>
              <a:gd name="T31" fmla="*/ 156 h 208"/>
              <a:gd name="T32" fmla="*/ 59 w 161"/>
              <a:gd name="T33" fmla="*/ 154 h 208"/>
              <a:gd name="T34" fmla="*/ 62 w 161"/>
              <a:gd name="T35" fmla="*/ 149 h 208"/>
              <a:gd name="T36" fmla="*/ 70 w 161"/>
              <a:gd name="T37" fmla="*/ 155 h 208"/>
              <a:gd name="T38" fmla="*/ 85 w 161"/>
              <a:gd name="T39" fmla="*/ 159 h 208"/>
              <a:gd name="T40" fmla="*/ 86 w 161"/>
              <a:gd name="T41" fmla="*/ 165 h 208"/>
              <a:gd name="T42" fmla="*/ 76 w 161"/>
              <a:gd name="T43" fmla="*/ 165 h 208"/>
              <a:gd name="T44" fmla="*/ 77 w 161"/>
              <a:gd name="T45" fmla="*/ 159 h 208"/>
              <a:gd name="T46" fmla="*/ 73 w 161"/>
              <a:gd name="T47" fmla="*/ 154 h 208"/>
              <a:gd name="T48" fmla="*/ 81 w 161"/>
              <a:gd name="T49" fmla="*/ 149 h 208"/>
              <a:gd name="T50" fmla="*/ 89 w 161"/>
              <a:gd name="T51" fmla="*/ 154 h 208"/>
              <a:gd name="T52" fmla="*/ 108 w 161"/>
              <a:gd name="T53" fmla="*/ 156 h 208"/>
              <a:gd name="T54" fmla="*/ 105 w 161"/>
              <a:gd name="T55" fmla="*/ 165 h 208"/>
              <a:gd name="T56" fmla="*/ 100 w 161"/>
              <a:gd name="T57" fmla="*/ 162 h 208"/>
              <a:gd name="T58" fmla="*/ 94 w 161"/>
              <a:gd name="T59" fmla="*/ 164 h 208"/>
              <a:gd name="T60" fmla="*/ 91 w 161"/>
              <a:gd name="T61" fmla="*/ 155 h 208"/>
              <a:gd name="T62" fmla="*/ 99 w 161"/>
              <a:gd name="T63" fmla="*/ 149 h 208"/>
              <a:gd name="T64" fmla="*/ 102 w 161"/>
              <a:gd name="T65" fmla="*/ 154 h 208"/>
              <a:gd name="T66" fmla="*/ 108 w 161"/>
              <a:gd name="T67" fmla="*/ 156 h 208"/>
              <a:gd name="T68" fmla="*/ 124 w 161"/>
              <a:gd name="T69" fmla="*/ 165 h 208"/>
              <a:gd name="T70" fmla="*/ 115 w 161"/>
              <a:gd name="T71" fmla="*/ 165 h 208"/>
              <a:gd name="T72" fmla="*/ 115 w 161"/>
              <a:gd name="T73" fmla="*/ 159 h 208"/>
              <a:gd name="T74" fmla="*/ 111 w 161"/>
              <a:gd name="T75" fmla="*/ 154 h 208"/>
              <a:gd name="T76" fmla="*/ 119 w 161"/>
              <a:gd name="T77" fmla="*/ 149 h 208"/>
              <a:gd name="T78" fmla="*/ 127 w 161"/>
              <a:gd name="T79" fmla="*/ 154 h 208"/>
              <a:gd name="T80" fmla="*/ 123 w 161"/>
              <a:gd name="T81" fmla="*/ 159 h 208"/>
              <a:gd name="T82" fmla="*/ 90 w 161"/>
              <a:gd name="T83" fmla="*/ 102 h 208"/>
              <a:gd name="T84" fmla="*/ 116 w 161"/>
              <a:gd name="T85" fmla="*/ 82 h 208"/>
              <a:gd name="T86" fmla="*/ 117 w 161"/>
              <a:gd name="T87" fmla="*/ 62 h 208"/>
              <a:gd name="T88" fmla="*/ 97 w 161"/>
              <a:gd name="T89" fmla="*/ 48 h 208"/>
              <a:gd name="T90" fmla="*/ 84 w 161"/>
              <a:gd name="T91" fmla="*/ 47 h 208"/>
              <a:gd name="T92" fmla="*/ 66 w 161"/>
              <a:gd name="T93" fmla="*/ 75 h 208"/>
              <a:gd name="T94" fmla="*/ 62 w 161"/>
              <a:gd name="T95" fmla="*/ 102 h 208"/>
              <a:gd name="T96" fmla="*/ 62 w 161"/>
              <a:gd name="T97" fmla="*/ 102 h 208"/>
              <a:gd name="T98" fmla="*/ 62 w 161"/>
              <a:gd name="T99" fmla="*/ 68 h 208"/>
              <a:gd name="T100" fmla="*/ 56 w 161"/>
              <a:gd name="T101" fmla="*/ 98 h 208"/>
              <a:gd name="T102" fmla="*/ 44 w 161"/>
              <a:gd name="T103" fmla="*/ 68 h 208"/>
              <a:gd name="T104" fmla="*/ 44 w 161"/>
              <a:gd name="T105" fmla="*/ 102 h 208"/>
              <a:gd name="T106" fmla="*/ 64 w 161"/>
              <a:gd name="T107" fmla="*/ 98 h 208"/>
              <a:gd name="T108" fmla="*/ 58 w 161"/>
              <a:gd name="T109" fmla="*/ 7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1" h="208">
                <a:moveTo>
                  <a:pt x="122" y="128"/>
                </a:moveTo>
                <a:cubicBezTo>
                  <a:pt x="140" y="115"/>
                  <a:pt x="151" y="94"/>
                  <a:pt x="151" y="71"/>
                </a:cubicBezTo>
                <a:cubicBezTo>
                  <a:pt x="151" y="31"/>
                  <a:pt x="120" y="0"/>
                  <a:pt x="80" y="0"/>
                </a:cubicBezTo>
                <a:cubicBezTo>
                  <a:pt x="41" y="0"/>
                  <a:pt x="9" y="31"/>
                  <a:pt x="9" y="71"/>
                </a:cubicBezTo>
                <a:cubicBezTo>
                  <a:pt x="9" y="94"/>
                  <a:pt x="21" y="115"/>
                  <a:pt x="39" y="128"/>
                </a:cubicBezTo>
                <a:cubicBezTo>
                  <a:pt x="0" y="208"/>
                  <a:pt x="0" y="208"/>
                  <a:pt x="0" y="208"/>
                </a:cubicBezTo>
                <a:cubicBezTo>
                  <a:pt x="80" y="174"/>
                  <a:pt x="80" y="174"/>
                  <a:pt x="80" y="174"/>
                </a:cubicBezTo>
                <a:cubicBezTo>
                  <a:pt x="161" y="208"/>
                  <a:pt x="161" y="208"/>
                  <a:pt x="161" y="208"/>
                </a:cubicBezTo>
                <a:lnTo>
                  <a:pt x="122" y="128"/>
                </a:lnTo>
                <a:close/>
                <a:moveTo>
                  <a:pt x="27" y="71"/>
                </a:moveTo>
                <a:cubicBezTo>
                  <a:pt x="27" y="41"/>
                  <a:pt x="51" y="17"/>
                  <a:pt x="80" y="17"/>
                </a:cubicBezTo>
                <a:cubicBezTo>
                  <a:pt x="110" y="17"/>
                  <a:pt x="134" y="41"/>
                  <a:pt x="134" y="71"/>
                </a:cubicBezTo>
                <a:cubicBezTo>
                  <a:pt x="134" y="100"/>
                  <a:pt x="110" y="124"/>
                  <a:pt x="80" y="124"/>
                </a:cubicBezTo>
                <a:cubicBezTo>
                  <a:pt x="51" y="124"/>
                  <a:pt x="27" y="100"/>
                  <a:pt x="27" y="71"/>
                </a:cubicBezTo>
                <a:close/>
                <a:moveTo>
                  <a:pt x="50" y="156"/>
                </a:moveTo>
                <a:cubicBezTo>
                  <a:pt x="46" y="159"/>
                  <a:pt x="46" y="159"/>
                  <a:pt x="46" y="159"/>
                </a:cubicBezTo>
                <a:cubicBezTo>
                  <a:pt x="48" y="164"/>
                  <a:pt x="48" y="164"/>
                  <a:pt x="48" y="164"/>
                </a:cubicBezTo>
                <a:cubicBezTo>
                  <a:pt x="48" y="165"/>
                  <a:pt x="48" y="165"/>
                  <a:pt x="47" y="165"/>
                </a:cubicBezTo>
                <a:cubicBezTo>
                  <a:pt x="47" y="165"/>
                  <a:pt x="47" y="165"/>
                  <a:pt x="47" y="165"/>
                </a:cubicBezTo>
                <a:cubicBezTo>
                  <a:pt x="47" y="165"/>
                  <a:pt x="47" y="165"/>
                  <a:pt x="46" y="165"/>
                </a:cubicBezTo>
                <a:cubicBezTo>
                  <a:pt x="42" y="162"/>
                  <a:pt x="42" y="162"/>
                  <a:pt x="42" y="162"/>
                </a:cubicBezTo>
                <a:cubicBezTo>
                  <a:pt x="38" y="165"/>
                  <a:pt x="38" y="165"/>
                  <a:pt x="38" y="165"/>
                </a:cubicBezTo>
                <a:cubicBezTo>
                  <a:pt x="37" y="166"/>
                  <a:pt x="37" y="166"/>
                  <a:pt x="37" y="165"/>
                </a:cubicBezTo>
                <a:cubicBezTo>
                  <a:pt x="36" y="165"/>
                  <a:pt x="36" y="165"/>
                  <a:pt x="36" y="164"/>
                </a:cubicBezTo>
                <a:cubicBezTo>
                  <a:pt x="38" y="159"/>
                  <a:pt x="38" y="159"/>
                  <a:pt x="38" y="159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33" y="156"/>
                  <a:pt x="33" y="155"/>
                  <a:pt x="33" y="155"/>
                </a:cubicBezTo>
                <a:cubicBezTo>
                  <a:pt x="33" y="155"/>
                  <a:pt x="34" y="154"/>
                  <a:pt x="34" y="154"/>
                </a:cubicBezTo>
                <a:cubicBezTo>
                  <a:pt x="40" y="154"/>
                  <a:pt x="40" y="154"/>
                  <a:pt x="40" y="154"/>
                </a:cubicBezTo>
                <a:cubicBezTo>
                  <a:pt x="41" y="149"/>
                  <a:pt x="41" y="149"/>
                  <a:pt x="41" y="149"/>
                </a:cubicBezTo>
                <a:cubicBezTo>
                  <a:pt x="41" y="149"/>
                  <a:pt x="42" y="149"/>
                  <a:pt x="42" y="149"/>
                </a:cubicBezTo>
                <a:cubicBezTo>
                  <a:pt x="42" y="149"/>
                  <a:pt x="43" y="149"/>
                  <a:pt x="43" y="149"/>
                </a:cubicBezTo>
                <a:cubicBezTo>
                  <a:pt x="44" y="154"/>
                  <a:pt x="44" y="154"/>
                  <a:pt x="44" y="154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0" y="154"/>
                  <a:pt x="51" y="155"/>
                  <a:pt x="51" y="155"/>
                </a:cubicBezTo>
                <a:cubicBezTo>
                  <a:pt x="51" y="155"/>
                  <a:pt x="51" y="156"/>
                  <a:pt x="50" y="156"/>
                </a:cubicBezTo>
                <a:close/>
                <a:moveTo>
                  <a:pt x="70" y="156"/>
                </a:moveTo>
                <a:cubicBezTo>
                  <a:pt x="65" y="159"/>
                  <a:pt x="65" y="159"/>
                  <a:pt x="65" y="159"/>
                </a:cubicBezTo>
                <a:cubicBezTo>
                  <a:pt x="67" y="164"/>
                  <a:pt x="67" y="164"/>
                  <a:pt x="67" y="164"/>
                </a:cubicBezTo>
                <a:cubicBezTo>
                  <a:pt x="67" y="165"/>
                  <a:pt x="67" y="165"/>
                  <a:pt x="67" y="165"/>
                </a:cubicBezTo>
                <a:cubicBezTo>
                  <a:pt x="67" y="165"/>
                  <a:pt x="66" y="165"/>
                  <a:pt x="66" y="165"/>
                </a:cubicBezTo>
                <a:cubicBezTo>
                  <a:pt x="66" y="165"/>
                  <a:pt x="66" y="165"/>
                  <a:pt x="66" y="165"/>
                </a:cubicBezTo>
                <a:cubicBezTo>
                  <a:pt x="61" y="162"/>
                  <a:pt x="61" y="162"/>
                  <a:pt x="61" y="162"/>
                </a:cubicBezTo>
                <a:cubicBezTo>
                  <a:pt x="57" y="165"/>
                  <a:pt x="57" y="165"/>
                  <a:pt x="57" y="165"/>
                </a:cubicBezTo>
                <a:cubicBezTo>
                  <a:pt x="57" y="166"/>
                  <a:pt x="56" y="166"/>
                  <a:pt x="56" y="165"/>
                </a:cubicBezTo>
                <a:cubicBezTo>
                  <a:pt x="56" y="165"/>
                  <a:pt x="56" y="165"/>
                  <a:pt x="56" y="164"/>
                </a:cubicBezTo>
                <a:cubicBezTo>
                  <a:pt x="57" y="159"/>
                  <a:pt x="57" y="159"/>
                  <a:pt x="57" y="159"/>
                </a:cubicBezTo>
                <a:cubicBezTo>
                  <a:pt x="53" y="156"/>
                  <a:pt x="53" y="156"/>
                  <a:pt x="53" y="156"/>
                </a:cubicBezTo>
                <a:cubicBezTo>
                  <a:pt x="53" y="156"/>
                  <a:pt x="52" y="155"/>
                  <a:pt x="53" y="155"/>
                </a:cubicBezTo>
                <a:cubicBezTo>
                  <a:pt x="53" y="155"/>
                  <a:pt x="53" y="154"/>
                  <a:pt x="53" y="154"/>
                </a:cubicBezTo>
                <a:cubicBezTo>
                  <a:pt x="59" y="154"/>
                  <a:pt x="59" y="154"/>
                  <a:pt x="59" y="154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2" y="149"/>
                  <a:pt x="62" y="149"/>
                  <a:pt x="62" y="149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9" y="154"/>
                  <a:pt x="69" y="154"/>
                  <a:pt x="69" y="154"/>
                </a:cubicBezTo>
                <a:cubicBezTo>
                  <a:pt x="70" y="154"/>
                  <a:pt x="70" y="155"/>
                  <a:pt x="70" y="155"/>
                </a:cubicBezTo>
                <a:cubicBezTo>
                  <a:pt x="70" y="155"/>
                  <a:pt x="70" y="156"/>
                  <a:pt x="70" y="156"/>
                </a:cubicBezTo>
                <a:close/>
                <a:moveTo>
                  <a:pt x="89" y="156"/>
                </a:moveTo>
                <a:cubicBezTo>
                  <a:pt x="85" y="159"/>
                  <a:pt x="85" y="159"/>
                  <a:pt x="85" y="159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76" y="165"/>
                  <a:pt x="76" y="165"/>
                  <a:pt x="76" y="165"/>
                </a:cubicBezTo>
                <a:cubicBezTo>
                  <a:pt x="76" y="166"/>
                  <a:pt x="76" y="166"/>
                  <a:pt x="75" y="165"/>
                </a:cubicBezTo>
                <a:cubicBezTo>
                  <a:pt x="75" y="165"/>
                  <a:pt x="75" y="165"/>
                  <a:pt x="75" y="164"/>
                </a:cubicBezTo>
                <a:cubicBezTo>
                  <a:pt x="77" y="159"/>
                  <a:pt x="77" y="159"/>
                  <a:pt x="77" y="159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2" y="156"/>
                  <a:pt x="72" y="155"/>
                  <a:pt x="72" y="155"/>
                </a:cubicBezTo>
                <a:cubicBezTo>
                  <a:pt x="72" y="155"/>
                  <a:pt x="72" y="154"/>
                  <a:pt x="73" y="154"/>
                </a:cubicBezTo>
                <a:cubicBezTo>
                  <a:pt x="78" y="154"/>
                  <a:pt x="78" y="154"/>
                  <a:pt x="78" y="154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1" y="149"/>
                </a:cubicBezTo>
                <a:cubicBezTo>
                  <a:pt x="81" y="149"/>
                  <a:pt x="81" y="149"/>
                  <a:pt x="81" y="149"/>
                </a:cubicBezTo>
                <a:cubicBezTo>
                  <a:pt x="83" y="154"/>
                  <a:pt x="83" y="154"/>
                  <a:pt x="83" y="154"/>
                </a:cubicBezTo>
                <a:cubicBezTo>
                  <a:pt x="89" y="154"/>
                  <a:pt x="89" y="154"/>
                  <a:pt x="89" y="154"/>
                </a:cubicBezTo>
                <a:cubicBezTo>
                  <a:pt x="89" y="154"/>
                  <a:pt x="89" y="155"/>
                  <a:pt x="89" y="155"/>
                </a:cubicBezTo>
                <a:cubicBezTo>
                  <a:pt x="90" y="155"/>
                  <a:pt x="89" y="156"/>
                  <a:pt x="89" y="156"/>
                </a:cubicBezTo>
                <a:close/>
                <a:moveTo>
                  <a:pt x="108" y="156"/>
                </a:moveTo>
                <a:cubicBezTo>
                  <a:pt x="104" y="159"/>
                  <a:pt x="104" y="159"/>
                  <a:pt x="104" y="159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5"/>
                  <a:pt x="106" y="165"/>
                  <a:pt x="105" y="165"/>
                </a:cubicBezTo>
                <a:cubicBezTo>
                  <a:pt x="105" y="165"/>
                  <a:pt x="105" y="165"/>
                  <a:pt x="105" y="165"/>
                </a:cubicBezTo>
                <a:cubicBezTo>
                  <a:pt x="105" y="165"/>
                  <a:pt x="105" y="165"/>
                  <a:pt x="104" y="165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96" y="165"/>
                  <a:pt x="96" y="165"/>
                  <a:pt x="96" y="165"/>
                </a:cubicBezTo>
                <a:cubicBezTo>
                  <a:pt x="95" y="166"/>
                  <a:pt x="95" y="166"/>
                  <a:pt x="95" y="165"/>
                </a:cubicBezTo>
                <a:cubicBezTo>
                  <a:pt x="94" y="165"/>
                  <a:pt x="94" y="165"/>
                  <a:pt x="94" y="164"/>
                </a:cubicBezTo>
                <a:cubicBezTo>
                  <a:pt x="96" y="159"/>
                  <a:pt x="96" y="159"/>
                  <a:pt x="96" y="159"/>
                </a:cubicBezTo>
                <a:cubicBezTo>
                  <a:pt x="92" y="156"/>
                  <a:pt x="92" y="156"/>
                  <a:pt x="92" y="156"/>
                </a:cubicBezTo>
                <a:cubicBezTo>
                  <a:pt x="91" y="156"/>
                  <a:pt x="91" y="155"/>
                  <a:pt x="91" y="155"/>
                </a:cubicBezTo>
                <a:cubicBezTo>
                  <a:pt x="91" y="155"/>
                  <a:pt x="92" y="154"/>
                  <a:pt x="92" y="154"/>
                </a:cubicBezTo>
                <a:cubicBezTo>
                  <a:pt x="98" y="154"/>
                  <a:pt x="98" y="154"/>
                  <a:pt x="98" y="154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99" y="149"/>
                  <a:pt x="100" y="149"/>
                  <a:pt x="100" y="149"/>
                </a:cubicBezTo>
                <a:cubicBezTo>
                  <a:pt x="100" y="149"/>
                  <a:pt x="101" y="149"/>
                  <a:pt x="101" y="149"/>
                </a:cubicBezTo>
                <a:cubicBezTo>
                  <a:pt x="102" y="154"/>
                  <a:pt x="102" y="154"/>
                  <a:pt x="102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54"/>
                  <a:pt x="109" y="155"/>
                  <a:pt x="109" y="155"/>
                </a:cubicBezTo>
                <a:cubicBezTo>
                  <a:pt x="109" y="155"/>
                  <a:pt x="109" y="156"/>
                  <a:pt x="108" y="156"/>
                </a:cubicBezTo>
                <a:close/>
                <a:moveTo>
                  <a:pt x="125" y="164"/>
                </a:moveTo>
                <a:cubicBezTo>
                  <a:pt x="125" y="165"/>
                  <a:pt x="125" y="165"/>
                  <a:pt x="125" y="165"/>
                </a:cubicBezTo>
                <a:cubicBezTo>
                  <a:pt x="125" y="165"/>
                  <a:pt x="124" y="165"/>
                  <a:pt x="124" y="165"/>
                </a:cubicBezTo>
                <a:cubicBezTo>
                  <a:pt x="124" y="165"/>
                  <a:pt x="124" y="165"/>
                  <a:pt x="124" y="165"/>
                </a:cubicBezTo>
                <a:cubicBezTo>
                  <a:pt x="119" y="162"/>
                  <a:pt x="119" y="162"/>
                  <a:pt x="119" y="162"/>
                </a:cubicBezTo>
                <a:cubicBezTo>
                  <a:pt x="115" y="165"/>
                  <a:pt x="115" y="165"/>
                  <a:pt x="115" y="165"/>
                </a:cubicBezTo>
                <a:cubicBezTo>
                  <a:pt x="115" y="166"/>
                  <a:pt x="114" y="166"/>
                  <a:pt x="114" y="165"/>
                </a:cubicBezTo>
                <a:cubicBezTo>
                  <a:pt x="114" y="165"/>
                  <a:pt x="114" y="165"/>
                  <a:pt x="114" y="164"/>
                </a:cubicBezTo>
                <a:cubicBezTo>
                  <a:pt x="115" y="159"/>
                  <a:pt x="115" y="159"/>
                  <a:pt x="115" y="159"/>
                </a:cubicBezTo>
                <a:cubicBezTo>
                  <a:pt x="111" y="156"/>
                  <a:pt x="111" y="156"/>
                  <a:pt x="111" y="156"/>
                </a:cubicBezTo>
                <a:cubicBezTo>
                  <a:pt x="111" y="156"/>
                  <a:pt x="110" y="155"/>
                  <a:pt x="111" y="155"/>
                </a:cubicBezTo>
                <a:cubicBezTo>
                  <a:pt x="111" y="155"/>
                  <a:pt x="111" y="154"/>
                  <a:pt x="111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20" y="149"/>
                  <a:pt x="120" y="149"/>
                  <a:pt x="120" y="149"/>
                </a:cubicBezTo>
                <a:cubicBezTo>
                  <a:pt x="122" y="154"/>
                  <a:pt x="122" y="154"/>
                  <a:pt x="122" y="154"/>
                </a:cubicBezTo>
                <a:cubicBezTo>
                  <a:pt x="127" y="154"/>
                  <a:pt x="127" y="154"/>
                  <a:pt x="127" y="154"/>
                </a:cubicBezTo>
                <a:cubicBezTo>
                  <a:pt x="128" y="154"/>
                  <a:pt x="128" y="155"/>
                  <a:pt x="128" y="155"/>
                </a:cubicBezTo>
                <a:cubicBezTo>
                  <a:pt x="128" y="155"/>
                  <a:pt x="128" y="156"/>
                  <a:pt x="128" y="156"/>
                </a:cubicBezTo>
                <a:cubicBezTo>
                  <a:pt x="123" y="159"/>
                  <a:pt x="123" y="159"/>
                  <a:pt x="123" y="159"/>
                </a:cubicBezTo>
                <a:lnTo>
                  <a:pt x="125" y="164"/>
                </a:lnTo>
                <a:close/>
                <a:moveTo>
                  <a:pt x="70" y="99"/>
                </a:moveTo>
                <a:cubicBezTo>
                  <a:pt x="73" y="99"/>
                  <a:pt x="78" y="101"/>
                  <a:pt x="90" y="102"/>
                </a:cubicBezTo>
                <a:cubicBezTo>
                  <a:pt x="103" y="103"/>
                  <a:pt x="107" y="101"/>
                  <a:pt x="111" y="97"/>
                </a:cubicBezTo>
                <a:cubicBezTo>
                  <a:pt x="115" y="94"/>
                  <a:pt x="112" y="91"/>
                  <a:pt x="115" y="89"/>
                </a:cubicBezTo>
                <a:cubicBezTo>
                  <a:pt x="118" y="88"/>
                  <a:pt x="117" y="86"/>
                  <a:pt x="116" y="82"/>
                </a:cubicBezTo>
                <a:cubicBezTo>
                  <a:pt x="114" y="79"/>
                  <a:pt x="120" y="76"/>
                  <a:pt x="118" y="74"/>
                </a:cubicBezTo>
                <a:cubicBezTo>
                  <a:pt x="117" y="73"/>
                  <a:pt x="115" y="72"/>
                  <a:pt x="116" y="69"/>
                </a:cubicBezTo>
                <a:cubicBezTo>
                  <a:pt x="118" y="67"/>
                  <a:pt x="120" y="66"/>
                  <a:pt x="117" y="62"/>
                </a:cubicBezTo>
                <a:cubicBezTo>
                  <a:pt x="115" y="58"/>
                  <a:pt x="114" y="58"/>
                  <a:pt x="108" y="58"/>
                </a:cubicBezTo>
                <a:cubicBezTo>
                  <a:pt x="95" y="58"/>
                  <a:pt x="95" y="58"/>
                  <a:pt x="95" y="58"/>
                </a:cubicBezTo>
                <a:cubicBezTo>
                  <a:pt x="92" y="58"/>
                  <a:pt x="94" y="53"/>
                  <a:pt x="97" y="48"/>
                </a:cubicBezTo>
                <a:cubicBezTo>
                  <a:pt x="100" y="43"/>
                  <a:pt x="102" y="38"/>
                  <a:pt x="98" y="33"/>
                </a:cubicBezTo>
                <a:cubicBezTo>
                  <a:pt x="95" y="28"/>
                  <a:pt x="90" y="28"/>
                  <a:pt x="90" y="31"/>
                </a:cubicBezTo>
                <a:cubicBezTo>
                  <a:pt x="90" y="35"/>
                  <a:pt x="89" y="44"/>
                  <a:pt x="84" y="47"/>
                </a:cubicBezTo>
                <a:cubicBezTo>
                  <a:pt x="79" y="50"/>
                  <a:pt x="78" y="53"/>
                  <a:pt x="76" y="60"/>
                </a:cubicBezTo>
                <a:cubicBezTo>
                  <a:pt x="73" y="66"/>
                  <a:pt x="69" y="68"/>
                  <a:pt x="67" y="68"/>
                </a:cubicBezTo>
                <a:cubicBezTo>
                  <a:pt x="66" y="68"/>
                  <a:pt x="66" y="72"/>
                  <a:pt x="66" y="75"/>
                </a:cubicBezTo>
                <a:cubicBezTo>
                  <a:pt x="66" y="75"/>
                  <a:pt x="66" y="92"/>
                  <a:pt x="66" y="95"/>
                </a:cubicBezTo>
                <a:cubicBezTo>
                  <a:pt x="66" y="98"/>
                  <a:pt x="67" y="98"/>
                  <a:pt x="70" y="99"/>
                </a:cubicBezTo>
                <a:close/>
                <a:moveTo>
                  <a:pt x="62" y="102"/>
                </a:moveTo>
                <a:cubicBezTo>
                  <a:pt x="61" y="102"/>
                  <a:pt x="61" y="102"/>
                  <a:pt x="61" y="101"/>
                </a:cubicBezTo>
                <a:cubicBezTo>
                  <a:pt x="61" y="102"/>
                  <a:pt x="61" y="102"/>
                  <a:pt x="60" y="102"/>
                </a:cubicBezTo>
                <a:lnTo>
                  <a:pt x="62" y="102"/>
                </a:lnTo>
                <a:close/>
                <a:moveTo>
                  <a:pt x="60" y="68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68"/>
                  <a:pt x="61" y="68"/>
                  <a:pt x="62" y="68"/>
                </a:cubicBezTo>
                <a:lnTo>
                  <a:pt x="60" y="68"/>
                </a:lnTo>
                <a:close/>
                <a:moveTo>
                  <a:pt x="53" y="102"/>
                </a:moveTo>
                <a:cubicBezTo>
                  <a:pt x="55" y="102"/>
                  <a:pt x="56" y="100"/>
                  <a:pt x="56" y="98"/>
                </a:cubicBezTo>
                <a:cubicBezTo>
                  <a:pt x="56" y="72"/>
                  <a:pt x="56" y="72"/>
                  <a:pt x="56" y="72"/>
                </a:cubicBezTo>
                <a:cubicBezTo>
                  <a:pt x="56" y="70"/>
                  <a:pt x="55" y="68"/>
                  <a:pt x="53" y="68"/>
                </a:cubicBezTo>
                <a:cubicBezTo>
                  <a:pt x="44" y="68"/>
                  <a:pt x="44" y="68"/>
                  <a:pt x="44" y="68"/>
                </a:cubicBezTo>
                <a:cubicBezTo>
                  <a:pt x="42" y="68"/>
                  <a:pt x="41" y="70"/>
                  <a:pt x="41" y="72"/>
                </a:cubicBezTo>
                <a:cubicBezTo>
                  <a:pt x="41" y="98"/>
                  <a:pt x="41" y="98"/>
                  <a:pt x="41" y="98"/>
                </a:cubicBezTo>
                <a:cubicBezTo>
                  <a:pt x="41" y="100"/>
                  <a:pt x="42" y="102"/>
                  <a:pt x="44" y="102"/>
                </a:cubicBezTo>
                <a:lnTo>
                  <a:pt x="53" y="102"/>
                </a:lnTo>
                <a:close/>
                <a:moveTo>
                  <a:pt x="61" y="101"/>
                </a:moveTo>
                <a:cubicBezTo>
                  <a:pt x="63" y="101"/>
                  <a:pt x="64" y="100"/>
                  <a:pt x="64" y="98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0"/>
                  <a:pt x="63" y="69"/>
                  <a:pt x="61" y="68"/>
                </a:cubicBezTo>
                <a:cubicBezTo>
                  <a:pt x="59" y="69"/>
                  <a:pt x="58" y="70"/>
                  <a:pt x="58" y="72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100"/>
                  <a:pt x="59" y="101"/>
                  <a:pt x="61" y="1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725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24465"/>
              </p:ext>
            </p:extLst>
          </p:nvPr>
        </p:nvGraphicFramePr>
        <p:xfrm>
          <a:off x="1664036" y="3823847"/>
          <a:ext cx="21055920" cy="8111906"/>
        </p:xfrm>
        <a:graphic>
          <a:graphicData uri="http://schemas.openxmlformats.org/drawingml/2006/table">
            <a:tbl>
              <a:tblPr/>
              <a:tblGrid>
                <a:gridCol w="4211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1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1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1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1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531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+mj-lt"/>
                        </a:rPr>
                        <a:t>Special Features: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lvl="1" algn="l"/>
                      <a:r>
                        <a:rPr lang="en-US" sz="2800" dirty="0">
                          <a:solidFill>
                            <a:srgbClr val="FFFFFF"/>
                          </a:solidFill>
                          <a:latin typeface="+mj-lt"/>
                        </a:rPr>
                        <a:t>Version One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E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lvl="1" algn="l"/>
                      <a:r>
                        <a:rPr lang="en-US" sz="2800" dirty="0">
                          <a:solidFill>
                            <a:srgbClr val="FFFFFF"/>
                          </a:solidFill>
                          <a:latin typeface="+mj-lt"/>
                        </a:rPr>
                        <a:t>Version Two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E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lvl="1" algn="l"/>
                      <a:r>
                        <a:rPr lang="en-US" sz="2800" dirty="0">
                          <a:solidFill>
                            <a:srgbClr val="FFFFFF"/>
                          </a:solidFill>
                          <a:latin typeface="+mj-lt"/>
                        </a:rPr>
                        <a:t>Version Three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E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lvl="1" algn="l"/>
                      <a:r>
                        <a:rPr lang="en-US" sz="2800" dirty="0">
                          <a:solidFill>
                            <a:srgbClr val="FFFFFF"/>
                          </a:solidFill>
                          <a:latin typeface="+mj-lt"/>
                        </a:rPr>
                        <a:t>Version Four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FE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E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9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lvl="0"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Feature 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9EFE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9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lvl="0"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Feature 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9EFE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9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lvl="0"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Feature 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9EFE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9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lvl="0"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Feature 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9EFE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9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lvl="0"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Feature 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9EFE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97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lvl="0"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Feature 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9EFE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FE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endParaRPr lang="en-US" sz="3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7D7C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20324367" y="11089235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0324367" y="9975571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0324367" y="8861905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0324367" y="7748241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0324367" y="6635387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0324367" y="5521723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6112571" y="9975571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6112571" y="8861905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6112571" y="7748241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6112571" y="6635387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6112571" y="5521723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1900773" y="9975571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1900773" y="7748241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1900773" y="6635387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11900773" y="5521723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7688975" y="6635387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7688975" y="5521723"/>
            <a:ext cx="579382" cy="579382"/>
          </a:xfrm>
          <a:custGeom>
            <a:avLst/>
            <a:gdLst>
              <a:gd name="connsiteX0" fmla="*/ 1846150 w 2630394"/>
              <a:gd name="connsiteY0" fmla="*/ 652017 h 2630394"/>
              <a:gd name="connsiteX1" fmla="*/ 1712069 w 2630394"/>
              <a:gd name="connsiteY1" fmla="*/ 716516 h 2630394"/>
              <a:gd name="connsiteX2" fmla="*/ 1136120 w 2630394"/>
              <a:gd name="connsiteY2" fmla="*/ 1629020 h 2630394"/>
              <a:gd name="connsiteX3" fmla="*/ 908644 w 2630394"/>
              <a:gd name="connsiteY3" fmla="*/ 1329680 h 2630394"/>
              <a:gd name="connsiteX4" fmla="*/ 719888 w 2630394"/>
              <a:gd name="connsiteY4" fmla="*/ 1305540 h 2630394"/>
              <a:gd name="connsiteX5" fmla="*/ 695688 w 2630394"/>
              <a:gd name="connsiteY5" fmla="*/ 1493835 h 2630394"/>
              <a:gd name="connsiteX6" fmla="*/ 1039322 w 2630394"/>
              <a:gd name="connsiteY6" fmla="*/ 1947672 h 2630394"/>
              <a:gd name="connsiteX7" fmla="*/ 1150640 w 2630394"/>
              <a:gd name="connsiteY7" fmla="*/ 2000781 h 2630394"/>
              <a:gd name="connsiteX8" fmla="*/ 1155480 w 2630394"/>
              <a:gd name="connsiteY8" fmla="*/ 2000781 h 2630394"/>
              <a:gd name="connsiteX9" fmla="*/ 1261958 w 2630394"/>
              <a:gd name="connsiteY9" fmla="*/ 1938016 h 2630394"/>
              <a:gd name="connsiteX10" fmla="*/ 1939545 w 2630394"/>
              <a:gd name="connsiteY10" fmla="*/ 856530 h 2630394"/>
              <a:gd name="connsiteX11" fmla="*/ 1895986 w 2630394"/>
              <a:gd name="connsiteY11" fmla="*/ 673064 h 2630394"/>
              <a:gd name="connsiteX12" fmla="*/ 1846150 w 2630394"/>
              <a:gd name="connsiteY12" fmla="*/ 652017 h 2630394"/>
              <a:gd name="connsiteX13" fmla="*/ 1315197 w 2630394"/>
              <a:gd name="connsiteY13" fmla="*/ 0 h 2630394"/>
              <a:gd name="connsiteX14" fmla="*/ 2630394 w 2630394"/>
              <a:gd name="connsiteY14" fmla="*/ 1315197 h 2630394"/>
              <a:gd name="connsiteX15" fmla="*/ 1315197 w 2630394"/>
              <a:gd name="connsiteY15" fmla="*/ 2630394 h 2630394"/>
              <a:gd name="connsiteX16" fmla="*/ 0 w 2630394"/>
              <a:gd name="connsiteY16" fmla="*/ 1315197 h 2630394"/>
              <a:gd name="connsiteX17" fmla="*/ 1315197 w 2630394"/>
              <a:gd name="connsiteY17" fmla="*/ 0 h 26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0394" h="2630394">
                <a:moveTo>
                  <a:pt x="1846150" y="652017"/>
                </a:moveTo>
                <a:cubicBezTo>
                  <a:pt x="1794650" y="642285"/>
                  <a:pt x="1741109" y="665822"/>
                  <a:pt x="1712069" y="716516"/>
                </a:cubicBezTo>
                <a:cubicBezTo>
                  <a:pt x="1712069" y="716516"/>
                  <a:pt x="1712069" y="716516"/>
                  <a:pt x="1136120" y="1629020"/>
                </a:cubicBezTo>
                <a:cubicBezTo>
                  <a:pt x="1136120" y="1629020"/>
                  <a:pt x="1136120" y="1629020"/>
                  <a:pt x="908644" y="1329680"/>
                </a:cubicBezTo>
                <a:cubicBezTo>
                  <a:pt x="865085" y="1271744"/>
                  <a:pt x="782807" y="1262087"/>
                  <a:pt x="719888" y="1305540"/>
                </a:cubicBezTo>
                <a:cubicBezTo>
                  <a:pt x="661809" y="1348993"/>
                  <a:pt x="652129" y="1435898"/>
                  <a:pt x="695688" y="1493835"/>
                </a:cubicBezTo>
                <a:cubicBezTo>
                  <a:pt x="695688" y="1493835"/>
                  <a:pt x="695688" y="1493835"/>
                  <a:pt x="1039322" y="1947672"/>
                </a:cubicBezTo>
                <a:cubicBezTo>
                  <a:pt x="1068361" y="1981469"/>
                  <a:pt x="1107081" y="2000781"/>
                  <a:pt x="1150640" y="2000781"/>
                </a:cubicBezTo>
                <a:cubicBezTo>
                  <a:pt x="1150640" y="2000781"/>
                  <a:pt x="1155480" y="2000781"/>
                  <a:pt x="1155480" y="2000781"/>
                </a:cubicBezTo>
                <a:cubicBezTo>
                  <a:pt x="1199039" y="2000781"/>
                  <a:pt x="1242598" y="1976641"/>
                  <a:pt x="1261958" y="1938016"/>
                </a:cubicBezTo>
                <a:cubicBezTo>
                  <a:pt x="1261958" y="1938016"/>
                  <a:pt x="1261958" y="1938016"/>
                  <a:pt x="1939545" y="856530"/>
                </a:cubicBezTo>
                <a:cubicBezTo>
                  <a:pt x="1978264" y="793765"/>
                  <a:pt x="1958905" y="711688"/>
                  <a:pt x="1895986" y="673064"/>
                </a:cubicBezTo>
                <a:cubicBezTo>
                  <a:pt x="1880256" y="662201"/>
                  <a:pt x="1863316" y="655260"/>
                  <a:pt x="1846150" y="652017"/>
                </a:cubicBezTo>
                <a:close/>
                <a:moveTo>
                  <a:pt x="1315197" y="0"/>
                </a:moveTo>
                <a:cubicBezTo>
                  <a:pt x="2041560" y="0"/>
                  <a:pt x="2630394" y="588834"/>
                  <a:pt x="2630394" y="1315197"/>
                </a:cubicBezTo>
                <a:cubicBezTo>
                  <a:pt x="2630394" y="2041560"/>
                  <a:pt x="2041560" y="2630394"/>
                  <a:pt x="1315197" y="2630394"/>
                </a:cubicBezTo>
                <a:cubicBezTo>
                  <a:pt x="588834" y="2630394"/>
                  <a:pt x="0" y="2041560"/>
                  <a:pt x="0" y="1315197"/>
                </a:cubicBezTo>
                <a:cubicBezTo>
                  <a:pt x="0" y="588834"/>
                  <a:pt x="588834" y="0"/>
                  <a:pt x="1315197" y="0"/>
                </a:cubicBez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828800">
              <a:defRPr/>
            </a:pPr>
            <a:endParaRPr lang="en-US" sz="4800" kern="0">
              <a:solidFill>
                <a:srgbClr val="E9EFED"/>
              </a:solidFill>
              <a:latin typeface="Quest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4F4DA-C1F2-46CB-83C6-569A64DD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Layout Design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2155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344721-0717-456C-971D-85D9F373549C}"/>
              </a:ext>
            </a:extLst>
          </p:cNvPr>
          <p:cNvSpPr txBox="1"/>
          <p:nvPr/>
        </p:nvSpPr>
        <p:spPr>
          <a:xfrm>
            <a:off x="1617631" y="2269459"/>
            <a:ext cx="6423887" cy="4431790"/>
          </a:xfrm>
          <a:prstGeom prst="rect">
            <a:avLst/>
          </a:prstGeom>
          <a:solidFill>
            <a:schemeClr val="tx1">
              <a:lumMod val="90000"/>
              <a:lumOff val="10000"/>
              <a:alpha val="10000"/>
            </a:schemeClr>
          </a:solidFill>
        </p:spPr>
        <p:txBody>
          <a:bodyPr wrap="square" lIns="365712" tIns="1097137" rIns="457140" bIns="365712" rtlCol="0" anchor="ctr">
            <a:spAutoFit/>
          </a:bodyPr>
          <a:lstStyle/>
          <a:p>
            <a:pPr algn="just" defTabSz="457154"/>
            <a:r>
              <a:rPr lang="en-US" sz="24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A652BC-C016-4C8E-8E82-D2836FB7020F}"/>
              </a:ext>
            </a:extLst>
          </p:cNvPr>
          <p:cNvSpPr/>
          <p:nvPr/>
        </p:nvSpPr>
        <p:spPr>
          <a:xfrm>
            <a:off x="3986733" y="1659263"/>
            <a:ext cx="1685684" cy="16856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1428" rtlCol="0" anchor="ctr"/>
          <a:lstStyle/>
          <a:p>
            <a:pPr algn="ctr" defTabSz="457154"/>
            <a:endParaRPr lang="en-US" sz="8799" dirty="0">
              <a:solidFill>
                <a:srgbClr val="FFFFFF"/>
              </a:solidFill>
              <a:latin typeface="dt-line-business-01" panose="02000509000000000000" pitchFamily="49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ED269D-CA29-4642-9D11-F8D0F404311E}"/>
              </a:ext>
            </a:extLst>
          </p:cNvPr>
          <p:cNvSpPr txBox="1"/>
          <p:nvPr/>
        </p:nvSpPr>
        <p:spPr>
          <a:xfrm>
            <a:off x="8417596" y="2269459"/>
            <a:ext cx="6423887" cy="4431790"/>
          </a:xfrm>
          <a:prstGeom prst="rect">
            <a:avLst/>
          </a:prstGeom>
          <a:solidFill>
            <a:schemeClr val="tx1">
              <a:lumMod val="90000"/>
              <a:lumOff val="10000"/>
              <a:alpha val="20000"/>
            </a:schemeClr>
          </a:solidFill>
        </p:spPr>
        <p:txBody>
          <a:bodyPr wrap="square" lIns="365712" tIns="1097137" rIns="457140" bIns="365712" rtlCol="0" anchor="ctr">
            <a:spAutoFit/>
          </a:bodyPr>
          <a:lstStyle/>
          <a:p>
            <a:pPr algn="just" defTabSz="457154"/>
            <a:r>
              <a:rPr lang="en-US" sz="24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78FA8C-6315-4F1C-BB77-9ED46BF2ADD8}"/>
              </a:ext>
            </a:extLst>
          </p:cNvPr>
          <p:cNvSpPr/>
          <p:nvPr/>
        </p:nvSpPr>
        <p:spPr>
          <a:xfrm>
            <a:off x="10786697" y="1659263"/>
            <a:ext cx="1685684" cy="16856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1428" rtlCol="0" anchor="ctr"/>
          <a:lstStyle/>
          <a:p>
            <a:pPr algn="ctr" defTabSz="457154"/>
            <a:endParaRPr lang="en-US" sz="8799" dirty="0">
              <a:solidFill>
                <a:srgbClr val="FFFFFF"/>
              </a:solidFill>
              <a:latin typeface="dt-line-business-01" panose="02000509000000000000" pitchFamily="49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1E845-D5E4-48F0-A7AC-8B0F77FC7E38}"/>
              </a:ext>
            </a:extLst>
          </p:cNvPr>
          <p:cNvSpPr txBox="1"/>
          <p:nvPr/>
        </p:nvSpPr>
        <p:spPr>
          <a:xfrm>
            <a:off x="15217560" y="2269459"/>
            <a:ext cx="6423887" cy="4431790"/>
          </a:xfrm>
          <a:prstGeom prst="rect">
            <a:avLst/>
          </a:prstGeom>
          <a:solidFill>
            <a:schemeClr val="tx1">
              <a:lumMod val="90000"/>
              <a:lumOff val="10000"/>
              <a:alpha val="30000"/>
            </a:schemeClr>
          </a:solidFill>
        </p:spPr>
        <p:txBody>
          <a:bodyPr wrap="square" lIns="365712" tIns="1097137" rIns="457140" bIns="365712" rtlCol="0" anchor="ctr">
            <a:spAutoFit/>
          </a:bodyPr>
          <a:lstStyle/>
          <a:p>
            <a:pPr algn="just" defTabSz="457154"/>
            <a:r>
              <a:rPr lang="en-US" sz="24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3658DD-C3AE-4779-AD8F-F568234E9294}"/>
              </a:ext>
            </a:extLst>
          </p:cNvPr>
          <p:cNvSpPr/>
          <p:nvPr/>
        </p:nvSpPr>
        <p:spPr>
          <a:xfrm>
            <a:off x="17586662" y="1659263"/>
            <a:ext cx="1685684" cy="168568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1428" rtlCol="0" anchor="ctr"/>
          <a:lstStyle/>
          <a:p>
            <a:pPr algn="ctr" defTabSz="457154"/>
            <a:endParaRPr lang="en-US" sz="8799" dirty="0">
              <a:solidFill>
                <a:srgbClr val="FFFFFF"/>
              </a:solidFill>
              <a:latin typeface="dt-line-business-01" panose="02000509000000000000" pitchFamily="49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3E488-CE12-4735-A614-F0030032DB5F}"/>
              </a:ext>
            </a:extLst>
          </p:cNvPr>
          <p:cNvSpPr txBox="1"/>
          <p:nvPr/>
        </p:nvSpPr>
        <p:spPr>
          <a:xfrm>
            <a:off x="1617631" y="7809782"/>
            <a:ext cx="6423887" cy="4431790"/>
          </a:xfrm>
          <a:prstGeom prst="rect">
            <a:avLst/>
          </a:prstGeom>
          <a:solidFill>
            <a:schemeClr val="tx1">
              <a:lumMod val="90000"/>
              <a:lumOff val="10000"/>
              <a:alpha val="9000"/>
            </a:schemeClr>
          </a:solidFill>
        </p:spPr>
        <p:txBody>
          <a:bodyPr wrap="square" lIns="365712" tIns="1097137" rIns="457140" bIns="365712" rtlCol="0" anchor="ctr">
            <a:spAutoFit/>
          </a:bodyPr>
          <a:lstStyle/>
          <a:p>
            <a:pPr algn="just" defTabSz="457154"/>
            <a:r>
              <a:rPr lang="en-US" sz="24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5CFACE-C4EE-420F-81A6-60DC4F4648EE}"/>
              </a:ext>
            </a:extLst>
          </p:cNvPr>
          <p:cNvSpPr/>
          <p:nvPr/>
        </p:nvSpPr>
        <p:spPr>
          <a:xfrm>
            <a:off x="3986733" y="7199586"/>
            <a:ext cx="1685684" cy="16856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1428" rtlCol="0" anchor="ctr"/>
          <a:lstStyle/>
          <a:p>
            <a:pPr algn="ctr" defTabSz="457154"/>
            <a:endParaRPr lang="en-US" sz="8799" dirty="0">
              <a:solidFill>
                <a:srgbClr val="FFFFFF"/>
              </a:solidFill>
              <a:latin typeface="dt-line-people-01" panose="02000509000000000000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1A14F3-C768-4A07-9220-ADF06B86F8F5}"/>
              </a:ext>
            </a:extLst>
          </p:cNvPr>
          <p:cNvSpPr txBox="1"/>
          <p:nvPr/>
        </p:nvSpPr>
        <p:spPr>
          <a:xfrm>
            <a:off x="8417596" y="7809782"/>
            <a:ext cx="6423887" cy="4431790"/>
          </a:xfrm>
          <a:prstGeom prst="rect">
            <a:avLst/>
          </a:prstGeom>
          <a:solidFill>
            <a:schemeClr val="tx1">
              <a:lumMod val="90000"/>
              <a:lumOff val="10000"/>
              <a:alpha val="20000"/>
            </a:schemeClr>
          </a:solidFill>
        </p:spPr>
        <p:txBody>
          <a:bodyPr wrap="square" lIns="365712" tIns="1097137" rIns="457140" bIns="365712" rtlCol="0" anchor="ctr">
            <a:spAutoFit/>
          </a:bodyPr>
          <a:lstStyle/>
          <a:p>
            <a:pPr algn="just" defTabSz="457154"/>
            <a:r>
              <a:rPr lang="en-US" sz="24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FA9620-B95D-41B7-AA12-A2B8EC6F4F2C}"/>
              </a:ext>
            </a:extLst>
          </p:cNvPr>
          <p:cNvSpPr/>
          <p:nvPr/>
        </p:nvSpPr>
        <p:spPr>
          <a:xfrm>
            <a:off x="10786697" y="7199586"/>
            <a:ext cx="1685684" cy="16856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1428" rtlCol="0" anchor="ctr"/>
          <a:lstStyle/>
          <a:p>
            <a:pPr algn="ctr" defTabSz="457154"/>
            <a:endParaRPr lang="en-US" sz="8799" dirty="0">
              <a:solidFill>
                <a:srgbClr val="FFFFFF"/>
              </a:solidFill>
              <a:latin typeface="dt-line-people-01" panose="02000509000000000000" pitchFamily="49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4F08AC-03C8-4328-97EA-4B7F2F16F2B7}"/>
              </a:ext>
            </a:extLst>
          </p:cNvPr>
          <p:cNvSpPr txBox="1"/>
          <p:nvPr/>
        </p:nvSpPr>
        <p:spPr>
          <a:xfrm>
            <a:off x="15217560" y="7809782"/>
            <a:ext cx="6423887" cy="4431790"/>
          </a:xfrm>
          <a:prstGeom prst="rect">
            <a:avLst/>
          </a:prstGeom>
          <a:solidFill>
            <a:schemeClr val="tx1">
              <a:lumMod val="90000"/>
              <a:lumOff val="10000"/>
              <a:alpha val="30000"/>
            </a:schemeClr>
          </a:solidFill>
        </p:spPr>
        <p:txBody>
          <a:bodyPr wrap="square" lIns="365712" tIns="1097137" rIns="457140" bIns="365712" rtlCol="0" anchor="ctr">
            <a:spAutoFit/>
          </a:bodyPr>
          <a:lstStyle/>
          <a:p>
            <a:pPr algn="just" defTabSz="457154"/>
            <a:r>
              <a:rPr lang="en-US" sz="24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338EA64-8042-47EF-813F-D8BDDBDDB569}"/>
              </a:ext>
            </a:extLst>
          </p:cNvPr>
          <p:cNvSpPr/>
          <p:nvPr/>
        </p:nvSpPr>
        <p:spPr>
          <a:xfrm>
            <a:off x="17586662" y="7199586"/>
            <a:ext cx="1685684" cy="168568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1428" rtlCol="0" anchor="ctr"/>
          <a:lstStyle/>
          <a:p>
            <a:pPr algn="ctr" defTabSz="457154"/>
            <a:endParaRPr lang="en-US" sz="8799" dirty="0">
              <a:solidFill>
                <a:srgbClr val="FFFFFF"/>
              </a:solidFill>
              <a:latin typeface="dt-line-people-01" panose="02000509000000000000" pitchFamily="49" charset="0"/>
              <a:cs typeface="Arial" panose="020B0604020202020204" pitchFamily="34" charset="0"/>
            </a:endParaRPr>
          </a:p>
        </p:txBody>
      </p:sp>
      <p:sp>
        <p:nvSpPr>
          <p:cNvPr id="19" name="Freeform 104">
            <a:extLst>
              <a:ext uri="{FF2B5EF4-FFF2-40B4-BE49-F238E27FC236}">
                <a16:creationId xmlns:a16="http://schemas.microsoft.com/office/drawing/2014/main" id="{368989BB-BD2C-4C01-B6CE-E8D9DA8B1399}"/>
              </a:ext>
            </a:extLst>
          </p:cNvPr>
          <p:cNvSpPr>
            <a:spLocks noEditPoints="1"/>
          </p:cNvSpPr>
          <p:nvPr/>
        </p:nvSpPr>
        <p:spPr bwMode="auto">
          <a:xfrm>
            <a:off x="4586919" y="1948333"/>
            <a:ext cx="377180" cy="1175867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48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1B33BA-902B-4E54-B63F-8AEE0FB59AD2}"/>
              </a:ext>
            </a:extLst>
          </p:cNvPr>
          <p:cNvGrpSpPr/>
          <p:nvPr/>
        </p:nvGrpSpPr>
        <p:grpSpPr>
          <a:xfrm>
            <a:off x="18061755" y="7446300"/>
            <a:ext cx="735495" cy="1060371"/>
            <a:chOff x="8070381" y="750589"/>
            <a:chExt cx="1775895" cy="2560328"/>
          </a:xfrm>
          <a:solidFill>
            <a:schemeClr val="bg1"/>
          </a:solidFill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085F869-080F-4490-AC8A-E2C2A83858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2B43B42F-8C61-4423-9049-15E35ADA3912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097340-B4DC-4889-A65B-A269306C60C2}"/>
              </a:ext>
            </a:extLst>
          </p:cNvPr>
          <p:cNvGrpSpPr/>
          <p:nvPr/>
        </p:nvGrpSpPr>
        <p:grpSpPr>
          <a:xfrm flipH="1">
            <a:off x="4386310" y="7613482"/>
            <a:ext cx="886528" cy="765918"/>
            <a:chOff x="10610850" y="8362950"/>
            <a:chExt cx="1762126" cy="1512888"/>
          </a:xfrm>
          <a:solidFill>
            <a:sysClr val="window" lastClr="FFFFFF"/>
          </a:solidFill>
        </p:grpSpPr>
        <p:sp>
          <p:nvSpPr>
            <p:cNvPr id="24" name="Freeform 379">
              <a:extLst>
                <a:ext uri="{FF2B5EF4-FFF2-40B4-BE49-F238E27FC236}">
                  <a16:creationId xmlns:a16="http://schemas.microsoft.com/office/drawing/2014/main" id="{00A64DD5-A3BE-459B-9380-243F9F2637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10850" y="9625013"/>
              <a:ext cx="252413" cy="250825"/>
            </a:xfrm>
            <a:custGeom>
              <a:avLst/>
              <a:gdLst>
                <a:gd name="T0" fmla="*/ 58 w 67"/>
                <a:gd name="T1" fmla="*/ 0 h 66"/>
                <a:gd name="T2" fmla="*/ 8 w 67"/>
                <a:gd name="T3" fmla="*/ 0 h 66"/>
                <a:gd name="T4" fmla="*/ 2 w 67"/>
                <a:gd name="T5" fmla="*/ 2 h 66"/>
                <a:gd name="T6" fmla="*/ 0 w 67"/>
                <a:gd name="T7" fmla="*/ 8 h 66"/>
                <a:gd name="T8" fmla="*/ 0 w 67"/>
                <a:gd name="T9" fmla="*/ 58 h 66"/>
                <a:gd name="T10" fmla="*/ 2 w 67"/>
                <a:gd name="T11" fmla="*/ 64 h 66"/>
                <a:gd name="T12" fmla="*/ 8 w 67"/>
                <a:gd name="T13" fmla="*/ 66 h 66"/>
                <a:gd name="T14" fmla="*/ 58 w 67"/>
                <a:gd name="T15" fmla="*/ 66 h 66"/>
                <a:gd name="T16" fmla="*/ 64 w 67"/>
                <a:gd name="T17" fmla="*/ 64 h 66"/>
                <a:gd name="T18" fmla="*/ 67 w 67"/>
                <a:gd name="T19" fmla="*/ 58 h 66"/>
                <a:gd name="T20" fmla="*/ 67 w 67"/>
                <a:gd name="T21" fmla="*/ 8 h 66"/>
                <a:gd name="T22" fmla="*/ 64 w 67"/>
                <a:gd name="T23" fmla="*/ 2 h 66"/>
                <a:gd name="T24" fmla="*/ 58 w 67"/>
                <a:gd name="T25" fmla="*/ 0 h 66"/>
                <a:gd name="T26" fmla="*/ 58 w 67"/>
                <a:gd name="T27" fmla="*/ 0 h 66"/>
                <a:gd name="T28" fmla="*/ 58 w 67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66">
                  <a:moveTo>
                    <a:pt x="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1" y="63"/>
                    <a:pt x="2" y="64"/>
                  </a:cubicBezTo>
                  <a:cubicBezTo>
                    <a:pt x="4" y="66"/>
                    <a:pt x="6" y="66"/>
                    <a:pt x="8" y="66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1" y="66"/>
                    <a:pt x="63" y="66"/>
                    <a:pt x="64" y="64"/>
                  </a:cubicBezTo>
                  <a:cubicBezTo>
                    <a:pt x="66" y="63"/>
                    <a:pt x="67" y="61"/>
                    <a:pt x="67" y="5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6"/>
                    <a:pt x="66" y="4"/>
                    <a:pt x="64" y="2"/>
                  </a:cubicBezTo>
                  <a:cubicBezTo>
                    <a:pt x="63" y="0"/>
                    <a:pt x="61" y="0"/>
                    <a:pt x="58" y="0"/>
                  </a:cubicBezTo>
                  <a:close/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2400" ker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Freeform 380">
              <a:extLst>
                <a:ext uri="{FF2B5EF4-FFF2-40B4-BE49-F238E27FC236}">
                  <a16:creationId xmlns:a16="http://schemas.microsoft.com/office/drawing/2014/main" id="{7C4FC43C-747E-4E37-9BFE-2958B80F79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64913" y="9247188"/>
              <a:ext cx="254000" cy="628650"/>
            </a:xfrm>
            <a:custGeom>
              <a:avLst/>
              <a:gdLst>
                <a:gd name="T0" fmla="*/ 59 w 67"/>
                <a:gd name="T1" fmla="*/ 0 h 166"/>
                <a:gd name="T2" fmla="*/ 9 w 67"/>
                <a:gd name="T3" fmla="*/ 0 h 166"/>
                <a:gd name="T4" fmla="*/ 3 w 67"/>
                <a:gd name="T5" fmla="*/ 2 h 166"/>
                <a:gd name="T6" fmla="*/ 0 w 67"/>
                <a:gd name="T7" fmla="*/ 8 h 166"/>
                <a:gd name="T8" fmla="*/ 0 w 67"/>
                <a:gd name="T9" fmla="*/ 158 h 166"/>
                <a:gd name="T10" fmla="*/ 3 w 67"/>
                <a:gd name="T11" fmla="*/ 164 h 166"/>
                <a:gd name="T12" fmla="*/ 9 w 67"/>
                <a:gd name="T13" fmla="*/ 166 h 166"/>
                <a:gd name="T14" fmla="*/ 59 w 67"/>
                <a:gd name="T15" fmla="*/ 166 h 166"/>
                <a:gd name="T16" fmla="*/ 65 w 67"/>
                <a:gd name="T17" fmla="*/ 164 h 166"/>
                <a:gd name="T18" fmla="*/ 67 w 67"/>
                <a:gd name="T19" fmla="*/ 158 h 166"/>
                <a:gd name="T20" fmla="*/ 67 w 67"/>
                <a:gd name="T21" fmla="*/ 8 h 166"/>
                <a:gd name="T22" fmla="*/ 65 w 67"/>
                <a:gd name="T23" fmla="*/ 2 h 166"/>
                <a:gd name="T24" fmla="*/ 59 w 67"/>
                <a:gd name="T25" fmla="*/ 0 h 166"/>
                <a:gd name="T26" fmla="*/ 59 w 67"/>
                <a:gd name="T27" fmla="*/ 0 h 166"/>
                <a:gd name="T28" fmla="*/ 59 w 67"/>
                <a:gd name="T2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66">
                  <a:moveTo>
                    <a:pt x="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4" y="0"/>
                    <a:pt x="3" y="2"/>
                  </a:cubicBezTo>
                  <a:cubicBezTo>
                    <a:pt x="1" y="3"/>
                    <a:pt x="0" y="5"/>
                    <a:pt x="0" y="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1"/>
                    <a:pt x="1" y="163"/>
                    <a:pt x="3" y="164"/>
                  </a:cubicBezTo>
                  <a:cubicBezTo>
                    <a:pt x="4" y="166"/>
                    <a:pt x="6" y="166"/>
                    <a:pt x="9" y="166"/>
                  </a:cubicBezTo>
                  <a:cubicBezTo>
                    <a:pt x="59" y="166"/>
                    <a:pt x="59" y="166"/>
                    <a:pt x="59" y="166"/>
                  </a:cubicBezTo>
                  <a:cubicBezTo>
                    <a:pt x="61" y="166"/>
                    <a:pt x="63" y="166"/>
                    <a:pt x="65" y="164"/>
                  </a:cubicBezTo>
                  <a:cubicBezTo>
                    <a:pt x="66" y="163"/>
                    <a:pt x="67" y="161"/>
                    <a:pt x="67" y="15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3" y="0"/>
                    <a:pt x="61" y="0"/>
                    <a:pt x="59" y="0"/>
                  </a:cubicBezTo>
                  <a:close/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2400" ker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Freeform 381">
              <a:extLst>
                <a:ext uri="{FF2B5EF4-FFF2-40B4-BE49-F238E27FC236}">
                  <a16:creationId xmlns:a16="http://schemas.microsoft.com/office/drawing/2014/main" id="{46DC1676-C589-4967-B01B-3528335F1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7088" y="9496425"/>
              <a:ext cx="254000" cy="379413"/>
            </a:xfrm>
            <a:custGeom>
              <a:avLst/>
              <a:gdLst>
                <a:gd name="T0" fmla="*/ 59 w 67"/>
                <a:gd name="T1" fmla="*/ 0 h 100"/>
                <a:gd name="T2" fmla="*/ 8 w 67"/>
                <a:gd name="T3" fmla="*/ 0 h 100"/>
                <a:gd name="T4" fmla="*/ 2 w 67"/>
                <a:gd name="T5" fmla="*/ 3 h 100"/>
                <a:gd name="T6" fmla="*/ 0 w 67"/>
                <a:gd name="T7" fmla="*/ 9 h 100"/>
                <a:gd name="T8" fmla="*/ 0 w 67"/>
                <a:gd name="T9" fmla="*/ 92 h 100"/>
                <a:gd name="T10" fmla="*/ 2 w 67"/>
                <a:gd name="T11" fmla="*/ 98 h 100"/>
                <a:gd name="T12" fmla="*/ 8 w 67"/>
                <a:gd name="T13" fmla="*/ 100 h 100"/>
                <a:gd name="T14" fmla="*/ 59 w 67"/>
                <a:gd name="T15" fmla="*/ 100 h 100"/>
                <a:gd name="T16" fmla="*/ 65 w 67"/>
                <a:gd name="T17" fmla="*/ 98 h 100"/>
                <a:gd name="T18" fmla="*/ 67 w 67"/>
                <a:gd name="T19" fmla="*/ 92 h 100"/>
                <a:gd name="T20" fmla="*/ 67 w 67"/>
                <a:gd name="T21" fmla="*/ 9 h 100"/>
                <a:gd name="T22" fmla="*/ 65 w 67"/>
                <a:gd name="T23" fmla="*/ 3 h 100"/>
                <a:gd name="T24" fmla="*/ 59 w 67"/>
                <a:gd name="T25" fmla="*/ 0 h 100"/>
                <a:gd name="T26" fmla="*/ 59 w 67"/>
                <a:gd name="T27" fmla="*/ 0 h 100"/>
                <a:gd name="T28" fmla="*/ 59 w 67"/>
                <a:gd name="T2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00">
                  <a:moveTo>
                    <a:pt x="5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4" y="1"/>
                    <a:pt x="2" y="3"/>
                  </a:cubicBezTo>
                  <a:cubicBezTo>
                    <a:pt x="1" y="4"/>
                    <a:pt x="0" y="6"/>
                    <a:pt x="0" y="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5"/>
                    <a:pt x="1" y="97"/>
                    <a:pt x="2" y="98"/>
                  </a:cubicBezTo>
                  <a:cubicBezTo>
                    <a:pt x="4" y="100"/>
                    <a:pt x="6" y="100"/>
                    <a:pt x="8" y="100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61" y="100"/>
                    <a:pt x="63" y="100"/>
                    <a:pt x="65" y="98"/>
                  </a:cubicBezTo>
                  <a:cubicBezTo>
                    <a:pt x="66" y="97"/>
                    <a:pt x="67" y="95"/>
                    <a:pt x="67" y="92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6"/>
                    <a:pt x="66" y="4"/>
                    <a:pt x="65" y="3"/>
                  </a:cubicBezTo>
                  <a:cubicBezTo>
                    <a:pt x="63" y="1"/>
                    <a:pt x="61" y="0"/>
                    <a:pt x="59" y="0"/>
                  </a:cubicBezTo>
                  <a:close/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2400" ker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" name="Freeform 382">
              <a:extLst>
                <a:ext uri="{FF2B5EF4-FFF2-40B4-BE49-F238E27FC236}">
                  <a16:creationId xmlns:a16="http://schemas.microsoft.com/office/drawing/2014/main" id="{E22BCC2E-98D8-47B5-9E20-B744AEFEB4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42738" y="8866188"/>
              <a:ext cx="252413" cy="1009650"/>
            </a:xfrm>
            <a:custGeom>
              <a:avLst/>
              <a:gdLst>
                <a:gd name="T0" fmla="*/ 59 w 67"/>
                <a:gd name="T1" fmla="*/ 0 h 267"/>
                <a:gd name="T2" fmla="*/ 9 w 67"/>
                <a:gd name="T3" fmla="*/ 0 h 267"/>
                <a:gd name="T4" fmla="*/ 3 w 67"/>
                <a:gd name="T5" fmla="*/ 3 h 267"/>
                <a:gd name="T6" fmla="*/ 0 w 67"/>
                <a:gd name="T7" fmla="*/ 9 h 267"/>
                <a:gd name="T8" fmla="*/ 0 w 67"/>
                <a:gd name="T9" fmla="*/ 259 h 267"/>
                <a:gd name="T10" fmla="*/ 3 w 67"/>
                <a:gd name="T11" fmla="*/ 265 h 267"/>
                <a:gd name="T12" fmla="*/ 9 w 67"/>
                <a:gd name="T13" fmla="*/ 267 h 267"/>
                <a:gd name="T14" fmla="*/ 59 w 67"/>
                <a:gd name="T15" fmla="*/ 267 h 267"/>
                <a:gd name="T16" fmla="*/ 65 w 67"/>
                <a:gd name="T17" fmla="*/ 265 h 267"/>
                <a:gd name="T18" fmla="*/ 67 w 67"/>
                <a:gd name="T19" fmla="*/ 259 h 267"/>
                <a:gd name="T20" fmla="*/ 67 w 67"/>
                <a:gd name="T21" fmla="*/ 9 h 267"/>
                <a:gd name="T22" fmla="*/ 65 w 67"/>
                <a:gd name="T23" fmla="*/ 3 h 267"/>
                <a:gd name="T24" fmla="*/ 59 w 67"/>
                <a:gd name="T25" fmla="*/ 0 h 267"/>
                <a:gd name="T26" fmla="*/ 59 w 67"/>
                <a:gd name="T27" fmla="*/ 0 h 267"/>
                <a:gd name="T28" fmla="*/ 59 w 67"/>
                <a:gd name="T2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267">
                  <a:moveTo>
                    <a:pt x="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4" y="1"/>
                    <a:pt x="3" y="3"/>
                  </a:cubicBezTo>
                  <a:cubicBezTo>
                    <a:pt x="1" y="4"/>
                    <a:pt x="0" y="6"/>
                    <a:pt x="0" y="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62"/>
                    <a:pt x="1" y="264"/>
                    <a:pt x="3" y="265"/>
                  </a:cubicBezTo>
                  <a:cubicBezTo>
                    <a:pt x="4" y="267"/>
                    <a:pt x="6" y="267"/>
                    <a:pt x="9" y="267"/>
                  </a:cubicBezTo>
                  <a:cubicBezTo>
                    <a:pt x="59" y="267"/>
                    <a:pt x="59" y="267"/>
                    <a:pt x="59" y="267"/>
                  </a:cubicBezTo>
                  <a:cubicBezTo>
                    <a:pt x="61" y="267"/>
                    <a:pt x="63" y="267"/>
                    <a:pt x="65" y="265"/>
                  </a:cubicBezTo>
                  <a:cubicBezTo>
                    <a:pt x="66" y="264"/>
                    <a:pt x="67" y="262"/>
                    <a:pt x="67" y="25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6"/>
                    <a:pt x="66" y="4"/>
                    <a:pt x="65" y="3"/>
                  </a:cubicBezTo>
                  <a:cubicBezTo>
                    <a:pt x="63" y="1"/>
                    <a:pt x="61" y="0"/>
                    <a:pt x="59" y="0"/>
                  </a:cubicBezTo>
                  <a:close/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2400" ker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Freeform 383">
              <a:extLst>
                <a:ext uri="{FF2B5EF4-FFF2-40B4-BE49-F238E27FC236}">
                  <a16:creationId xmlns:a16="http://schemas.microsoft.com/office/drawing/2014/main" id="{6B66E1E1-5E40-4298-B5FF-CEFED8C09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20563" y="8362950"/>
              <a:ext cx="252413" cy="1512888"/>
            </a:xfrm>
            <a:custGeom>
              <a:avLst/>
              <a:gdLst>
                <a:gd name="T0" fmla="*/ 65 w 67"/>
                <a:gd name="T1" fmla="*/ 2 h 400"/>
                <a:gd name="T2" fmla="*/ 59 w 67"/>
                <a:gd name="T3" fmla="*/ 0 h 400"/>
                <a:gd name="T4" fmla="*/ 9 w 67"/>
                <a:gd name="T5" fmla="*/ 0 h 400"/>
                <a:gd name="T6" fmla="*/ 3 w 67"/>
                <a:gd name="T7" fmla="*/ 2 h 400"/>
                <a:gd name="T8" fmla="*/ 0 w 67"/>
                <a:gd name="T9" fmla="*/ 8 h 400"/>
                <a:gd name="T10" fmla="*/ 0 w 67"/>
                <a:gd name="T11" fmla="*/ 392 h 400"/>
                <a:gd name="T12" fmla="*/ 3 w 67"/>
                <a:gd name="T13" fmla="*/ 398 h 400"/>
                <a:gd name="T14" fmla="*/ 9 w 67"/>
                <a:gd name="T15" fmla="*/ 400 h 400"/>
                <a:gd name="T16" fmla="*/ 59 w 67"/>
                <a:gd name="T17" fmla="*/ 400 h 400"/>
                <a:gd name="T18" fmla="*/ 65 w 67"/>
                <a:gd name="T19" fmla="*/ 398 h 400"/>
                <a:gd name="T20" fmla="*/ 67 w 67"/>
                <a:gd name="T21" fmla="*/ 392 h 400"/>
                <a:gd name="T22" fmla="*/ 67 w 67"/>
                <a:gd name="T23" fmla="*/ 8 h 400"/>
                <a:gd name="T24" fmla="*/ 65 w 67"/>
                <a:gd name="T25" fmla="*/ 2 h 400"/>
                <a:gd name="T26" fmla="*/ 65 w 67"/>
                <a:gd name="T27" fmla="*/ 2 h 400"/>
                <a:gd name="T28" fmla="*/ 65 w 67"/>
                <a:gd name="T29" fmla="*/ 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400">
                  <a:moveTo>
                    <a:pt x="65" y="2"/>
                  </a:moveTo>
                  <a:cubicBezTo>
                    <a:pt x="63" y="1"/>
                    <a:pt x="61" y="0"/>
                    <a:pt x="5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4" y="1"/>
                    <a:pt x="3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0" y="395"/>
                    <a:pt x="1" y="397"/>
                    <a:pt x="3" y="398"/>
                  </a:cubicBezTo>
                  <a:cubicBezTo>
                    <a:pt x="4" y="400"/>
                    <a:pt x="6" y="400"/>
                    <a:pt x="9" y="400"/>
                  </a:cubicBezTo>
                  <a:cubicBezTo>
                    <a:pt x="59" y="400"/>
                    <a:pt x="59" y="400"/>
                    <a:pt x="59" y="400"/>
                  </a:cubicBezTo>
                  <a:cubicBezTo>
                    <a:pt x="61" y="400"/>
                    <a:pt x="63" y="400"/>
                    <a:pt x="65" y="398"/>
                  </a:cubicBezTo>
                  <a:cubicBezTo>
                    <a:pt x="66" y="397"/>
                    <a:pt x="67" y="395"/>
                    <a:pt x="67" y="392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6"/>
                    <a:pt x="66" y="4"/>
                    <a:pt x="65" y="2"/>
                  </a:cubicBezTo>
                  <a:close/>
                  <a:moveTo>
                    <a:pt x="65" y="2"/>
                  </a:moveTo>
                  <a:cubicBezTo>
                    <a:pt x="65" y="2"/>
                    <a:pt x="65" y="2"/>
                    <a:pt x="65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2400" ker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9" name="Freeform 149">
            <a:extLst>
              <a:ext uri="{FF2B5EF4-FFF2-40B4-BE49-F238E27FC236}">
                <a16:creationId xmlns:a16="http://schemas.microsoft.com/office/drawing/2014/main" id="{43A51085-20AE-4209-9BD6-C833BDFAE624}"/>
              </a:ext>
            </a:extLst>
          </p:cNvPr>
          <p:cNvSpPr>
            <a:spLocks noEditPoints="1"/>
          </p:cNvSpPr>
          <p:nvPr/>
        </p:nvSpPr>
        <p:spPr bwMode="auto">
          <a:xfrm>
            <a:off x="11232085" y="7581785"/>
            <a:ext cx="756568" cy="971940"/>
          </a:xfrm>
          <a:custGeom>
            <a:avLst/>
            <a:gdLst>
              <a:gd name="T0" fmla="*/ 80 w 161"/>
              <a:gd name="T1" fmla="*/ 0 h 208"/>
              <a:gd name="T2" fmla="*/ 0 w 161"/>
              <a:gd name="T3" fmla="*/ 208 h 208"/>
              <a:gd name="T4" fmla="*/ 122 w 161"/>
              <a:gd name="T5" fmla="*/ 128 h 208"/>
              <a:gd name="T6" fmla="*/ 134 w 161"/>
              <a:gd name="T7" fmla="*/ 71 h 208"/>
              <a:gd name="T8" fmla="*/ 50 w 161"/>
              <a:gd name="T9" fmla="*/ 156 h 208"/>
              <a:gd name="T10" fmla="*/ 47 w 161"/>
              <a:gd name="T11" fmla="*/ 165 h 208"/>
              <a:gd name="T12" fmla="*/ 42 w 161"/>
              <a:gd name="T13" fmla="*/ 162 h 208"/>
              <a:gd name="T14" fmla="*/ 36 w 161"/>
              <a:gd name="T15" fmla="*/ 164 h 208"/>
              <a:gd name="T16" fmla="*/ 33 w 161"/>
              <a:gd name="T17" fmla="*/ 155 h 208"/>
              <a:gd name="T18" fmla="*/ 41 w 161"/>
              <a:gd name="T19" fmla="*/ 149 h 208"/>
              <a:gd name="T20" fmla="*/ 44 w 161"/>
              <a:gd name="T21" fmla="*/ 154 h 208"/>
              <a:gd name="T22" fmla="*/ 50 w 161"/>
              <a:gd name="T23" fmla="*/ 156 h 208"/>
              <a:gd name="T24" fmla="*/ 67 w 161"/>
              <a:gd name="T25" fmla="*/ 164 h 208"/>
              <a:gd name="T26" fmla="*/ 66 w 161"/>
              <a:gd name="T27" fmla="*/ 165 h 208"/>
              <a:gd name="T28" fmla="*/ 56 w 161"/>
              <a:gd name="T29" fmla="*/ 165 h 208"/>
              <a:gd name="T30" fmla="*/ 53 w 161"/>
              <a:gd name="T31" fmla="*/ 156 h 208"/>
              <a:gd name="T32" fmla="*/ 59 w 161"/>
              <a:gd name="T33" fmla="*/ 154 h 208"/>
              <a:gd name="T34" fmla="*/ 62 w 161"/>
              <a:gd name="T35" fmla="*/ 149 h 208"/>
              <a:gd name="T36" fmla="*/ 70 w 161"/>
              <a:gd name="T37" fmla="*/ 155 h 208"/>
              <a:gd name="T38" fmla="*/ 85 w 161"/>
              <a:gd name="T39" fmla="*/ 159 h 208"/>
              <a:gd name="T40" fmla="*/ 86 w 161"/>
              <a:gd name="T41" fmla="*/ 165 h 208"/>
              <a:gd name="T42" fmla="*/ 76 w 161"/>
              <a:gd name="T43" fmla="*/ 165 h 208"/>
              <a:gd name="T44" fmla="*/ 77 w 161"/>
              <a:gd name="T45" fmla="*/ 159 h 208"/>
              <a:gd name="T46" fmla="*/ 73 w 161"/>
              <a:gd name="T47" fmla="*/ 154 h 208"/>
              <a:gd name="T48" fmla="*/ 81 w 161"/>
              <a:gd name="T49" fmla="*/ 149 h 208"/>
              <a:gd name="T50" fmla="*/ 89 w 161"/>
              <a:gd name="T51" fmla="*/ 154 h 208"/>
              <a:gd name="T52" fmla="*/ 108 w 161"/>
              <a:gd name="T53" fmla="*/ 156 h 208"/>
              <a:gd name="T54" fmla="*/ 105 w 161"/>
              <a:gd name="T55" fmla="*/ 165 h 208"/>
              <a:gd name="T56" fmla="*/ 100 w 161"/>
              <a:gd name="T57" fmla="*/ 162 h 208"/>
              <a:gd name="T58" fmla="*/ 94 w 161"/>
              <a:gd name="T59" fmla="*/ 164 h 208"/>
              <a:gd name="T60" fmla="*/ 91 w 161"/>
              <a:gd name="T61" fmla="*/ 155 h 208"/>
              <a:gd name="T62" fmla="*/ 99 w 161"/>
              <a:gd name="T63" fmla="*/ 149 h 208"/>
              <a:gd name="T64" fmla="*/ 102 w 161"/>
              <a:gd name="T65" fmla="*/ 154 h 208"/>
              <a:gd name="T66" fmla="*/ 108 w 161"/>
              <a:gd name="T67" fmla="*/ 156 h 208"/>
              <a:gd name="T68" fmla="*/ 124 w 161"/>
              <a:gd name="T69" fmla="*/ 165 h 208"/>
              <a:gd name="T70" fmla="*/ 115 w 161"/>
              <a:gd name="T71" fmla="*/ 165 h 208"/>
              <a:gd name="T72" fmla="*/ 115 w 161"/>
              <a:gd name="T73" fmla="*/ 159 h 208"/>
              <a:gd name="T74" fmla="*/ 111 w 161"/>
              <a:gd name="T75" fmla="*/ 154 h 208"/>
              <a:gd name="T76" fmla="*/ 119 w 161"/>
              <a:gd name="T77" fmla="*/ 149 h 208"/>
              <a:gd name="T78" fmla="*/ 127 w 161"/>
              <a:gd name="T79" fmla="*/ 154 h 208"/>
              <a:gd name="T80" fmla="*/ 123 w 161"/>
              <a:gd name="T81" fmla="*/ 159 h 208"/>
              <a:gd name="T82" fmla="*/ 90 w 161"/>
              <a:gd name="T83" fmla="*/ 102 h 208"/>
              <a:gd name="T84" fmla="*/ 116 w 161"/>
              <a:gd name="T85" fmla="*/ 82 h 208"/>
              <a:gd name="T86" fmla="*/ 117 w 161"/>
              <a:gd name="T87" fmla="*/ 62 h 208"/>
              <a:gd name="T88" fmla="*/ 97 w 161"/>
              <a:gd name="T89" fmla="*/ 48 h 208"/>
              <a:gd name="T90" fmla="*/ 84 w 161"/>
              <a:gd name="T91" fmla="*/ 47 h 208"/>
              <a:gd name="T92" fmla="*/ 66 w 161"/>
              <a:gd name="T93" fmla="*/ 75 h 208"/>
              <a:gd name="T94" fmla="*/ 62 w 161"/>
              <a:gd name="T95" fmla="*/ 102 h 208"/>
              <a:gd name="T96" fmla="*/ 62 w 161"/>
              <a:gd name="T97" fmla="*/ 102 h 208"/>
              <a:gd name="T98" fmla="*/ 62 w 161"/>
              <a:gd name="T99" fmla="*/ 68 h 208"/>
              <a:gd name="T100" fmla="*/ 56 w 161"/>
              <a:gd name="T101" fmla="*/ 98 h 208"/>
              <a:gd name="T102" fmla="*/ 44 w 161"/>
              <a:gd name="T103" fmla="*/ 68 h 208"/>
              <a:gd name="T104" fmla="*/ 44 w 161"/>
              <a:gd name="T105" fmla="*/ 102 h 208"/>
              <a:gd name="T106" fmla="*/ 64 w 161"/>
              <a:gd name="T107" fmla="*/ 98 h 208"/>
              <a:gd name="T108" fmla="*/ 58 w 161"/>
              <a:gd name="T109" fmla="*/ 7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1" h="208">
                <a:moveTo>
                  <a:pt x="122" y="128"/>
                </a:moveTo>
                <a:cubicBezTo>
                  <a:pt x="140" y="115"/>
                  <a:pt x="151" y="94"/>
                  <a:pt x="151" y="71"/>
                </a:cubicBezTo>
                <a:cubicBezTo>
                  <a:pt x="151" y="31"/>
                  <a:pt x="120" y="0"/>
                  <a:pt x="80" y="0"/>
                </a:cubicBezTo>
                <a:cubicBezTo>
                  <a:pt x="41" y="0"/>
                  <a:pt x="9" y="31"/>
                  <a:pt x="9" y="71"/>
                </a:cubicBezTo>
                <a:cubicBezTo>
                  <a:pt x="9" y="94"/>
                  <a:pt x="21" y="115"/>
                  <a:pt x="39" y="128"/>
                </a:cubicBezTo>
                <a:cubicBezTo>
                  <a:pt x="0" y="208"/>
                  <a:pt x="0" y="208"/>
                  <a:pt x="0" y="208"/>
                </a:cubicBezTo>
                <a:cubicBezTo>
                  <a:pt x="80" y="174"/>
                  <a:pt x="80" y="174"/>
                  <a:pt x="80" y="174"/>
                </a:cubicBezTo>
                <a:cubicBezTo>
                  <a:pt x="161" y="208"/>
                  <a:pt x="161" y="208"/>
                  <a:pt x="161" y="208"/>
                </a:cubicBezTo>
                <a:lnTo>
                  <a:pt x="122" y="128"/>
                </a:lnTo>
                <a:close/>
                <a:moveTo>
                  <a:pt x="27" y="71"/>
                </a:moveTo>
                <a:cubicBezTo>
                  <a:pt x="27" y="41"/>
                  <a:pt x="51" y="17"/>
                  <a:pt x="80" y="17"/>
                </a:cubicBezTo>
                <a:cubicBezTo>
                  <a:pt x="110" y="17"/>
                  <a:pt x="134" y="41"/>
                  <a:pt x="134" y="71"/>
                </a:cubicBezTo>
                <a:cubicBezTo>
                  <a:pt x="134" y="100"/>
                  <a:pt x="110" y="124"/>
                  <a:pt x="80" y="124"/>
                </a:cubicBezTo>
                <a:cubicBezTo>
                  <a:pt x="51" y="124"/>
                  <a:pt x="27" y="100"/>
                  <a:pt x="27" y="71"/>
                </a:cubicBezTo>
                <a:close/>
                <a:moveTo>
                  <a:pt x="50" y="156"/>
                </a:moveTo>
                <a:cubicBezTo>
                  <a:pt x="46" y="159"/>
                  <a:pt x="46" y="159"/>
                  <a:pt x="46" y="159"/>
                </a:cubicBezTo>
                <a:cubicBezTo>
                  <a:pt x="48" y="164"/>
                  <a:pt x="48" y="164"/>
                  <a:pt x="48" y="164"/>
                </a:cubicBezTo>
                <a:cubicBezTo>
                  <a:pt x="48" y="165"/>
                  <a:pt x="48" y="165"/>
                  <a:pt x="47" y="165"/>
                </a:cubicBezTo>
                <a:cubicBezTo>
                  <a:pt x="47" y="165"/>
                  <a:pt x="47" y="165"/>
                  <a:pt x="47" y="165"/>
                </a:cubicBezTo>
                <a:cubicBezTo>
                  <a:pt x="47" y="165"/>
                  <a:pt x="47" y="165"/>
                  <a:pt x="46" y="165"/>
                </a:cubicBezTo>
                <a:cubicBezTo>
                  <a:pt x="42" y="162"/>
                  <a:pt x="42" y="162"/>
                  <a:pt x="42" y="162"/>
                </a:cubicBezTo>
                <a:cubicBezTo>
                  <a:pt x="38" y="165"/>
                  <a:pt x="38" y="165"/>
                  <a:pt x="38" y="165"/>
                </a:cubicBezTo>
                <a:cubicBezTo>
                  <a:pt x="37" y="166"/>
                  <a:pt x="37" y="166"/>
                  <a:pt x="37" y="165"/>
                </a:cubicBezTo>
                <a:cubicBezTo>
                  <a:pt x="36" y="165"/>
                  <a:pt x="36" y="165"/>
                  <a:pt x="36" y="164"/>
                </a:cubicBezTo>
                <a:cubicBezTo>
                  <a:pt x="38" y="159"/>
                  <a:pt x="38" y="159"/>
                  <a:pt x="38" y="159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33" y="156"/>
                  <a:pt x="33" y="155"/>
                  <a:pt x="33" y="155"/>
                </a:cubicBezTo>
                <a:cubicBezTo>
                  <a:pt x="33" y="155"/>
                  <a:pt x="34" y="154"/>
                  <a:pt x="34" y="154"/>
                </a:cubicBezTo>
                <a:cubicBezTo>
                  <a:pt x="40" y="154"/>
                  <a:pt x="40" y="154"/>
                  <a:pt x="40" y="154"/>
                </a:cubicBezTo>
                <a:cubicBezTo>
                  <a:pt x="41" y="149"/>
                  <a:pt x="41" y="149"/>
                  <a:pt x="41" y="149"/>
                </a:cubicBezTo>
                <a:cubicBezTo>
                  <a:pt x="41" y="149"/>
                  <a:pt x="42" y="149"/>
                  <a:pt x="42" y="149"/>
                </a:cubicBezTo>
                <a:cubicBezTo>
                  <a:pt x="42" y="149"/>
                  <a:pt x="43" y="149"/>
                  <a:pt x="43" y="149"/>
                </a:cubicBezTo>
                <a:cubicBezTo>
                  <a:pt x="44" y="154"/>
                  <a:pt x="44" y="154"/>
                  <a:pt x="44" y="154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0" y="154"/>
                  <a:pt x="51" y="155"/>
                  <a:pt x="51" y="155"/>
                </a:cubicBezTo>
                <a:cubicBezTo>
                  <a:pt x="51" y="155"/>
                  <a:pt x="51" y="156"/>
                  <a:pt x="50" y="156"/>
                </a:cubicBezTo>
                <a:close/>
                <a:moveTo>
                  <a:pt x="70" y="156"/>
                </a:moveTo>
                <a:cubicBezTo>
                  <a:pt x="65" y="159"/>
                  <a:pt x="65" y="159"/>
                  <a:pt x="65" y="159"/>
                </a:cubicBezTo>
                <a:cubicBezTo>
                  <a:pt x="67" y="164"/>
                  <a:pt x="67" y="164"/>
                  <a:pt x="67" y="164"/>
                </a:cubicBezTo>
                <a:cubicBezTo>
                  <a:pt x="67" y="165"/>
                  <a:pt x="67" y="165"/>
                  <a:pt x="67" y="165"/>
                </a:cubicBezTo>
                <a:cubicBezTo>
                  <a:pt x="67" y="165"/>
                  <a:pt x="66" y="165"/>
                  <a:pt x="66" y="165"/>
                </a:cubicBezTo>
                <a:cubicBezTo>
                  <a:pt x="66" y="165"/>
                  <a:pt x="66" y="165"/>
                  <a:pt x="66" y="165"/>
                </a:cubicBezTo>
                <a:cubicBezTo>
                  <a:pt x="61" y="162"/>
                  <a:pt x="61" y="162"/>
                  <a:pt x="61" y="162"/>
                </a:cubicBezTo>
                <a:cubicBezTo>
                  <a:pt x="57" y="165"/>
                  <a:pt x="57" y="165"/>
                  <a:pt x="57" y="165"/>
                </a:cubicBezTo>
                <a:cubicBezTo>
                  <a:pt x="57" y="166"/>
                  <a:pt x="56" y="166"/>
                  <a:pt x="56" y="165"/>
                </a:cubicBezTo>
                <a:cubicBezTo>
                  <a:pt x="56" y="165"/>
                  <a:pt x="56" y="165"/>
                  <a:pt x="56" y="164"/>
                </a:cubicBezTo>
                <a:cubicBezTo>
                  <a:pt x="57" y="159"/>
                  <a:pt x="57" y="159"/>
                  <a:pt x="57" y="159"/>
                </a:cubicBezTo>
                <a:cubicBezTo>
                  <a:pt x="53" y="156"/>
                  <a:pt x="53" y="156"/>
                  <a:pt x="53" y="156"/>
                </a:cubicBezTo>
                <a:cubicBezTo>
                  <a:pt x="53" y="156"/>
                  <a:pt x="52" y="155"/>
                  <a:pt x="53" y="155"/>
                </a:cubicBezTo>
                <a:cubicBezTo>
                  <a:pt x="53" y="155"/>
                  <a:pt x="53" y="154"/>
                  <a:pt x="53" y="154"/>
                </a:cubicBezTo>
                <a:cubicBezTo>
                  <a:pt x="59" y="154"/>
                  <a:pt x="59" y="154"/>
                  <a:pt x="59" y="154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2" y="149"/>
                  <a:pt x="62" y="149"/>
                  <a:pt x="62" y="149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9" y="154"/>
                  <a:pt x="69" y="154"/>
                  <a:pt x="69" y="154"/>
                </a:cubicBezTo>
                <a:cubicBezTo>
                  <a:pt x="70" y="154"/>
                  <a:pt x="70" y="155"/>
                  <a:pt x="70" y="155"/>
                </a:cubicBezTo>
                <a:cubicBezTo>
                  <a:pt x="70" y="155"/>
                  <a:pt x="70" y="156"/>
                  <a:pt x="70" y="156"/>
                </a:cubicBezTo>
                <a:close/>
                <a:moveTo>
                  <a:pt x="89" y="156"/>
                </a:moveTo>
                <a:cubicBezTo>
                  <a:pt x="85" y="159"/>
                  <a:pt x="85" y="159"/>
                  <a:pt x="85" y="159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76" y="165"/>
                  <a:pt x="76" y="165"/>
                  <a:pt x="76" y="165"/>
                </a:cubicBezTo>
                <a:cubicBezTo>
                  <a:pt x="76" y="166"/>
                  <a:pt x="76" y="166"/>
                  <a:pt x="75" y="165"/>
                </a:cubicBezTo>
                <a:cubicBezTo>
                  <a:pt x="75" y="165"/>
                  <a:pt x="75" y="165"/>
                  <a:pt x="75" y="164"/>
                </a:cubicBezTo>
                <a:cubicBezTo>
                  <a:pt x="77" y="159"/>
                  <a:pt x="77" y="159"/>
                  <a:pt x="77" y="159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2" y="156"/>
                  <a:pt x="72" y="155"/>
                  <a:pt x="72" y="155"/>
                </a:cubicBezTo>
                <a:cubicBezTo>
                  <a:pt x="72" y="155"/>
                  <a:pt x="72" y="154"/>
                  <a:pt x="73" y="154"/>
                </a:cubicBezTo>
                <a:cubicBezTo>
                  <a:pt x="78" y="154"/>
                  <a:pt x="78" y="154"/>
                  <a:pt x="78" y="154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1" y="149"/>
                </a:cubicBezTo>
                <a:cubicBezTo>
                  <a:pt x="81" y="149"/>
                  <a:pt x="81" y="149"/>
                  <a:pt x="81" y="149"/>
                </a:cubicBezTo>
                <a:cubicBezTo>
                  <a:pt x="83" y="154"/>
                  <a:pt x="83" y="154"/>
                  <a:pt x="83" y="154"/>
                </a:cubicBezTo>
                <a:cubicBezTo>
                  <a:pt x="89" y="154"/>
                  <a:pt x="89" y="154"/>
                  <a:pt x="89" y="154"/>
                </a:cubicBezTo>
                <a:cubicBezTo>
                  <a:pt x="89" y="154"/>
                  <a:pt x="89" y="155"/>
                  <a:pt x="89" y="155"/>
                </a:cubicBezTo>
                <a:cubicBezTo>
                  <a:pt x="90" y="155"/>
                  <a:pt x="89" y="156"/>
                  <a:pt x="89" y="156"/>
                </a:cubicBezTo>
                <a:close/>
                <a:moveTo>
                  <a:pt x="108" y="156"/>
                </a:moveTo>
                <a:cubicBezTo>
                  <a:pt x="104" y="159"/>
                  <a:pt x="104" y="159"/>
                  <a:pt x="104" y="159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5"/>
                  <a:pt x="106" y="165"/>
                  <a:pt x="105" y="165"/>
                </a:cubicBezTo>
                <a:cubicBezTo>
                  <a:pt x="105" y="165"/>
                  <a:pt x="105" y="165"/>
                  <a:pt x="105" y="165"/>
                </a:cubicBezTo>
                <a:cubicBezTo>
                  <a:pt x="105" y="165"/>
                  <a:pt x="105" y="165"/>
                  <a:pt x="104" y="165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96" y="165"/>
                  <a:pt x="96" y="165"/>
                  <a:pt x="96" y="165"/>
                </a:cubicBezTo>
                <a:cubicBezTo>
                  <a:pt x="95" y="166"/>
                  <a:pt x="95" y="166"/>
                  <a:pt x="95" y="165"/>
                </a:cubicBezTo>
                <a:cubicBezTo>
                  <a:pt x="94" y="165"/>
                  <a:pt x="94" y="165"/>
                  <a:pt x="94" y="164"/>
                </a:cubicBezTo>
                <a:cubicBezTo>
                  <a:pt x="96" y="159"/>
                  <a:pt x="96" y="159"/>
                  <a:pt x="96" y="159"/>
                </a:cubicBezTo>
                <a:cubicBezTo>
                  <a:pt x="92" y="156"/>
                  <a:pt x="92" y="156"/>
                  <a:pt x="92" y="156"/>
                </a:cubicBezTo>
                <a:cubicBezTo>
                  <a:pt x="91" y="156"/>
                  <a:pt x="91" y="155"/>
                  <a:pt x="91" y="155"/>
                </a:cubicBezTo>
                <a:cubicBezTo>
                  <a:pt x="91" y="155"/>
                  <a:pt x="92" y="154"/>
                  <a:pt x="92" y="154"/>
                </a:cubicBezTo>
                <a:cubicBezTo>
                  <a:pt x="98" y="154"/>
                  <a:pt x="98" y="154"/>
                  <a:pt x="98" y="154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99" y="149"/>
                  <a:pt x="100" y="149"/>
                  <a:pt x="100" y="149"/>
                </a:cubicBezTo>
                <a:cubicBezTo>
                  <a:pt x="100" y="149"/>
                  <a:pt x="101" y="149"/>
                  <a:pt x="101" y="149"/>
                </a:cubicBezTo>
                <a:cubicBezTo>
                  <a:pt x="102" y="154"/>
                  <a:pt x="102" y="154"/>
                  <a:pt x="102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54"/>
                  <a:pt x="109" y="155"/>
                  <a:pt x="109" y="155"/>
                </a:cubicBezTo>
                <a:cubicBezTo>
                  <a:pt x="109" y="155"/>
                  <a:pt x="109" y="156"/>
                  <a:pt x="108" y="156"/>
                </a:cubicBezTo>
                <a:close/>
                <a:moveTo>
                  <a:pt x="125" y="164"/>
                </a:moveTo>
                <a:cubicBezTo>
                  <a:pt x="125" y="165"/>
                  <a:pt x="125" y="165"/>
                  <a:pt x="125" y="165"/>
                </a:cubicBezTo>
                <a:cubicBezTo>
                  <a:pt x="125" y="165"/>
                  <a:pt x="124" y="165"/>
                  <a:pt x="124" y="165"/>
                </a:cubicBezTo>
                <a:cubicBezTo>
                  <a:pt x="124" y="165"/>
                  <a:pt x="124" y="165"/>
                  <a:pt x="124" y="165"/>
                </a:cubicBezTo>
                <a:cubicBezTo>
                  <a:pt x="119" y="162"/>
                  <a:pt x="119" y="162"/>
                  <a:pt x="119" y="162"/>
                </a:cubicBezTo>
                <a:cubicBezTo>
                  <a:pt x="115" y="165"/>
                  <a:pt x="115" y="165"/>
                  <a:pt x="115" y="165"/>
                </a:cubicBezTo>
                <a:cubicBezTo>
                  <a:pt x="115" y="166"/>
                  <a:pt x="114" y="166"/>
                  <a:pt x="114" y="165"/>
                </a:cubicBezTo>
                <a:cubicBezTo>
                  <a:pt x="114" y="165"/>
                  <a:pt x="114" y="165"/>
                  <a:pt x="114" y="164"/>
                </a:cubicBezTo>
                <a:cubicBezTo>
                  <a:pt x="115" y="159"/>
                  <a:pt x="115" y="159"/>
                  <a:pt x="115" y="159"/>
                </a:cubicBezTo>
                <a:cubicBezTo>
                  <a:pt x="111" y="156"/>
                  <a:pt x="111" y="156"/>
                  <a:pt x="111" y="156"/>
                </a:cubicBezTo>
                <a:cubicBezTo>
                  <a:pt x="111" y="156"/>
                  <a:pt x="110" y="155"/>
                  <a:pt x="111" y="155"/>
                </a:cubicBezTo>
                <a:cubicBezTo>
                  <a:pt x="111" y="155"/>
                  <a:pt x="111" y="154"/>
                  <a:pt x="111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20" y="149"/>
                  <a:pt x="120" y="149"/>
                  <a:pt x="120" y="149"/>
                </a:cubicBezTo>
                <a:cubicBezTo>
                  <a:pt x="122" y="154"/>
                  <a:pt x="122" y="154"/>
                  <a:pt x="122" y="154"/>
                </a:cubicBezTo>
                <a:cubicBezTo>
                  <a:pt x="127" y="154"/>
                  <a:pt x="127" y="154"/>
                  <a:pt x="127" y="154"/>
                </a:cubicBezTo>
                <a:cubicBezTo>
                  <a:pt x="128" y="154"/>
                  <a:pt x="128" y="155"/>
                  <a:pt x="128" y="155"/>
                </a:cubicBezTo>
                <a:cubicBezTo>
                  <a:pt x="128" y="155"/>
                  <a:pt x="128" y="156"/>
                  <a:pt x="128" y="156"/>
                </a:cubicBezTo>
                <a:cubicBezTo>
                  <a:pt x="123" y="159"/>
                  <a:pt x="123" y="159"/>
                  <a:pt x="123" y="159"/>
                </a:cubicBezTo>
                <a:lnTo>
                  <a:pt x="125" y="164"/>
                </a:lnTo>
                <a:close/>
                <a:moveTo>
                  <a:pt x="70" y="99"/>
                </a:moveTo>
                <a:cubicBezTo>
                  <a:pt x="73" y="99"/>
                  <a:pt x="78" y="101"/>
                  <a:pt x="90" y="102"/>
                </a:cubicBezTo>
                <a:cubicBezTo>
                  <a:pt x="103" y="103"/>
                  <a:pt x="107" y="101"/>
                  <a:pt x="111" y="97"/>
                </a:cubicBezTo>
                <a:cubicBezTo>
                  <a:pt x="115" y="94"/>
                  <a:pt x="112" y="91"/>
                  <a:pt x="115" y="89"/>
                </a:cubicBezTo>
                <a:cubicBezTo>
                  <a:pt x="118" y="88"/>
                  <a:pt x="117" y="86"/>
                  <a:pt x="116" y="82"/>
                </a:cubicBezTo>
                <a:cubicBezTo>
                  <a:pt x="114" y="79"/>
                  <a:pt x="120" y="76"/>
                  <a:pt x="118" y="74"/>
                </a:cubicBezTo>
                <a:cubicBezTo>
                  <a:pt x="117" y="73"/>
                  <a:pt x="115" y="72"/>
                  <a:pt x="116" y="69"/>
                </a:cubicBezTo>
                <a:cubicBezTo>
                  <a:pt x="118" y="67"/>
                  <a:pt x="120" y="66"/>
                  <a:pt x="117" y="62"/>
                </a:cubicBezTo>
                <a:cubicBezTo>
                  <a:pt x="115" y="58"/>
                  <a:pt x="114" y="58"/>
                  <a:pt x="108" y="58"/>
                </a:cubicBezTo>
                <a:cubicBezTo>
                  <a:pt x="95" y="58"/>
                  <a:pt x="95" y="58"/>
                  <a:pt x="95" y="58"/>
                </a:cubicBezTo>
                <a:cubicBezTo>
                  <a:pt x="92" y="58"/>
                  <a:pt x="94" y="53"/>
                  <a:pt x="97" y="48"/>
                </a:cubicBezTo>
                <a:cubicBezTo>
                  <a:pt x="100" y="43"/>
                  <a:pt x="102" y="38"/>
                  <a:pt x="98" y="33"/>
                </a:cubicBezTo>
                <a:cubicBezTo>
                  <a:pt x="95" y="28"/>
                  <a:pt x="90" y="28"/>
                  <a:pt x="90" y="31"/>
                </a:cubicBezTo>
                <a:cubicBezTo>
                  <a:pt x="90" y="35"/>
                  <a:pt x="89" y="44"/>
                  <a:pt x="84" y="47"/>
                </a:cubicBezTo>
                <a:cubicBezTo>
                  <a:pt x="79" y="50"/>
                  <a:pt x="78" y="53"/>
                  <a:pt x="76" y="60"/>
                </a:cubicBezTo>
                <a:cubicBezTo>
                  <a:pt x="73" y="66"/>
                  <a:pt x="69" y="68"/>
                  <a:pt x="67" y="68"/>
                </a:cubicBezTo>
                <a:cubicBezTo>
                  <a:pt x="66" y="68"/>
                  <a:pt x="66" y="72"/>
                  <a:pt x="66" y="75"/>
                </a:cubicBezTo>
                <a:cubicBezTo>
                  <a:pt x="66" y="75"/>
                  <a:pt x="66" y="92"/>
                  <a:pt x="66" y="95"/>
                </a:cubicBezTo>
                <a:cubicBezTo>
                  <a:pt x="66" y="98"/>
                  <a:pt x="67" y="98"/>
                  <a:pt x="70" y="99"/>
                </a:cubicBezTo>
                <a:close/>
                <a:moveTo>
                  <a:pt x="62" y="102"/>
                </a:moveTo>
                <a:cubicBezTo>
                  <a:pt x="61" y="102"/>
                  <a:pt x="61" y="102"/>
                  <a:pt x="61" y="101"/>
                </a:cubicBezTo>
                <a:cubicBezTo>
                  <a:pt x="61" y="102"/>
                  <a:pt x="61" y="102"/>
                  <a:pt x="60" y="102"/>
                </a:cubicBezTo>
                <a:lnTo>
                  <a:pt x="62" y="102"/>
                </a:lnTo>
                <a:close/>
                <a:moveTo>
                  <a:pt x="60" y="68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68"/>
                  <a:pt x="61" y="68"/>
                  <a:pt x="62" y="68"/>
                </a:cubicBezTo>
                <a:lnTo>
                  <a:pt x="60" y="68"/>
                </a:lnTo>
                <a:close/>
                <a:moveTo>
                  <a:pt x="53" y="102"/>
                </a:moveTo>
                <a:cubicBezTo>
                  <a:pt x="55" y="102"/>
                  <a:pt x="56" y="100"/>
                  <a:pt x="56" y="98"/>
                </a:cubicBezTo>
                <a:cubicBezTo>
                  <a:pt x="56" y="72"/>
                  <a:pt x="56" y="72"/>
                  <a:pt x="56" y="72"/>
                </a:cubicBezTo>
                <a:cubicBezTo>
                  <a:pt x="56" y="70"/>
                  <a:pt x="55" y="68"/>
                  <a:pt x="53" y="68"/>
                </a:cubicBezTo>
                <a:cubicBezTo>
                  <a:pt x="44" y="68"/>
                  <a:pt x="44" y="68"/>
                  <a:pt x="44" y="68"/>
                </a:cubicBezTo>
                <a:cubicBezTo>
                  <a:pt x="42" y="68"/>
                  <a:pt x="41" y="70"/>
                  <a:pt x="41" y="72"/>
                </a:cubicBezTo>
                <a:cubicBezTo>
                  <a:pt x="41" y="98"/>
                  <a:pt x="41" y="98"/>
                  <a:pt x="41" y="98"/>
                </a:cubicBezTo>
                <a:cubicBezTo>
                  <a:pt x="41" y="100"/>
                  <a:pt x="42" y="102"/>
                  <a:pt x="44" y="102"/>
                </a:cubicBezTo>
                <a:lnTo>
                  <a:pt x="53" y="102"/>
                </a:lnTo>
                <a:close/>
                <a:moveTo>
                  <a:pt x="61" y="101"/>
                </a:moveTo>
                <a:cubicBezTo>
                  <a:pt x="63" y="101"/>
                  <a:pt x="64" y="100"/>
                  <a:pt x="64" y="98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0"/>
                  <a:pt x="63" y="69"/>
                  <a:pt x="61" y="68"/>
                </a:cubicBezTo>
                <a:cubicBezTo>
                  <a:pt x="59" y="69"/>
                  <a:pt x="58" y="70"/>
                  <a:pt x="58" y="72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100"/>
                  <a:pt x="59" y="101"/>
                  <a:pt x="61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Freeform 20">
            <a:extLst>
              <a:ext uri="{FF2B5EF4-FFF2-40B4-BE49-F238E27FC236}">
                <a16:creationId xmlns:a16="http://schemas.microsoft.com/office/drawing/2014/main" id="{0DBE121B-F6F5-4243-BC97-AC007EFF9034}"/>
              </a:ext>
            </a:extLst>
          </p:cNvPr>
          <p:cNvSpPr>
            <a:spLocks noEditPoints="1"/>
          </p:cNvSpPr>
          <p:nvPr/>
        </p:nvSpPr>
        <p:spPr bwMode="auto">
          <a:xfrm>
            <a:off x="17978196" y="2008926"/>
            <a:ext cx="875778" cy="986358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  <a:latin typeface="Calibri" panose="020F0502020204030204"/>
            </a:endParaRPr>
          </a:p>
        </p:txBody>
      </p:sp>
      <p:sp>
        <p:nvSpPr>
          <p:cNvPr id="32" name="Freeform 69">
            <a:extLst>
              <a:ext uri="{FF2B5EF4-FFF2-40B4-BE49-F238E27FC236}">
                <a16:creationId xmlns:a16="http://schemas.microsoft.com/office/drawing/2014/main" id="{7B1424C6-9212-43D5-8F7A-03DED00BD508}"/>
              </a:ext>
            </a:extLst>
          </p:cNvPr>
          <p:cNvSpPr>
            <a:spLocks noEditPoints="1"/>
          </p:cNvSpPr>
          <p:nvPr/>
        </p:nvSpPr>
        <p:spPr bwMode="auto">
          <a:xfrm>
            <a:off x="11270425" y="1952439"/>
            <a:ext cx="718228" cy="976542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793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499180"/>
              </p:ext>
            </p:extLst>
          </p:nvPr>
        </p:nvGraphicFramePr>
        <p:xfrm>
          <a:off x="2477764" y="3816543"/>
          <a:ext cx="19428479" cy="7917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497">
                  <a:extLst>
                    <a:ext uri="{9D8B030D-6E8A-4147-A177-3AD203B41FA5}">
                      <a16:colId xmlns:a16="http://schemas.microsoft.com/office/drawing/2014/main" val="2706821968"/>
                    </a:ext>
                  </a:extLst>
                </a:gridCol>
                <a:gridCol w="2775497">
                  <a:extLst>
                    <a:ext uri="{9D8B030D-6E8A-4147-A177-3AD203B41FA5}">
                      <a16:colId xmlns:a16="http://schemas.microsoft.com/office/drawing/2014/main" val="1300565837"/>
                    </a:ext>
                  </a:extLst>
                </a:gridCol>
                <a:gridCol w="2775497">
                  <a:extLst>
                    <a:ext uri="{9D8B030D-6E8A-4147-A177-3AD203B41FA5}">
                      <a16:colId xmlns:a16="http://schemas.microsoft.com/office/drawing/2014/main" val="569105154"/>
                    </a:ext>
                  </a:extLst>
                </a:gridCol>
                <a:gridCol w="2775497">
                  <a:extLst>
                    <a:ext uri="{9D8B030D-6E8A-4147-A177-3AD203B41FA5}">
                      <a16:colId xmlns:a16="http://schemas.microsoft.com/office/drawing/2014/main" val="1450614653"/>
                    </a:ext>
                  </a:extLst>
                </a:gridCol>
                <a:gridCol w="2775497">
                  <a:extLst>
                    <a:ext uri="{9D8B030D-6E8A-4147-A177-3AD203B41FA5}">
                      <a16:colId xmlns:a16="http://schemas.microsoft.com/office/drawing/2014/main" val="2942311061"/>
                    </a:ext>
                  </a:extLst>
                </a:gridCol>
                <a:gridCol w="2775497">
                  <a:extLst>
                    <a:ext uri="{9D8B030D-6E8A-4147-A177-3AD203B41FA5}">
                      <a16:colId xmlns:a16="http://schemas.microsoft.com/office/drawing/2014/main" val="3178764417"/>
                    </a:ext>
                  </a:extLst>
                </a:gridCol>
                <a:gridCol w="2775497">
                  <a:extLst>
                    <a:ext uri="{9D8B030D-6E8A-4147-A177-3AD203B41FA5}">
                      <a16:colId xmlns:a16="http://schemas.microsoft.com/office/drawing/2014/main" val="2485061855"/>
                    </a:ext>
                  </a:extLst>
                </a:gridCol>
              </a:tblGrid>
              <a:tr h="1758529">
                <a:tc>
                  <a:txBody>
                    <a:bodyPr/>
                    <a:lstStyle/>
                    <a:p>
                      <a:pPr algn="ctr"/>
                      <a:endParaRPr lang="en-US" sz="3200" b="0"/>
                    </a:p>
                  </a:txBody>
                  <a:tcPr marL="182856" marR="182856" marT="82769" marB="82769" anchor="ctr">
                    <a:lnR w="3175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/>
                        <a:t>Column 1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/>
                        <a:t>Column 2</a:t>
                      </a:r>
                    </a:p>
                  </a:txBody>
                  <a:tcPr marL="182856" marR="182856" marT="82769" marB="82769" anchor="ctr"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/>
                        <a:t>Column 3 </a:t>
                      </a:r>
                    </a:p>
                  </a:txBody>
                  <a:tcPr marL="182856" marR="182856" marT="82769" marB="82769" anchor="ctr"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/>
                        <a:t>Column</a:t>
                      </a:r>
                      <a:r>
                        <a:rPr lang="en-US" sz="3200" b="0" baseline="0"/>
                        <a:t> 4</a:t>
                      </a:r>
                      <a:endParaRPr lang="en-US" sz="3200" b="0"/>
                    </a:p>
                  </a:txBody>
                  <a:tcPr marL="182856" marR="182856" marT="82769" marB="82769" anchor="ctr"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/>
                        <a:t>Column 5</a:t>
                      </a:r>
                    </a:p>
                  </a:txBody>
                  <a:tcPr marL="182856" marR="182856" marT="82769" marB="82769" anchor="ctr"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/>
                        <a:t>Column 6</a:t>
                      </a:r>
                    </a:p>
                  </a:txBody>
                  <a:tcPr marL="182856" marR="182856" marT="82769" marB="82769" anchor="ctr"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851886"/>
                  </a:ext>
                </a:extLst>
              </a:tr>
              <a:tr h="1231857"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Row</a:t>
                      </a:r>
                      <a:r>
                        <a:rPr lang="en-US" sz="3200" b="0" cap="none" spc="0" baseline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 01</a:t>
                      </a:r>
                      <a:endParaRPr lang="en-US" sz="32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230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687607"/>
                  </a:ext>
                </a:extLst>
              </a:tr>
              <a:tr h="1231857"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Row</a:t>
                      </a:r>
                      <a:r>
                        <a:rPr lang="en-US" sz="3200" b="0" cap="none" spc="0" baseline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 02</a:t>
                      </a:r>
                      <a:endParaRPr lang="en-US" sz="32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485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657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899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4666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85003"/>
                  </a:ext>
                </a:extLst>
              </a:tr>
              <a:tr h="1231857"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Row</a:t>
                      </a:r>
                      <a:r>
                        <a:rPr lang="en-US" sz="3200" b="0" cap="none" spc="0" baseline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 03</a:t>
                      </a:r>
                      <a:endParaRPr lang="en-US" sz="32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540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345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670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990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424684"/>
                  </a:ext>
                </a:extLst>
              </a:tr>
              <a:tr h="1231857"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Row</a:t>
                      </a:r>
                      <a:r>
                        <a:rPr lang="en-US" sz="3200" b="0" cap="none" spc="0" baseline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 04</a:t>
                      </a:r>
                      <a:endParaRPr lang="en-US" sz="32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456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957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234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172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244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980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192205"/>
                  </a:ext>
                </a:extLst>
              </a:tr>
              <a:tr h="1231857"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1500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25000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1200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3100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8000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 dirty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9000</a:t>
                      </a:r>
                    </a:p>
                  </a:txBody>
                  <a:tcPr marL="182856" marR="182856" marT="82769" marB="82769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93817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B62F69F-A03A-41B0-A990-A75E234333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Title Here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0009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69291"/>
              </p:ext>
            </p:extLst>
          </p:nvPr>
        </p:nvGraphicFramePr>
        <p:xfrm>
          <a:off x="1684122" y="1462354"/>
          <a:ext cx="21015756" cy="10791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084">
                  <a:extLst>
                    <a:ext uri="{9D8B030D-6E8A-4147-A177-3AD203B41FA5}">
                      <a16:colId xmlns:a16="http://schemas.microsoft.com/office/drawing/2014/main" val="2706821968"/>
                    </a:ext>
                  </a:extLst>
                </a:gridCol>
                <a:gridCol w="2335084">
                  <a:extLst>
                    <a:ext uri="{9D8B030D-6E8A-4147-A177-3AD203B41FA5}">
                      <a16:colId xmlns:a16="http://schemas.microsoft.com/office/drawing/2014/main" val="1300565837"/>
                    </a:ext>
                  </a:extLst>
                </a:gridCol>
                <a:gridCol w="2335084">
                  <a:extLst>
                    <a:ext uri="{9D8B030D-6E8A-4147-A177-3AD203B41FA5}">
                      <a16:colId xmlns:a16="http://schemas.microsoft.com/office/drawing/2014/main" val="569105154"/>
                    </a:ext>
                  </a:extLst>
                </a:gridCol>
                <a:gridCol w="2335084">
                  <a:extLst>
                    <a:ext uri="{9D8B030D-6E8A-4147-A177-3AD203B41FA5}">
                      <a16:colId xmlns:a16="http://schemas.microsoft.com/office/drawing/2014/main" val="1450614653"/>
                    </a:ext>
                  </a:extLst>
                </a:gridCol>
                <a:gridCol w="2335084">
                  <a:extLst>
                    <a:ext uri="{9D8B030D-6E8A-4147-A177-3AD203B41FA5}">
                      <a16:colId xmlns:a16="http://schemas.microsoft.com/office/drawing/2014/main" val="2942311061"/>
                    </a:ext>
                  </a:extLst>
                </a:gridCol>
                <a:gridCol w="2335084">
                  <a:extLst>
                    <a:ext uri="{9D8B030D-6E8A-4147-A177-3AD203B41FA5}">
                      <a16:colId xmlns:a16="http://schemas.microsoft.com/office/drawing/2014/main" val="3178764417"/>
                    </a:ext>
                  </a:extLst>
                </a:gridCol>
                <a:gridCol w="2335084">
                  <a:extLst>
                    <a:ext uri="{9D8B030D-6E8A-4147-A177-3AD203B41FA5}">
                      <a16:colId xmlns:a16="http://schemas.microsoft.com/office/drawing/2014/main" val="3769978490"/>
                    </a:ext>
                  </a:extLst>
                </a:gridCol>
                <a:gridCol w="2335084">
                  <a:extLst>
                    <a:ext uri="{9D8B030D-6E8A-4147-A177-3AD203B41FA5}">
                      <a16:colId xmlns:a16="http://schemas.microsoft.com/office/drawing/2014/main" val="175741210"/>
                    </a:ext>
                  </a:extLst>
                </a:gridCol>
                <a:gridCol w="2335084">
                  <a:extLst>
                    <a:ext uri="{9D8B030D-6E8A-4147-A177-3AD203B41FA5}">
                      <a16:colId xmlns:a16="http://schemas.microsoft.com/office/drawing/2014/main" val="2485061855"/>
                    </a:ext>
                  </a:extLst>
                </a:gridCol>
              </a:tblGrid>
              <a:tr h="799742">
                <a:tc>
                  <a:txBody>
                    <a:bodyPr/>
                    <a:lstStyle/>
                    <a:p>
                      <a:pPr algn="ctr"/>
                      <a:endParaRPr lang="en-US" sz="2400" b="0"/>
                    </a:p>
                  </a:txBody>
                  <a:tcPr marL="182856" marR="182856" marT="91428" marB="91428" anchor="ctr">
                    <a:lnR w="3175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Column 1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Column 2</a:t>
                      </a:r>
                    </a:p>
                  </a:txBody>
                  <a:tcPr marL="182856" marR="182856" marT="91428" marB="91428" anchor="ctr"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Column 3 </a:t>
                      </a:r>
                    </a:p>
                  </a:txBody>
                  <a:tcPr marL="182856" marR="182856" marT="91428" marB="91428" anchor="ctr"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Column</a:t>
                      </a:r>
                      <a:r>
                        <a:rPr lang="en-US" sz="2400" b="0" baseline="0"/>
                        <a:t> 4</a:t>
                      </a:r>
                      <a:endParaRPr lang="en-US" sz="2400" b="0"/>
                    </a:p>
                  </a:txBody>
                  <a:tcPr marL="182856" marR="182856" marT="91428" marB="91428" anchor="ctr"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Column 5</a:t>
                      </a:r>
                    </a:p>
                  </a:txBody>
                  <a:tcPr marL="182856" marR="182856" marT="91428" marB="91428" anchor="ctr"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/>
                        <a:t>Column 6</a:t>
                      </a:r>
                    </a:p>
                  </a:txBody>
                  <a:tcPr marL="182856" marR="182856" marT="91428" marB="91428" anchor="ctr"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/>
                        <a:t>Column 7</a:t>
                      </a:r>
                    </a:p>
                  </a:txBody>
                  <a:tcPr marL="182856" marR="182856" marT="91428" marB="91428" anchor="ctr"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Column 8</a:t>
                      </a:r>
                    </a:p>
                  </a:txBody>
                  <a:tcPr marL="182856" marR="182856" marT="91428" marB="91428" anchor="ctr"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851886"/>
                  </a:ext>
                </a:extLst>
              </a:tr>
              <a:tr h="799742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Row</a:t>
                      </a:r>
                      <a:r>
                        <a:rPr lang="en-US" sz="2400" b="0" cap="none" spc="0" baseline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 01</a:t>
                      </a:r>
                      <a:endParaRPr lang="en-US" sz="24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650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230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687607"/>
                  </a:ext>
                </a:extLst>
              </a:tr>
              <a:tr h="799742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Row</a:t>
                      </a:r>
                      <a:r>
                        <a:rPr lang="en-US" sz="2400" b="0" cap="none" spc="0" baseline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 02</a:t>
                      </a:r>
                      <a:endParaRPr lang="en-US" sz="24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285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341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899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785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85003"/>
                  </a:ext>
                </a:extLst>
              </a:tr>
              <a:tr h="799742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Row</a:t>
                      </a:r>
                      <a:r>
                        <a:rPr lang="en-US" sz="2400" b="0" cap="none" spc="0" baseline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 03</a:t>
                      </a:r>
                      <a:endParaRPr lang="en-US" sz="24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220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540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670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220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990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424684"/>
                  </a:ext>
                </a:extLst>
              </a:tr>
              <a:tr h="799742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Row</a:t>
                      </a:r>
                      <a:r>
                        <a:rPr lang="en-US" sz="2400" b="0" cap="none" spc="0" baseline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 04</a:t>
                      </a:r>
                      <a:endParaRPr lang="en-US" sz="24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338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5689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732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172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877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957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238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980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192205"/>
                  </a:ext>
                </a:extLst>
              </a:tr>
              <a:tr h="799742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Row</a:t>
                      </a:r>
                      <a:r>
                        <a:rPr lang="en-US" sz="2400" b="0" cap="none" spc="0" baseline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 05</a:t>
                      </a:r>
                      <a:endParaRPr lang="en-US" sz="24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230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834812"/>
                  </a:ext>
                </a:extLst>
              </a:tr>
              <a:tr h="799742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Row</a:t>
                      </a:r>
                      <a:r>
                        <a:rPr lang="en-US" sz="2400" b="0" cap="none" spc="0" baseline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 06</a:t>
                      </a:r>
                      <a:endParaRPr lang="en-US" sz="24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685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341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899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785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686443"/>
                  </a:ext>
                </a:extLst>
              </a:tr>
              <a:tr h="799742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Row</a:t>
                      </a:r>
                      <a:r>
                        <a:rPr lang="en-US" sz="2400" b="0" cap="none" spc="0" baseline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 07</a:t>
                      </a:r>
                      <a:endParaRPr lang="en-US" sz="24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220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220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540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670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220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203410"/>
                  </a:ext>
                </a:extLst>
              </a:tr>
              <a:tr h="799742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Row</a:t>
                      </a:r>
                      <a:r>
                        <a:rPr lang="en-US" sz="2400" b="0" cap="none" spc="0" baseline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 08</a:t>
                      </a:r>
                      <a:endParaRPr lang="en-US" sz="24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238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832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172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877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957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238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957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552045"/>
                  </a:ext>
                </a:extLst>
              </a:tr>
              <a:tr h="799742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Row</a:t>
                      </a:r>
                      <a:r>
                        <a:rPr lang="en-US" sz="2400" b="0" cap="none" spc="0" baseline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 09</a:t>
                      </a:r>
                      <a:endParaRPr lang="en-US" sz="24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785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341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899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785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151177"/>
                  </a:ext>
                </a:extLst>
              </a:tr>
              <a:tr h="799742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Row</a:t>
                      </a:r>
                      <a:r>
                        <a:rPr lang="en-US" sz="2400" b="0" cap="none" spc="0" baseline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 10</a:t>
                      </a:r>
                      <a:endParaRPr lang="en-US" sz="24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720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540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670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220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990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06332"/>
                  </a:ext>
                </a:extLst>
              </a:tr>
              <a:tr h="670473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1500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25000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1200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3100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8000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6700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2345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9000</a:t>
                      </a:r>
                    </a:p>
                  </a:txBody>
                  <a:tcPr marL="182856" marR="182856" marT="91428" marB="91428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938177"/>
                  </a:ext>
                </a:extLst>
              </a:tr>
              <a:tr h="1323656">
                <a:tc gridSpan="9">
                  <a:txBody>
                    <a:bodyPr/>
                    <a:lstStyle/>
                    <a:p>
                      <a:pPr algn="ctr"/>
                      <a:r>
                        <a:rPr lang="en-US" sz="4800" b="0" cap="none" spc="0" dirty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r>
                        <a:rPr lang="en-US" sz="4800" b="0" cap="none" spc="0" baseline="0" dirty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 – 250,907,800</a:t>
                      </a:r>
                      <a:endParaRPr lang="en-US" sz="4800" b="0" cap="none" spc="0" dirty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56" marR="182856" marT="91428" marB="91428"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90863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64135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051334D-7953-4DB6-9321-D2A827C3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  <p:sp>
        <p:nvSpPr>
          <p:cNvPr id="3" name="Rectangle 2"/>
          <p:cNvSpPr/>
          <p:nvPr/>
        </p:nvSpPr>
        <p:spPr>
          <a:xfrm>
            <a:off x="3843711" y="4795126"/>
            <a:ext cx="4747128" cy="76540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06848" y="3941443"/>
            <a:ext cx="5218810" cy="1098379"/>
            <a:chOff x="1490102" y="1804020"/>
            <a:chExt cx="2372494" cy="499328"/>
          </a:xfrm>
        </p:grpSpPr>
        <p:sp>
          <p:nvSpPr>
            <p:cNvPr id="5" name="Right Triangle 4"/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" name="Right Triangle 6"/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43710" y="3961087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54"/>
            <a:r>
              <a:rPr lang="en-US" sz="3600" dirty="0">
                <a:solidFill>
                  <a:srgbClr val="FFFFFF"/>
                </a:solidFill>
                <a:latin typeface="+mj-lt"/>
              </a:rPr>
              <a:t>Lorem Ipsum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43711" y="4929788"/>
            <a:ext cx="47471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272E3A"/>
                </a:solidFill>
              </a:rPr>
              <a:t>Lorem Ipsum is simply dummy text of the printing and typesetting industry. Lorem Ipsum has been the industry's standard dummy text ever since the 1500s, when an unknown printer took a </a:t>
            </a:r>
            <a:r>
              <a:rPr lang="en-US" sz="2400" dirty="0" err="1">
                <a:solidFill>
                  <a:srgbClr val="272E3A"/>
                </a:solidFill>
              </a:rPr>
              <a:t>galle</a:t>
            </a:r>
            <a:endParaRPr lang="en-US" sz="2400" dirty="0">
              <a:solidFill>
                <a:srgbClr val="272E3A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80190" y="4795126"/>
            <a:ext cx="4747128" cy="76540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143327" y="3941443"/>
            <a:ext cx="5218810" cy="1098379"/>
            <a:chOff x="1490102" y="1804020"/>
            <a:chExt cx="2372494" cy="499328"/>
          </a:xfrm>
        </p:grpSpPr>
        <p:sp>
          <p:nvSpPr>
            <p:cNvPr id="12" name="Right Triangle 11"/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4" name="Right Triangle 13"/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+mj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380189" y="3961087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54"/>
            <a:r>
              <a:rPr lang="en-US" sz="3600" dirty="0">
                <a:solidFill>
                  <a:srgbClr val="FFFFFF"/>
                </a:solidFill>
                <a:latin typeface="+mj-lt"/>
              </a:rPr>
              <a:t>Lorem Ipsum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380190" y="4929788"/>
            <a:ext cx="47471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272E3A"/>
                </a:solidFill>
              </a:rPr>
              <a:t>Lorem Ipsum is simply dummy text of the printing and typesetting industry. Lorem Ipsum has been the industry's standard dummy text ever since the 1500s, when an unknown printer took a </a:t>
            </a:r>
            <a:r>
              <a:rPr lang="en-US" sz="2400" dirty="0" err="1">
                <a:solidFill>
                  <a:srgbClr val="272E3A"/>
                </a:solidFill>
              </a:rPr>
              <a:t>galle</a:t>
            </a:r>
            <a:endParaRPr lang="en-US" sz="2400" dirty="0">
              <a:solidFill>
                <a:srgbClr val="272E3A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916669" y="4795126"/>
            <a:ext cx="4747128" cy="76540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4679807" y="3941443"/>
            <a:ext cx="5218810" cy="1098379"/>
            <a:chOff x="1490102" y="1804020"/>
            <a:chExt cx="2372494" cy="499328"/>
          </a:xfrm>
        </p:grpSpPr>
        <p:sp>
          <p:nvSpPr>
            <p:cNvPr id="19" name="Right Triangle 18"/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1" name="Right Triangle 20"/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+mj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4916668" y="3961087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54"/>
            <a:r>
              <a:rPr lang="en-US" sz="3600" dirty="0">
                <a:solidFill>
                  <a:srgbClr val="FFFFFF"/>
                </a:solidFill>
                <a:latin typeface="+mj-lt"/>
              </a:rPr>
              <a:t>Lorem Ipsum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916669" y="4929788"/>
            <a:ext cx="47471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272E3A"/>
                </a:solidFill>
              </a:rPr>
              <a:t>Lorem Ipsum is simply dummy text of the printing and typesetting industry. Lorem Ipsum has been the industry's standard dummy text ever since the 1500s, when an unknown printer took a </a:t>
            </a:r>
            <a:r>
              <a:rPr lang="en-US" sz="2400" dirty="0" err="1">
                <a:solidFill>
                  <a:srgbClr val="272E3A"/>
                </a:solidFill>
              </a:rPr>
              <a:t>galle</a:t>
            </a:r>
            <a:endParaRPr lang="en-US" sz="2400" dirty="0">
              <a:solidFill>
                <a:srgbClr val="272E3A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163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9" grpId="0"/>
          <p:bldP spid="10" grpId="0" animBg="1"/>
          <p:bldP spid="16" grpId="0"/>
          <p:bldP spid="17" grpId="0" animBg="1"/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9" grpId="0"/>
          <p:bldP spid="10" grpId="0" animBg="1"/>
          <p:bldP spid="16" grpId="0"/>
          <p:bldP spid="17" grpId="0" animBg="1"/>
          <p:bldP spid="23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CFCDC196-1D12-472A-B6C5-ACDE3906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23163213" y="12609513"/>
            <a:ext cx="1220787" cy="663575"/>
          </a:xfrm>
          <a:prstGeom prst="rect">
            <a:avLst/>
          </a:prstGeom>
        </p:spPr>
        <p:txBody>
          <a:bodyPr/>
          <a:lstStyle/>
          <a:p>
            <a:pPr defTabSz="457154"/>
            <a:fld id="{8E5CEF3C-9B2D-40F3-803E-74AC2A770255}" type="slidenum">
              <a:rPr lang="en-US">
                <a:solidFill>
                  <a:srgbClr val="272E3A"/>
                </a:solidFill>
                <a:latin typeface="Open Sans Light"/>
              </a:rPr>
              <a:pPr defTabSz="457154"/>
              <a:t>24</a:t>
            </a:fld>
            <a:endParaRPr lang="en-US" dirty="0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91247" y="4020196"/>
            <a:ext cx="5744024" cy="3805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04856" y="3381377"/>
            <a:ext cx="6314762" cy="1329039"/>
            <a:chOff x="1490102" y="1804020"/>
            <a:chExt cx="2372494" cy="499328"/>
          </a:xfrm>
        </p:grpSpPr>
        <p:sp>
          <p:nvSpPr>
            <p:cNvPr id="5" name="Right Triangle 4"/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7" name="Right Triangle 6"/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15026" y="3438803"/>
            <a:ext cx="304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54"/>
            <a:r>
              <a:rPr lang="en-US" sz="3600" dirty="0">
                <a:solidFill>
                  <a:srgbClr val="FFFFFF"/>
                </a:solidFill>
                <a:latin typeface="Open Sans Light"/>
              </a:rPr>
              <a:t>Lorem Ipsum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91247" y="4362266"/>
            <a:ext cx="57440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272E3A"/>
                </a:solidFill>
              </a:rPr>
              <a:t>Lorem Ipsum is simply dummy text of the printing and typesetting industry. Lorem Ipsum has been the industry's standard dummy text ever since the 1500s, when an unknown printer took a </a:t>
            </a:r>
            <a:r>
              <a:rPr lang="en-US" sz="2400" dirty="0" err="1">
                <a:solidFill>
                  <a:srgbClr val="272E3A"/>
                </a:solidFill>
              </a:rPr>
              <a:t>galle</a:t>
            </a:r>
            <a:endParaRPr lang="en-US" sz="2400" dirty="0">
              <a:solidFill>
                <a:srgbClr val="272E3A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12365" y="4020196"/>
            <a:ext cx="5744024" cy="38050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125974" y="3381377"/>
            <a:ext cx="6314762" cy="1329039"/>
            <a:chOff x="1490102" y="1804020"/>
            <a:chExt cx="2372494" cy="499328"/>
          </a:xfrm>
        </p:grpSpPr>
        <p:sp>
          <p:nvSpPr>
            <p:cNvPr id="12" name="Right Triangle 11"/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4" name="Right Triangle 13"/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36144" y="3438803"/>
            <a:ext cx="304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54"/>
            <a:r>
              <a:rPr lang="en-US" sz="3600" dirty="0">
                <a:solidFill>
                  <a:srgbClr val="FFFFFF"/>
                </a:solidFill>
                <a:latin typeface="Open Sans Light"/>
              </a:rPr>
              <a:t>Lorem Ipsum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12365" y="4362266"/>
            <a:ext cx="57440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272E3A"/>
                </a:solidFill>
              </a:rPr>
              <a:t>Lorem Ipsum is simply dummy text of the printing and typesetting industry. Lorem Ipsum has been the industry's standard dummy text ever since the 1500s, when an unknown printer took a </a:t>
            </a:r>
            <a:r>
              <a:rPr lang="en-US" sz="2400" dirty="0" err="1">
                <a:solidFill>
                  <a:srgbClr val="272E3A"/>
                </a:solidFill>
              </a:rPr>
              <a:t>galle</a:t>
            </a:r>
            <a:endParaRPr lang="en-US" sz="2400" dirty="0">
              <a:solidFill>
                <a:srgbClr val="272E3A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91247" y="9102933"/>
            <a:ext cx="5744024" cy="3805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304856" y="8464113"/>
            <a:ext cx="6314762" cy="1329039"/>
            <a:chOff x="1490102" y="1804020"/>
            <a:chExt cx="2372494" cy="499328"/>
          </a:xfrm>
        </p:grpSpPr>
        <p:sp>
          <p:nvSpPr>
            <p:cNvPr id="19" name="Right Triangle 18"/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21" name="Right Triangle 20"/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815026" y="8521539"/>
            <a:ext cx="304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54"/>
            <a:r>
              <a:rPr lang="en-US" sz="3600" dirty="0">
                <a:solidFill>
                  <a:srgbClr val="FFFFFF"/>
                </a:solidFill>
                <a:latin typeface="Open Sans Light"/>
              </a:rPr>
              <a:t>Lorem Ipsum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12365" y="9102933"/>
            <a:ext cx="5744024" cy="3805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125974" y="8464113"/>
            <a:ext cx="6314762" cy="1329039"/>
            <a:chOff x="1490102" y="1804020"/>
            <a:chExt cx="2372494" cy="499328"/>
          </a:xfrm>
        </p:grpSpPr>
        <p:sp>
          <p:nvSpPr>
            <p:cNvPr id="26" name="Right Triangle 25"/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28" name="Right Triangle 27"/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636144" y="8521539"/>
            <a:ext cx="304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54"/>
            <a:r>
              <a:rPr lang="en-US" sz="3600" dirty="0">
                <a:solidFill>
                  <a:srgbClr val="FFFFFF"/>
                </a:solidFill>
                <a:latin typeface="Open Sans Light"/>
              </a:rPr>
              <a:t>Lorem Ipsum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070709" y="4362266"/>
            <a:ext cx="7005901" cy="7235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>
              <a:lnSpc>
                <a:spcPct val="150000"/>
              </a:lnSpc>
            </a:pPr>
            <a:r>
              <a:rPr lang="en-US" sz="2400" dirty="0">
                <a:solidFill>
                  <a:srgbClr val="272E3A"/>
                </a:solidFill>
                <a:latin typeface="Open Sans Light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2400" dirty="0" err="1">
                <a:solidFill>
                  <a:srgbClr val="272E3A"/>
                </a:solidFill>
                <a:latin typeface="Open Sans Light"/>
              </a:rPr>
              <a:t>popularised</a:t>
            </a:r>
            <a:r>
              <a:rPr lang="en-US" sz="2400" dirty="0">
                <a:solidFill>
                  <a:srgbClr val="272E3A"/>
                </a:solidFill>
                <a:latin typeface="Open Sans Light"/>
              </a:rPr>
              <a:t> in the 1960s with the release of </a:t>
            </a:r>
            <a:r>
              <a:rPr lang="en-US" sz="2400" dirty="0" err="1">
                <a:solidFill>
                  <a:srgbClr val="272E3A"/>
                </a:solidFill>
                <a:latin typeface="Open Sans Light"/>
              </a:rPr>
              <a:t>Letraset</a:t>
            </a:r>
            <a:r>
              <a:rPr lang="en-US" sz="2400" dirty="0">
                <a:solidFill>
                  <a:srgbClr val="272E3A"/>
                </a:solidFill>
                <a:latin typeface="Open Sans Light"/>
              </a:rPr>
              <a:t> sheets containing Lorem Ipsum passages, and more recently with desktop publishing software like Aldus PageMaker including versions of Lorem Ipsum.</a:t>
            </a:r>
            <a:endParaRPr lang="en-US" sz="2400" dirty="0">
              <a:solidFill>
                <a:srgbClr val="272E3A">
                  <a:lumMod val="90000"/>
                  <a:lumOff val="10000"/>
                </a:srgbClr>
              </a:solidFill>
              <a:latin typeface="Open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DC0FB4-EC95-4316-A7EA-79EC04A6CEC5}"/>
              </a:ext>
            </a:extLst>
          </p:cNvPr>
          <p:cNvSpPr/>
          <p:nvPr/>
        </p:nvSpPr>
        <p:spPr>
          <a:xfrm>
            <a:off x="1591247" y="9749180"/>
            <a:ext cx="57440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272E3A"/>
                </a:solidFill>
              </a:rPr>
              <a:t>Lorem Ipsum is simply dummy text of the printing and typesetting industry. Lorem Ipsum has been the industry's standard dummy text ever since the 1500s, when an unknown printer took a </a:t>
            </a:r>
            <a:r>
              <a:rPr lang="en-US" sz="2400" dirty="0" err="1">
                <a:solidFill>
                  <a:srgbClr val="272E3A"/>
                </a:solidFill>
              </a:rPr>
              <a:t>galle</a:t>
            </a:r>
            <a:endParaRPr lang="en-US" sz="2400" dirty="0">
              <a:solidFill>
                <a:srgbClr val="272E3A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68FDFB-A4D0-4D97-9427-48AB6BBE5356}"/>
              </a:ext>
            </a:extLst>
          </p:cNvPr>
          <p:cNvSpPr/>
          <p:nvPr/>
        </p:nvSpPr>
        <p:spPr>
          <a:xfrm>
            <a:off x="8412365" y="9749180"/>
            <a:ext cx="57440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272E3A"/>
                </a:solidFill>
              </a:rPr>
              <a:t>Lorem Ipsum is simply dummy text of the printing and typesetting industry. Lorem Ipsum has been the industry's standard dummy text ever since the 1500s, when an unknown printer took a </a:t>
            </a:r>
            <a:r>
              <a:rPr lang="en-US" sz="2400" dirty="0" err="1">
                <a:solidFill>
                  <a:srgbClr val="272E3A"/>
                </a:solidFill>
              </a:rPr>
              <a:t>galle</a:t>
            </a:r>
            <a:endParaRPr lang="en-US" sz="2400" dirty="0">
              <a:solidFill>
                <a:srgbClr val="272E3A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458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43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44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47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48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9" grpId="0"/>
          <p:bldP spid="10" grpId="0" animBg="1"/>
          <p:bldP spid="16" grpId="0"/>
          <p:bldP spid="17" grpId="0" animBg="1"/>
          <p:bldP spid="24" grpId="0" animBg="1"/>
          <p:bldP spid="35" grpId="0"/>
          <p:bldP spid="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9" grpId="0"/>
          <p:bldP spid="10" grpId="0" animBg="1"/>
          <p:bldP spid="16" grpId="0"/>
          <p:bldP spid="17" grpId="0" animBg="1"/>
          <p:bldP spid="24" grpId="0" animBg="1"/>
          <p:bldP spid="35" grpId="0"/>
          <p:bldP spid="36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530044-D5E3-4DC4-9F42-9CDE7581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23042563" y="12449175"/>
            <a:ext cx="1341437" cy="730250"/>
          </a:xfrm>
          <a:prstGeom prst="rect">
            <a:avLst/>
          </a:prstGeom>
        </p:spPr>
        <p:txBody>
          <a:bodyPr/>
          <a:lstStyle/>
          <a:p>
            <a:pPr defTabSz="457154"/>
            <a:fld id="{8E5CEF3C-9B2D-40F3-803E-74AC2A770255}" type="slidenum">
              <a:rPr lang="en-US">
                <a:solidFill>
                  <a:srgbClr val="272E3A"/>
                </a:solidFill>
                <a:latin typeface="Open Sans Light"/>
              </a:rPr>
              <a:pPr defTabSz="457154"/>
              <a:t>25</a:t>
            </a:fld>
            <a:endParaRPr lang="en-US" dirty="0">
              <a:solidFill>
                <a:srgbClr val="272E3A"/>
              </a:solidFill>
              <a:latin typeface="Open Sans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96248" y="4041146"/>
            <a:ext cx="4747128" cy="48016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4" name="Group 3"/>
          <p:cNvGrpSpPr/>
          <p:nvPr/>
        </p:nvGrpSpPr>
        <p:grpSpPr>
          <a:xfrm flipH="1" flipV="1">
            <a:off x="3576801" y="7796692"/>
            <a:ext cx="5218810" cy="1098381"/>
            <a:chOff x="1490102" y="1804019"/>
            <a:chExt cx="2372493" cy="499329"/>
          </a:xfrm>
          <a:effectLst>
            <a:reflection blurRad="304800" stA="50000" endA="300" endPos="90000" dir="5400000" sy="-100000" algn="bl" rotWithShape="0"/>
          </a:effectLst>
        </p:grpSpPr>
        <p:sp>
          <p:nvSpPr>
            <p:cNvPr id="5" name="Right Triangle 4"/>
            <p:cNvSpPr/>
            <p:nvPr/>
          </p:nvSpPr>
          <p:spPr>
            <a:xfrm flipV="1">
              <a:off x="3755845" y="2192217"/>
              <a:ext cx="106750" cy="111129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1054" y="1804019"/>
              <a:ext cx="2371061" cy="388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7" name="Right Triangle 6"/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796247" y="8058861"/>
            <a:ext cx="304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54"/>
            <a:r>
              <a:rPr lang="en-US" sz="3600" dirty="0">
                <a:solidFill>
                  <a:srgbClr val="FFFFFF"/>
                </a:solidFill>
                <a:latin typeface="Open Sans Light"/>
              </a:rPr>
              <a:t>Lorem Ipsum </a:t>
            </a:r>
          </a:p>
        </p:txBody>
      </p:sp>
      <p:sp>
        <p:nvSpPr>
          <p:cNvPr id="9" name="Rectangle 8"/>
          <p:cNvSpPr/>
          <p:nvPr/>
        </p:nvSpPr>
        <p:spPr>
          <a:xfrm>
            <a:off x="4014639" y="6577418"/>
            <a:ext cx="4747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272E3A"/>
                </a:solidFill>
              </a:rPr>
              <a:t>Lorem Ipsum is simply dummy text of the printing and typesetting industry.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277441" y="3531484"/>
            <a:ext cx="5744026" cy="58100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 flipV="1">
            <a:off x="9011908" y="8075696"/>
            <a:ext cx="6314762" cy="1329041"/>
            <a:chOff x="1490102" y="1804019"/>
            <a:chExt cx="2372493" cy="499329"/>
          </a:xfrm>
          <a:effectLst>
            <a:reflection blurRad="304800" stA="50000" endA="300" endPos="90000" dir="5400000" sy="-100000" algn="bl" rotWithShape="0"/>
          </a:effectLst>
        </p:grpSpPr>
        <p:sp>
          <p:nvSpPr>
            <p:cNvPr id="19" name="Right Triangle 18"/>
            <p:cNvSpPr/>
            <p:nvPr/>
          </p:nvSpPr>
          <p:spPr>
            <a:xfrm flipV="1">
              <a:off x="3755845" y="2192217"/>
              <a:ext cx="106750" cy="111129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91054" y="1804019"/>
              <a:ext cx="2371061" cy="3880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21" name="Right Triangle 20"/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277439" y="8392920"/>
            <a:ext cx="304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54"/>
            <a:r>
              <a:rPr lang="en-US" sz="3600" dirty="0">
                <a:solidFill>
                  <a:srgbClr val="FFFFFF"/>
                </a:solidFill>
                <a:latin typeface="Open Sans Light"/>
              </a:rPr>
              <a:t>Lorem Ipsum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807838" y="4041146"/>
            <a:ext cx="4747128" cy="48016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24" name="Group 23"/>
          <p:cNvGrpSpPr/>
          <p:nvPr/>
        </p:nvGrpSpPr>
        <p:grpSpPr>
          <a:xfrm flipH="1" flipV="1">
            <a:off x="15588391" y="7796692"/>
            <a:ext cx="5218810" cy="1098381"/>
            <a:chOff x="1490102" y="1804019"/>
            <a:chExt cx="2372493" cy="499329"/>
          </a:xfrm>
          <a:effectLst>
            <a:reflection blurRad="304800" stA="50000" endA="300" endPos="90000" dir="5400000" sy="-100000" algn="bl" rotWithShape="0"/>
          </a:effectLst>
        </p:grpSpPr>
        <p:sp>
          <p:nvSpPr>
            <p:cNvPr id="28" name="Right Triangle 27"/>
            <p:cNvSpPr/>
            <p:nvPr/>
          </p:nvSpPr>
          <p:spPr>
            <a:xfrm flipV="1">
              <a:off x="3755845" y="2192217"/>
              <a:ext cx="106750" cy="111129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91054" y="1804019"/>
              <a:ext cx="2371061" cy="388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30" name="Right Triangle 29"/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5807837" y="8058861"/>
            <a:ext cx="304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54"/>
            <a:r>
              <a:rPr lang="en-US" sz="3600" dirty="0">
                <a:solidFill>
                  <a:srgbClr val="FFFFFF"/>
                </a:solidFill>
                <a:latin typeface="Open Sans Light"/>
              </a:rPr>
              <a:t>Lorem Ipsum </a:t>
            </a:r>
          </a:p>
        </p:txBody>
      </p:sp>
      <p:sp>
        <p:nvSpPr>
          <p:cNvPr id="33" name="Freeform 109"/>
          <p:cNvSpPr>
            <a:spLocks noEditPoints="1"/>
          </p:cNvSpPr>
          <p:nvPr/>
        </p:nvSpPr>
        <p:spPr bwMode="auto">
          <a:xfrm>
            <a:off x="11258720" y="4201916"/>
            <a:ext cx="1781468" cy="1781468"/>
          </a:xfrm>
          <a:custGeom>
            <a:avLst/>
            <a:gdLst>
              <a:gd name="T0" fmla="*/ 109 w 147"/>
              <a:gd name="T1" fmla="*/ 48 h 147"/>
              <a:gd name="T2" fmla="*/ 100 w 147"/>
              <a:gd name="T3" fmla="*/ 51 h 147"/>
              <a:gd name="T4" fmla="*/ 90 w 147"/>
              <a:gd name="T5" fmla="*/ 47 h 147"/>
              <a:gd name="T6" fmla="*/ 76 w 147"/>
              <a:gd name="T7" fmla="*/ 60 h 147"/>
              <a:gd name="T8" fmla="*/ 76 w 147"/>
              <a:gd name="T9" fmla="*/ 63 h 147"/>
              <a:gd name="T10" fmla="*/ 49 w 147"/>
              <a:gd name="T11" fmla="*/ 49 h 147"/>
              <a:gd name="T12" fmla="*/ 46 w 147"/>
              <a:gd name="T13" fmla="*/ 56 h 147"/>
              <a:gd name="T14" fmla="*/ 53 w 147"/>
              <a:gd name="T15" fmla="*/ 68 h 147"/>
              <a:gd name="T16" fmla="*/ 46 w 147"/>
              <a:gd name="T17" fmla="*/ 66 h 147"/>
              <a:gd name="T18" fmla="*/ 46 w 147"/>
              <a:gd name="T19" fmla="*/ 66 h 147"/>
              <a:gd name="T20" fmla="*/ 57 w 147"/>
              <a:gd name="T21" fmla="*/ 79 h 147"/>
              <a:gd name="T22" fmla="*/ 54 w 147"/>
              <a:gd name="T23" fmla="*/ 79 h 147"/>
              <a:gd name="T24" fmla="*/ 51 w 147"/>
              <a:gd name="T25" fmla="*/ 79 h 147"/>
              <a:gd name="T26" fmla="*/ 64 w 147"/>
              <a:gd name="T27" fmla="*/ 88 h 147"/>
              <a:gd name="T28" fmla="*/ 47 w 147"/>
              <a:gd name="T29" fmla="*/ 94 h 147"/>
              <a:gd name="T30" fmla="*/ 44 w 147"/>
              <a:gd name="T31" fmla="*/ 94 h 147"/>
              <a:gd name="T32" fmla="*/ 64 w 147"/>
              <a:gd name="T33" fmla="*/ 100 h 147"/>
              <a:gd name="T34" fmla="*/ 104 w 147"/>
              <a:gd name="T35" fmla="*/ 62 h 147"/>
              <a:gd name="T36" fmla="*/ 104 w 147"/>
              <a:gd name="T37" fmla="*/ 60 h 147"/>
              <a:gd name="T38" fmla="*/ 110 w 147"/>
              <a:gd name="T39" fmla="*/ 53 h 147"/>
              <a:gd name="T40" fmla="*/ 103 w 147"/>
              <a:gd name="T41" fmla="*/ 55 h 147"/>
              <a:gd name="T42" fmla="*/ 109 w 147"/>
              <a:gd name="T43" fmla="*/ 48 h 147"/>
              <a:gd name="T44" fmla="*/ 134 w 147"/>
              <a:gd name="T45" fmla="*/ 0 h 147"/>
              <a:gd name="T46" fmla="*/ 14 w 147"/>
              <a:gd name="T47" fmla="*/ 0 h 147"/>
              <a:gd name="T48" fmla="*/ 0 w 147"/>
              <a:gd name="T49" fmla="*/ 13 h 147"/>
              <a:gd name="T50" fmla="*/ 0 w 147"/>
              <a:gd name="T51" fmla="*/ 133 h 147"/>
              <a:gd name="T52" fmla="*/ 14 w 147"/>
              <a:gd name="T53" fmla="*/ 147 h 147"/>
              <a:gd name="T54" fmla="*/ 134 w 147"/>
              <a:gd name="T55" fmla="*/ 147 h 147"/>
              <a:gd name="T56" fmla="*/ 147 w 147"/>
              <a:gd name="T57" fmla="*/ 133 h 147"/>
              <a:gd name="T58" fmla="*/ 147 w 147"/>
              <a:gd name="T59" fmla="*/ 13 h 147"/>
              <a:gd name="T60" fmla="*/ 134 w 147"/>
              <a:gd name="T61" fmla="*/ 0 h 147"/>
              <a:gd name="T62" fmla="*/ 140 w 147"/>
              <a:gd name="T63" fmla="*/ 133 h 147"/>
              <a:gd name="T64" fmla="*/ 134 w 147"/>
              <a:gd name="T65" fmla="*/ 140 h 147"/>
              <a:gd name="T66" fmla="*/ 14 w 147"/>
              <a:gd name="T67" fmla="*/ 140 h 147"/>
              <a:gd name="T68" fmla="*/ 7 w 147"/>
              <a:gd name="T69" fmla="*/ 133 h 147"/>
              <a:gd name="T70" fmla="*/ 7 w 147"/>
              <a:gd name="T71" fmla="*/ 13 h 147"/>
              <a:gd name="T72" fmla="*/ 14 w 147"/>
              <a:gd name="T73" fmla="*/ 7 h 147"/>
              <a:gd name="T74" fmla="*/ 134 w 147"/>
              <a:gd name="T75" fmla="*/ 7 h 147"/>
              <a:gd name="T76" fmla="*/ 140 w 147"/>
              <a:gd name="T77" fmla="*/ 13 h 147"/>
              <a:gd name="T78" fmla="*/ 140 w 147"/>
              <a:gd name="T79" fmla="*/ 133 h 147"/>
              <a:gd name="T80" fmla="*/ 140 w 147"/>
              <a:gd name="T81" fmla="*/ 13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7" h="147">
                <a:moveTo>
                  <a:pt x="109" y="48"/>
                </a:moveTo>
                <a:cubicBezTo>
                  <a:pt x="106" y="49"/>
                  <a:pt x="103" y="50"/>
                  <a:pt x="100" y="51"/>
                </a:cubicBezTo>
                <a:cubicBezTo>
                  <a:pt x="97" y="48"/>
                  <a:pt x="94" y="47"/>
                  <a:pt x="90" y="47"/>
                </a:cubicBezTo>
                <a:cubicBezTo>
                  <a:pt x="82" y="47"/>
                  <a:pt x="76" y="53"/>
                  <a:pt x="76" y="60"/>
                </a:cubicBezTo>
                <a:cubicBezTo>
                  <a:pt x="76" y="61"/>
                  <a:pt x="76" y="63"/>
                  <a:pt x="76" y="63"/>
                </a:cubicBezTo>
                <a:cubicBezTo>
                  <a:pt x="65" y="63"/>
                  <a:pt x="55" y="58"/>
                  <a:pt x="49" y="49"/>
                </a:cubicBezTo>
                <a:cubicBezTo>
                  <a:pt x="47" y="51"/>
                  <a:pt x="46" y="53"/>
                  <a:pt x="46" y="56"/>
                </a:cubicBezTo>
                <a:cubicBezTo>
                  <a:pt x="46" y="61"/>
                  <a:pt x="49" y="65"/>
                  <a:pt x="53" y="68"/>
                </a:cubicBezTo>
                <a:cubicBezTo>
                  <a:pt x="50" y="67"/>
                  <a:pt x="48" y="67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73"/>
                  <a:pt x="51" y="78"/>
                  <a:pt x="57" y="79"/>
                </a:cubicBezTo>
                <a:cubicBezTo>
                  <a:pt x="56" y="79"/>
                  <a:pt x="55" y="79"/>
                  <a:pt x="54" y="79"/>
                </a:cubicBezTo>
                <a:cubicBezTo>
                  <a:pt x="53" y="79"/>
                  <a:pt x="52" y="79"/>
                  <a:pt x="51" y="79"/>
                </a:cubicBezTo>
                <a:cubicBezTo>
                  <a:pt x="53" y="84"/>
                  <a:pt x="58" y="88"/>
                  <a:pt x="64" y="88"/>
                </a:cubicBezTo>
                <a:cubicBezTo>
                  <a:pt x="59" y="92"/>
                  <a:pt x="54" y="94"/>
                  <a:pt x="47" y="94"/>
                </a:cubicBezTo>
                <a:cubicBezTo>
                  <a:pt x="46" y="94"/>
                  <a:pt x="44" y="94"/>
                  <a:pt x="44" y="94"/>
                </a:cubicBezTo>
                <a:cubicBezTo>
                  <a:pt x="49" y="98"/>
                  <a:pt x="57" y="100"/>
                  <a:pt x="64" y="100"/>
                </a:cubicBezTo>
                <a:cubicBezTo>
                  <a:pt x="90" y="100"/>
                  <a:pt x="104" y="79"/>
                  <a:pt x="104" y="62"/>
                </a:cubicBezTo>
                <a:cubicBezTo>
                  <a:pt x="104" y="61"/>
                  <a:pt x="104" y="61"/>
                  <a:pt x="104" y="60"/>
                </a:cubicBezTo>
                <a:cubicBezTo>
                  <a:pt x="106" y="58"/>
                  <a:pt x="109" y="56"/>
                  <a:pt x="110" y="53"/>
                </a:cubicBezTo>
                <a:cubicBezTo>
                  <a:pt x="108" y="54"/>
                  <a:pt x="105" y="55"/>
                  <a:pt x="103" y="55"/>
                </a:cubicBezTo>
                <a:cubicBezTo>
                  <a:pt x="105" y="53"/>
                  <a:pt x="108" y="51"/>
                  <a:pt x="109" y="48"/>
                </a:cubicBezTo>
                <a:moveTo>
                  <a:pt x="134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41"/>
                  <a:pt x="6" y="147"/>
                  <a:pt x="14" y="147"/>
                </a:cubicBezTo>
                <a:cubicBezTo>
                  <a:pt x="134" y="147"/>
                  <a:pt x="134" y="147"/>
                  <a:pt x="134" y="147"/>
                </a:cubicBezTo>
                <a:cubicBezTo>
                  <a:pt x="141" y="147"/>
                  <a:pt x="147" y="141"/>
                  <a:pt x="147" y="133"/>
                </a:cubicBezTo>
                <a:cubicBezTo>
                  <a:pt x="147" y="13"/>
                  <a:pt x="147" y="13"/>
                  <a:pt x="147" y="13"/>
                </a:cubicBezTo>
                <a:cubicBezTo>
                  <a:pt x="147" y="6"/>
                  <a:pt x="141" y="0"/>
                  <a:pt x="134" y="0"/>
                </a:cubicBezTo>
                <a:moveTo>
                  <a:pt x="140" y="133"/>
                </a:moveTo>
                <a:cubicBezTo>
                  <a:pt x="140" y="137"/>
                  <a:pt x="137" y="140"/>
                  <a:pt x="134" y="140"/>
                </a:cubicBezTo>
                <a:cubicBezTo>
                  <a:pt x="14" y="140"/>
                  <a:pt x="14" y="140"/>
                  <a:pt x="14" y="140"/>
                </a:cubicBezTo>
                <a:cubicBezTo>
                  <a:pt x="10" y="140"/>
                  <a:pt x="7" y="137"/>
                  <a:pt x="7" y="13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0"/>
                  <a:pt x="10" y="7"/>
                  <a:pt x="14" y="7"/>
                </a:cubicBezTo>
                <a:cubicBezTo>
                  <a:pt x="134" y="7"/>
                  <a:pt x="134" y="7"/>
                  <a:pt x="134" y="7"/>
                </a:cubicBezTo>
                <a:cubicBezTo>
                  <a:pt x="137" y="7"/>
                  <a:pt x="140" y="10"/>
                  <a:pt x="140" y="13"/>
                </a:cubicBezTo>
                <a:cubicBezTo>
                  <a:pt x="140" y="133"/>
                  <a:pt x="140" y="133"/>
                  <a:pt x="140" y="133"/>
                </a:cubicBezTo>
                <a:cubicBezTo>
                  <a:pt x="140" y="133"/>
                  <a:pt x="140" y="133"/>
                  <a:pt x="140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56" tIns="91428" rIns="182856" bIns="91428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 sz="3600">
              <a:solidFill>
                <a:srgbClr val="272E3A">
                  <a:lumMod val="90000"/>
                  <a:lumOff val="10000"/>
                </a:srgbClr>
              </a:solidFill>
              <a:latin typeface="Open Sans Light"/>
            </a:endParaRPr>
          </a:p>
        </p:txBody>
      </p:sp>
      <p:sp>
        <p:nvSpPr>
          <p:cNvPr id="34" name="Freeform 110"/>
          <p:cNvSpPr>
            <a:spLocks noEditPoints="1"/>
          </p:cNvSpPr>
          <p:nvPr/>
        </p:nvSpPr>
        <p:spPr bwMode="auto">
          <a:xfrm>
            <a:off x="5563607" y="4679048"/>
            <a:ext cx="1282257" cy="1282257"/>
          </a:xfrm>
          <a:custGeom>
            <a:avLst/>
            <a:gdLst>
              <a:gd name="T0" fmla="*/ 134 w 147"/>
              <a:gd name="T1" fmla="*/ 0 h 147"/>
              <a:gd name="T2" fmla="*/ 13 w 147"/>
              <a:gd name="T3" fmla="*/ 0 h 147"/>
              <a:gd name="T4" fmla="*/ 0 w 147"/>
              <a:gd name="T5" fmla="*/ 13 h 147"/>
              <a:gd name="T6" fmla="*/ 0 w 147"/>
              <a:gd name="T7" fmla="*/ 133 h 147"/>
              <a:gd name="T8" fmla="*/ 13 w 147"/>
              <a:gd name="T9" fmla="*/ 147 h 147"/>
              <a:gd name="T10" fmla="*/ 134 w 147"/>
              <a:gd name="T11" fmla="*/ 147 h 147"/>
              <a:gd name="T12" fmla="*/ 147 w 147"/>
              <a:gd name="T13" fmla="*/ 133 h 147"/>
              <a:gd name="T14" fmla="*/ 147 w 147"/>
              <a:gd name="T15" fmla="*/ 13 h 147"/>
              <a:gd name="T16" fmla="*/ 134 w 147"/>
              <a:gd name="T17" fmla="*/ 0 h 147"/>
              <a:gd name="T18" fmla="*/ 140 w 147"/>
              <a:gd name="T19" fmla="*/ 133 h 147"/>
              <a:gd name="T20" fmla="*/ 134 w 147"/>
              <a:gd name="T21" fmla="*/ 140 h 147"/>
              <a:gd name="T22" fmla="*/ 13 w 147"/>
              <a:gd name="T23" fmla="*/ 140 h 147"/>
              <a:gd name="T24" fmla="*/ 7 w 147"/>
              <a:gd name="T25" fmla="*/ 133 h 147"/>
              <a:gd name="T26" fmla="*/ 7 w 147"/>
              <a:gd name="T27" fmla="*/ 13 h 147"/>
              <a:gd name="T28" fmla="*/ 13 w 147"/>
              <a:gd name="T29" fmla="*/ 7 h 147"/>
              <a:gd name="T30" fmla="*/ 134 w 147"/>
              <a:gd name="T31" fmla="*/ 7 h 147"/>
              <a:gd name="T32" fmla="*/ 140 w 147"/>
              <a:gd name="T33" fmla="*/ 13 h 147"/>
              <a:gd name="T34" fmla="*/ 140 w 147"/>
              <a:gd name="T35" fmla="*/ 133 h 147"/>
              <a:gd name="T36" fmla="*/ 140 w 147"/>
              <a:gd name="T37" fmla="*/ 133 h 147"/>
              <a:gd name="T38" fmla="*/ 80 w 147"/>
              <a:gd name="T39" fmla="*/ 58 h 147"/>
              <a:gd name="T40" fmla="*/ 84 w 147"/>
              <a:gd name="T41" fmla="*/ 53 h 147"/>
              <a:gd name="T42" fmla="*/ 90 w 147"/>
              <a:gd name="T43" fmla="*/ 53 h 147"/>
              <a:gd name="T44" fmla="*/ 90 w 147"/>
              <a:gd name="T45" fmla="*/ 43 h 147"/>
              <a:gd name="T46" fmla="*/ 81 w 147"/>
              <a:gd name="T47" fmla="*/ 43 h 147"/>
              <a:gd name="T48" fmla="*/ 67 w 147"/>
              <a:gd name="T49" fmla="*/ 57 h 147"/>
              <a:gd name="T50" fmla="*/ 67 w 147"/>
              <a:gd name="T51" fmla="*/ 63 h 147"/>
              <a:gd name="T52" fmla="*/ 60 w 147"/>
              <a:gd name="T53" fmla="*/ 63 h 147"/>
              <a:gd name="T54" fmla="*/ 60 w 147"/>
              <a:gd name="T55" fmla="*/ 73 h 147"/>
              <a:gd name="T56" fmla="*/ 67 w 147"/>
              <a:gd name="T57" fmla="*/ 73 h 147"/>
              <a:gd name="T58" fmla="*/ 67 w 147"/>
              <a:gd name="T59" fmla="*/ 103 h 147"/>
              <a:gd name="T60" fmla="*/ 80 w 147"/>
              <a:gd name="T61" fmla="*/ 103 h 147"/>
              <a:gd name="T62" fmla="*/ 80 w 147"/>
              <a:gd name="T63" fmla="*/ 73 h 147"/>
              <a:gd name="T64" fmla="*/ 89 w 147"/>
              <a:gd name="T65" fmla="*/ 73 h 147"/>
              <a:gd name="T66" fmla="*/ 90 w 147"/>
              <a:gd name="T67" fmla="*/ 63 h 147"/>
              <a:gd name="T68" fmla="*/ 80 w 147"/>
              <a:gd name="T69" fmla="*/ 63 h 147"/>
              <a:gd name="T70" fmla="*/ 80 w 147"/>
              <a:gd name="T71" fmla="*/ 58 h 147"/>
              <a:gd name="T72" fmla="*/ 80 w 147"/>
              <a:gd name="T73" fmla="*/ 58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47">
                <a:moveTo>
                  <a:pt x="134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41"/>
                  <a:pt x="6" y="147"/>
                  <a:pt x="13" y="147"/>
                </a:cubicBezTo>
                <a:cubicBezTo>
                  <a:pt x="134" y="147"/>
                  <a:pt x="134" y="147"/>
                  <a:pt x="134" y="147"/>
                </a:cubicBezTo>
                <a:cubicBezTo>
                  <a:pt x="141" y="147"/>
                  <a:pt x="147" y="141"/>
                  <a:pt x="147" y="133"/>
                </a:cubicBezTo>
                <a:cubicBezTo>
                  <a:pt x="147" y="13"/>
                  <a:pt x="147" y="13"/>
                  <a:pt x="147" y="13"/>
                </a:cubicBezTo>
                <a:cubicBezTo>
                  <a:pt x="147" y="6"/>
                  <a:pt x="141" y="0"/>
                  <a:pt x="134" y="0"/>
                </a:cubicBezTo>
                <a:moveTo>
                  <a:pt x="140" y="133"/>
                </a:moveTo>
                <a:cubicBezTo>
                  <a:pt x="140" y="137"/>
                  <a:pt x="137" y="140"/>
                  <a:pt x="134" y="140"/>
                </a:cubicBezTo>
                <a:cubicBezTo>
                  <a:pt x="13" y="140"/>
                  <a:pt x="13" y="140"/>
                  <a:pt x="13" y="140"/>
                </a:cubicBezTo>
                <a:cubicBezTo>
                  <a:pt x="10" y="140"/>
                  <a:pt x="7" y="137"/>
                  <a:pt x="7" y="13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0"/>
                  <a:pt x="10" y="7"/>
                  <a:pt x="13" y="7"/>
                </a:cubicBezTo>
                <a:cubicBezTo>
                  <a:pt x="134" y="7"/>
                  <a:pt x="134" y="7"/>
                  <a:pt x="134" y="7"/>
                </a:cubicBezTo>
                <a:cubicBezTo>
                  <a:pt x="137" y="7"/>
                  <a:pt x="140" y="10"/>
                  <a:pt x="140" y="13"/>
                </a:cubicBezTo>
                <a:cubicBezTo>
                  <a:pt x="140" y="133"/>
                  <a:pt x="140" y="133"/>
                  <a:pt x="140" y="133"/>
                </a:cubicBezTo>
                <a:cubicBezTo>
                  <a:pt x="140" y="133"/>
                  <a:pt x="140" y="133"/>
                  <a:pt x="140" y="133"/>
                </a:cubicBezTo>
                <a:close/>
                <a:moveTo>
                  <a:pt x="80" y="58"/>
                </a:moveTo>
                <a:cubicBezTo>
                  <a:pt x="80" y="55"/>
                  <a:pt x="80" y="53"/>
                  <a:pt x="84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90" y="43"/>
                  <a:pt x="90" y="43"/>
                  <a:pt x="90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70" y="43"/>
                  <a:pt x="67" y="48"/>
                  <a:pt x="67" y="57"/>
                </a:cubicBezTo>
                <a:cubicBezTo>
                  <a:pt x="67" y="63"/>
                  <a:pt x="67" y="63"/>
                  <a:pt x="67" y="63"/>
                </a:cubicBezTo>
                <a:cubicBezTo>
                  <a:pt x="60" y="63"/>
                  <a:pt x="60" y="63"/>
                  <a:pt x="60" y="63"/>
                </a:cubicBezTo>
                <a:cubicBezTo>
                  <a:pt x="60" y="73"/>
                  <a:pt x="60" y="73"/>
                  <a:pt x="60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103"/>
                  <a:pt x="67" y="103"/>
                  <a:pt x="67" y="103"/>
                </a:cubicBezTo>
                <a:cubicBezTo>
                  <a:pt x="80" y="103"/>
                  <a:pt x="80" y="103"/>
                  <a:pt x="80" y="103"/>
                </a:cubicBezTo>
                <a:cubicBezTo>
                  <a:pt x="80" y="73"/>
                  <a:pt x="80" y="73"/>
                  <a:pt x="80" y="73"/>
                </a:cubicBezTo>
                <a:cubicBezTo>
                  <a:pt x="89" y="73"/>
                  <a:pt x="89" y="73"/>
                  <a:pt x="89" y="73"/>
                </a:cubicBezTo>
                <a:cubicBezTo>
                  <a:pt x="90" y="63"/>
                  <a:pt x="90" y="63"/>
                  <a:pt x="90" y="63"/>
                </a:cubicBezTo>
                <a:cubicBezTo>
                  <a:pt x="80" y="63"/>
                  <a:pt x="80" y="63"/>
                  <a:pt x="80" y="63"/>
                </a:cubicBezTo>
                <a:cubicBezTo>
                  <a:pt x="80" y="58"/>
                  <a:pt x="80" y="58"/>
                  <a:pt x="80" y="58"/>
                </a:cubicBezTo>
                <a:cubicBezTo>
                  <a:pt x="80" y="58"/>
                  <a:pt x="80" y="58"/>
                  <a:pt x="80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56" tIns="91428" rIns="182856" bIns="91428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 sz="3600">
              <a:solidFill>
                <a:srgbClr val="272E3A">
                  <a:lumMod val="90000"/>
                  <a:lumOff val="10000"/>
                </a:srgbClr>
              </a:solidFill>
              <a:latin typeface="Open Sans Light"/>
            </a:endParaRPr>
          </a:p>
        </p:txBody>
      </p:sp>
      <p:sp>
        <p:nvSpPr>
          <p:cNvPr id="35" name="Freeform 111"/>
          <p:cNvSpPr>
            <a:spLocks noEditPoints="1"/>
          </p:cNvSpPr>
          <p:nvPr/>
        </p:nvSpPr>
        <p:spPr bwMode="auto">
          <a:xfrm>
            <a:off x="17306542" y="4616070"/>
            <a:ext cx="1781468" cy="1781468"/>
          </a:xfrm>
          <a:custGeom>
            <a:avLst/>
            <a:gdLst>
              <a:gd name="T0" fmla="*/ 89 w 147"/>
              <a:gd name="T1" fmla="*/ 59 h 147"/>
              <a:gd name="T2" fmla="*/ 89 w 147"/>
              <a:gd name="T3" fmla="*/ 40 h 147"/>
              <a:gd name="T4" fmla="*/ 85 w 147"/>
              <a:gd name="T5" fmla="*/ 56 h 147"/>
              <a:gd name="T6" fmla="*/ 81 w 147"/>
              <a:gd name="T7" fmla="*/ 57 h 147"/>
              <a:gd name="T8" fmla="*/ 72 w 147"/>
              <a:gd name="T9" fmla="*/ 60 h 147"/>
              <a:gd name="T10" fmla="*/ 72 w 147"/>
              <a:gd name="T11" fmla="*/ 40 h 147"/>
              <a:gd name="T12" fmla="*/ 65 w 147"/>
              <a:gd name="T13" fmla="*/ 54 h 147"/>
              <a:gd name="T14" fmla="*/ 71 w 147"/>
              <a:gd name="T15" fmla="*/ 43 h 147"/>
              <a:gd name="T16" fmla="*/ 71 w 147"/>
              <a:gd name="T17" fmla="*/ 57 h 147"/>
              <a:gd name="T18" fmla="*/ 69 w 147"/>
              <a:gd name="T19" fmla="*/ 45 h 147"/>
              <a:gd name="T20" fmla="*/ 59 w 147"/>
              <a:gd name="T21" fmla="*/ 49 h 147"/>
              <a:gd name="T22" fmla="*/ 57 w 147"/>
              <a:gd name="T23" fmla="*/ 43 h 147"/>
              <a:gd name="T24" fmla="*/ 54 w 147"/>
              <a:gd name="T25" fmla="*/ 49 h 147"/>
              <a:gd name="T26" fmla="*/ 134 w 147"/>
              <a:gd name="T27" fmla="*/ 0 h 147"/>
              <a:gd name="T28" fmla="*/ 0 w 147"/>
              <a:gd name="T29" fmla="*/ 133 h 147"/>
              <a:gd name="T30" fmla="*/ 147 w 147"/>
              <a:gd name="T31" fmla="*/ 133 h 147"/>
              <a:gd name="T32" fmla="*/ 140 w 147"/>
              <a:gd name="T33" fmla="*/ 133 h 147"/>
              <a:gd name="T34" fmla="*/ 7 w 147"/>
              <a:gd name="T35" fmla="*/ 133 h 147"/>
              <a:gd name="T36" fmla="*/ 134 w 147"/>
              <a:gd name="T37" fmla="*/ 7 h 147"/>
              <a:gd name="T38" fmla="*/ 140 w 147"/>
              <a:gd name="T39" fmla="*/ 133 h 147"/>
              <a:gd name="T40" fmla="*/ 79 w 147"/>
              <a:gd name="T41" fmla="*/ 97 h 147"/>
              <a:gd name="T42" fmla="*/ 84 w 147"/>
              <a:gd name="T43" fmla="*/ 84 h 147"/>
              <a:gd name="T44" fmla="*/ 74 w 147"/>
              <a:gd name="T45" fmla="*/ 63 h 147"/>
              <a:gd name="T46" fmla="*/ 37 w 147"/>
              <a:gd name="T47" fmla="*/ 87 h 147"/>
              <a:gd name="T48" fmla="*/ 74 w 147"/>
              <a:gd name="T49" fmla="*/ 110 h 147"/>
              <a:gd name="T50" fmla="*/ 110 w 147"/>
              <a:gd name="T51" fmla="*/ 87 h 147"/>
              <a:gd name="T52" fmla="*/ 59 w 147"/>
              <a:gd name="T53" fmla="*/ 75 h 147"/>
              <a:gd name="T54" fmla="*/ 49 w 147"/>
              <a:gd name="T55" fmla="*/ 101 h 147"/>
              <a:gd name="T56" fmla="*/ 44 w 147"/>
              <a:gd name="T57" fmla="*/ 71 h 147"/>
              <a:gd name="T58" fmla="*/ 59 w 147"/>
              <a:gd name="T59" fmla="*/ 75 h 147"/>
              <a:gd name="T60" fmla="*/ 68 w 147"/>
              <a:gd name="T61" fmla="*/ 99 h 147"/>
              <a:gd name="T62" fmla="*/ 59 w 147"/>
              <a:gd name="T63" fmla="*/ 78 h 147"/>
              <a:gd name="T64" fmla="*/ 64 w 147"/>
              <a:gd name="T65" fmla="*/ 98 h 147"/>
              <a:gd name="T66" fmla="*/ 72 w 147"/>
              <a:gd name="T67" fmla="*/ 78 h 147"/>
              <a:gd name="T68" fmla="*/ 88 w 147"/>
              <a:gd name="T69" fmla="*/ 96 h 147"/>
              <a:gd name="T70" fmla="*/ 79 w 147"/>
              <a:gd name="T71" fmla="*/ 101 h 147"/>
              <a:gd name="T72" fmla="*/ 79 w 147"/>
              <a:gd name="T73" fmla="*/ 71 h 147"/>
              <a:gd name="T74" fmla="*/ 88 w 147"/>
              <a:gd name="T75" fmla="*/ 83 h 147"/>
              <a:gd name="T76" fmla="*/ 105 w 147"/>
              <a:gd name="T77" fmla="*/ 84 h 147"/>
              <a:gd name="T78" fmla="*/ 95 w 147"/>
              <a:gd name="T79" fmla="*/ 96 h 147"/>
              <a:gd name="T80" fmla="*/ 100 w 147"/>
              <a:gd name="T81" fmla="*/ 93 h 147"/>
              <a:gd name="T82" fmla="*/ 98 w 147"/>
              <a:gd name="T83" fmla="*/ 102 h 147"/>
              <a:gd name="T84" fmla="*/ 98 w 147"/>
              <a:gd name="T85" fmla="*/ 78 h 147"/>
              <a:gd name="T86" fmla="*/ 95 w 147"/>
              <a:gd name="T87" fmla="*/ 84 h 147"/>
              <a:gd name="T88" fmla="*/ 100 w 147"/>
              <a:gd name="T89" fmla="*/ 84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7" h="147">
                <a:moveTo>
                  <a:pt x="84" y="60"/>
                </a:moveTo>
                <a:cubicBezTo>
                  <a:pt x="87" y="60"/>
                  <a:pt x="89" y="58"/>
                  <a:pt x="89" y="58"/>
                </a:cubicBezTo>
                <a:cubicBezTo>
                  <a:pt x="89" y="59"/>
                  <a:pt x="89" y="59"/>
                  <a:pt x="89" y="59"/>
                </a:cubicBezTo>
                <a:cubicBezTo>
                  <a:pt x="94" y="59"/>
                  <a:pt x="94" y="59"/>
                  <a:pt x="94" y="59"/>
                </a:cubicBezTo>
                <a:cubicBezTo>
                  <a:pt x="94" y="40"/>
                  <a:pt x="94" y="40"/>
                  <a:pt x="94" y="40"/>
                </a:cubicBezTo>
                <a:cubicBezTo>
                  <a:pt x="89" y="40"/>
                  <a:pt x="89" y="40"/>
                  <a:pt x="89" y="40"/>
                </a:cubicBezTo>
                <a:cubicBezTo>
                  <a:pt x="89" y="55"/>
                  <a:pt x="89" y="55"/>
                  <a:pt x="89" y="55"/>
                </a:cubicBezTo>
                <a:cubicBezTo>
                  <a:pt x="89" y="55"/>
                  <a:pt x="89" y="57"/>
                  <a:pt x="87" y="57"/>
                </a:cubicBezTo>
                <a:cubicBezTo>
                  <a:pt x="85" y="57"/>
                  <a:pt x="85" y="56"/>
                  <a:pt x="85" y="56"/>
                </a:cubicBezTo>
                <a:cubicBezTo>
                  <a:pt x="85" y="40"/>
                  <a:pt x="85" y="40"/>
                  <a:pt x="85" y="40"/>
                </a:cubicBezTo>
                <a:cubicBezTo>
                  <a:pt x="81" y="40"/>
                  <a:pt x="81" y="40"/>
                  <a:pt x="81" y="40"/>
                </a:cubicBezTo>
                <a:cubicBezTo>
                  <a:pt x="81" y="57"/>
                  <a:pt x="81" y="57"/>
                  <a:pt x="81" y="57"/>
                </a:cubicBezTo>
                <a:cubicBezTo>
                  <a:pt x="81" y="57"/>
                  <a:pt x="82" y="60"/>
                  <a:pt x="84" y="60"/>
                </a:cubicBezTo>
                <a:moveTo>
                  <a:pt x="70" y="60"/>
                </a:moveTo>
                <a:cubicBezTo>
                  <a:pt x="72" y="60"/>
                  <a:pt x="72" y="60"/>
                  <a:pt x="72" y="60"/>
                </a:cubicBezTo>
                <a:cubicBezTo>
                  <a:pt x="75" y="60"/>
                  <a:pt x="78" y="58"/>
                  <a:pt x="78" y="54"/>
                </a:cubicBezTo>
                <a:cubicBezTo>
                  <a:pt x="78" y="45"/>
                  <a:pt x="78" y="45"/>
                  <a:pt x="78" y="45"/>
                </a:cubicBezTo>
                <a:cubicBezTo>
                  <a:pt x="78" y="43"/>
                  <a:pt x="75" y="40"/>
                  <a:pt x="72" y="40"/>
                </a:cubicBezTo>
                <a:cubicBezTo>
                  <a:pt x="70" y="40"/>
                  <a:pt x="70" y="40"/>
                  <a:pt x="70" y="40"/>
                </a:cubicBezTo>
                <a:cubicBezTo>
                  <a:pt x="68" y="40"/>
                  <a:pt x="65" y="43"/>
                  <a:pt x="65" y="45"/>
                </a:cubicBezTo>
                <a:cubicBezTo>
                  <a:pt x="65" y="54"/>
                  <a:pt x="65" y="54"/>
                  <a:pt x="65" y="54"/>
                </a:cubicBezTo>
                <a:cubicBezTo>
                  <a:pt x="65" y="58"/>
                  <a:pt x="68" y="60"/>
                  <a:pt x="70" y="60"/>
                </a:cubicBezTo>
                <a:moveTo>
                  <a:pt x="69" y="45"/>
                </a:moveTo>
                <a:cubicBezTo>
                  <a:pt x="69" y="44"/>
                  <a:pt x="70" y="43"/>
                  <a:pt x="71" y="43"/>
                </a:cubicBezTo>
                <a:cubicBezTo>
                  <a:pt x="73" y="43"/>
                  <a:pt x="74" y="44"/>
                  <a:pt x="74" y="45"/>
                </a:cubicBezTo>
                <a:cubicBezTo>
                  <a:pt x="74" y="55"/>
                  <a:pt x="74" y="55"/>
                  <a:pt x="74" y="55"/>
                </a:cubicBezTo>
                <a:cubicBezTo>
                  <a:pt x="74" y="56"/>
                  <a:pt x="73" y="57"/>
                  <a:pt x="71" y="57"/>
                </a:cubicBezTo>
                <a:cubicBezTo>
                  <a:pt x="70" y="57"/>
                  <a:pt x="69" y="56"/>
                  <a:pt x="69" y="55"/>
                </a:cubicBezTo>
                <a:cubicBezTo>
                  <a:pt x="69" y="45"/>
                  <a:pt x="69" y="45"/>
                  <a:pt x="69" y="45"/>
                </a:cubicBezTo>
                <a:cubicBezTo>
                  <a:pt x="69" y="45"/>
                  <a:pt x="69" y="45"/>
                  <a:pt x="69" y="45"/>
                </a:cubicBezTo>
                <a:close/>
                <a:moveTo>
                  <a:pt x="54" y="59"/>
                </a:moveTo>
                <a:cubicBezTo>
                  <a:pt x="59" y="59"/>
                  <a:pt x="59" y="59"/>
                  <a:pt x="59" y="59"/>
                </a:cubicBezTo>
                <a:cubicBezTo>
                  <a:pt x="59" y="49"/>
                  <a:pt x="59" y="49"/>
                  <a:pt x="59" y="49"/>
                </a:cubicBezTo>
                <a:cubicBezTo>
                  <a:pt x="64" y="33"/>
                  <a:pt x="64" y="33"/>
                  <a:pt x="64" y="33"/>
                </a:cubicBezTo>
                <a:cubicBezTo>
                  <a:pt x="60" y="33"/>
                  <a:pt x="60" y="33"/>
                  <a:pt x="60" y="33"/>
                </a:cubicBezTo>
                <a:cubicBezTo>
                  <a:pt x="57" y="43"/>
                  <a:pt x="57" y="43"/>
                  <a:pt x="57" y="43"/>
                </a:cubicBezTo>
                <a:cubicBezTo>
                  <a:pt x="54" y="33"/>
                  <a:pt x="54" y="33"/>
                  <a:pt x="54" y="33"/>
                </a:cubicBezTo>
                <a:cubicBezTo>
                  <a:pt x="49" y="33"/>
                  <a:pt x="49" y="33"/>
                  <a:pt x="49" y="33"/>
                </a:cubicBezTo>
                <a:cubicBezTo>
                  <a:pt x="54" y="49"/>
                  <a:pt x="54" y="49"/>
                  <a:pt x="54" y="49"/>
                </a:cubicBezTo>
                <a:cubicBezTo>
                  <a:pt x="54" y="59"/>
                  <a:pt x="54" y="59"/>
                  <a:pt x="54" y="59"/>
                </a:cubicBezTo>
                <a:cubicBezTo>
                  <a:pt x="54" y="59"/>
                  <a:pt x="54" y="59"/>
                  <a:pt x="54" y="59"/>
                </a:cubicBezTo>
                <a:close/>
                <a:moveTo>
                  <a:pt x="134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41"/>
                  <a:pt x="6" y="147"/>
                  <a:pt x="13" y="147"/>
                </a:cubicBezTo>
                <a:cubicBezTo>
                  <a:pt x="134" y="147"/>
                  <a:pt x="134" y="147"/>
                  <a:pt x="134" y="147"/>
                </a:cubicBezTo>
                <a:cubicBezTo>
                  <a:pt x="141" y="147"/>
                  <a:pt x="147" y="141"/>
                  <a:pt x="147" y="133"/>
                </a:cubicBezTo>
                <a:cubicBezTo>
                  <a:pt x="147" y="13"/>
                  <a:pt x="147" y="13"/>
                  <a:pt x="147" y="13"/>
                </a:cubicBezTo>
                <a:cubicBezTo>
                  <a:pt x="147" y="6"/>
                  <a:pt x="141" y="0"/>
                  <a:pt x="134" y="0"/>
                </a:cubicBezTo>
                <a:moveTo>
                  <a:pt x="140" y="133"/>
                </a:moveTo>
                <a:cubicBezTo>
                  <a:pt x="140" y="137"/>
                  <a:pt x="137" y="140"/>
                  <a:pt x="134" y="140"/>
                </a:cubicBezTo>
                <a:cubicBezTo>
                  <a:pt x="13" y="140"/>
                  <a:pt x="13" y="140"/>
                  <a:pt x="13" y="140"/>
                </a:cubicBezTo>
                <a:cubicBezTo>
                  <a:pt x="10" y="140"/>
                  <a:pt x="7" y="137"/>
                  <a:pt x="7" y="13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0"/>
                  <a:pt x="10" y="7"/>
                  <a:pt x="13" y="7"/>
                </a:cubicBezTo>
                <a:cubicBezTo>
                  <a:pt x="134" y="7"/>
                  <a:pt x="134" y="7"/>
                  <a:pt x="134" y="7"/>
                </a:cubicBezTo>
                <a:cubicBezTo>
                  <a:pt x="137" y="7"/>
                  <a:pt x="140" y="10"/>
                  <a:pt x="140" y="13"/>
                </a:cubicBezTo>
                <a:cubicBezTo>
                  <a:pt x="140" y="133"/>
                  <a:pt x="140" y="133"/>
                  <a:pt x="140" y="133"/>
                </a:cubicBezTo>
                <a:cubicBezTo>
                  <a:pt x="140" y="133"/>
                  <a:pt x="140" y="133"/>
                  <a:pt x="140" y="133"/>
                </a:cubicBezTo>
                <a:close/>
                <a:moveTo>
                  <a:pt x="82" y="83"/>
                </a:moveTo>
                <a:cubicBezTo>
                  <a:pt x="81" y="83"/>
                  <a:pt x="80" y="83"/>
                  <a:pt x="79" y="83"/>
                </a:cubicBezTo>
                <a:cubicBezTo>
                  <a:pt x="79" y="97"/>
                  <a:pt x="79" y="97"/>
                  <a:pt x="79" y="97"/>
                </a:cubicBezTo>
                <a:cubicBezTo>
                  <a:pt x="80" y="98"/>
                  <a:pt x="81" y="98"/>
                  <a:pt x="82" y="98"/>
                </a:cubicBezTo>
                <a:cubicBezTo>
                  <a:pt x="84" y="98"/>
                  <a:pt x="84" y="96"/>
                  <a:pt x="84" y="96"/>
                </a:cubicBezTo>
                <a:cubicBezTo>
                  <a:pt x="84" y="84"/>
                  <a:pt x="84" y="84"/>
                  <a:pt x="84" y="84"/>
                </a:cubicBezTo>
                <a:cubicBezTo>
                  <a:pt x="84" y="84"/>
                  <a:pt x="84" y="83"/>
                  <a:pt x="82" y="83"/>
                </a:cubicBezTo>
                <a:moveTo>
                  <a:pt x="99" y="64"/>
                </a:moveTo>
                <a:cubicBezTo>
                  <a:pt x="99" y="64"/>
                  <a:pt x="86" y="63"/>
                  <a:pt x="74" y="63"/>
                </a:cubicBezTo>
                <a:cubicBezTo>
                  <a:pt x="61" y="63"/>
                  <a:pt x="49" y="64"/>
                  <a:pt x="49" y="64"/>
                </a:cubicBezTo>
                <a:cubicBezTo>
                  <a:pt x="43" y="64"/>
                  <a:pt x="38" y="68"/>
                  <a:pt x="38" y="74"/>
                </a:cubicBezTo>
                <a:cubicBezTo>
                  <a:pt x="38" y="74"/>
                  <a:pt x="37" y="80"/>
                  <a:pt x="37" y="87"/>
                </a:cubicBezTo>
                <a:cubicBezTo>
                  <a:pt x="37" y="93"/>
                  <a:pt x="38" y="99"/>
                  <a:pt x="38" y="99"/>
                </a:cubicBezTo>
                <a:cubicBezTo>
                  <a:pt x="38" y="105"/>
                  <a:pt x="43" y="109"/>
                  <a:pt x="49" y="109"/>
                </a:cubicBezTo>
                <a:cubicBezTo>
                  <a:pt x="49" y="109"/>
                  <a:pt x="61" y="110"/>
                  <a:pt x="74" y="110"/>
                </a:cubicBezTo>
                <a:cubicBezTo>
                  <a:pt x="86" y="110"/>
                  <a:pt x="99" y="109"/>
                  <a:pt x="99" y="109"/>
                </a:cubicBezTo>
                <a:cubicBezTo>
                  <a:pt x="105" y="109"/>
                  <a:pt x="110" y="105"/>
                  <a:pt x="110" y="99"/>
                </a:cubicBezTo>
                <a:cubicBezTo>
                  <a:pt x="110" y="99"/>
                  <a:pt x="110" y="93"/>
                  <a:pt x="110" y="87"/>
                </a:cubicBezTo>
                <a:cubicBezTo>
                  <a:pt x="110" y="80"/>
                  <a:pt x="110" y="74"/>
                  <a:pt x="110" y="74"/>
                </a:cubicBezTo>
                <a:cubicBezTo>
                  <a:pt x="110" y="68"/>
                  <a:pt x="105" y="64"/>
                  <a:pt x="99" y="64"/>
                </a:cubicBezTo>
                <a:moveTo>
                  <a:pt x="59" y="75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101"/>
                  <a:pt x="54" y="101"/>
                  <a:pt x="54" y="101"/>
                </a:cubicBezTo>
                <a:cubicBezTo>
                  <a:pt x="49" y="101"/>
                  <a:pt x="49" y="101"/>
                  <a:pt x="49" y="101"/>
                </a:cubicBezTo>
                <a:cubicBezTo>
                  <a:pt x="49" y="75"/>
                  <a:pt x="49" y="75"/>
                  <a:pt x="49" y="75"/>
                </a:cubicBezTo>
                <a:cubicBezTo>
                  <a:pt x="44" y="75"/>
                  <a:pt x="44" y="75"/>
                  <a:pt x="44" y="75"/>
                </a:cubicBezTo>
                <a:cubicBezTo>
                  <a:pt x="44" y="71"/>
                  <a:pt x="44" y="71"/>
                  <a:pt x="44" y="71"/>
                </a:cubicBezTo>
                <a:cubicBezTo>
                  <a:pt x="59" y="71"/>
                  <a:pt x="59" y="71"/>
                  <a:pt x="59" y="71"/>
                </a:cubicBezTo>
                <a:cubicBezTo>
                  <a:pt x="59" y="75"/>
                  <a:pt x="59" y="75"/>
                  <a:pt x="59" y="75"/>
                </a:cubicBezTo>
                <a:cubicBezTo>
                  <a:pt x="59" y="75"/>
                  <a:pt x="59" y="75"/>
                  <a:pt x="59" y="75"/>
                </a:cubicBezTo>
                <a:close/>
                <a:moveTo>
                  <a:pt x="72" y="101"/>
                </a:moveTo>
                <a:cubicBezTo>
                  <a:pt x="68" y="101"/>
                  <a:pt x="68" y="101"/>
                  <a:pt x="68" y="101"/>
                </a:cubicBezTo>
                <a:cubicBezTo>
                  <a:pt x="68" y="99"/>
                  <a:pt x="68" y="99"/>
                  <a:pt x="68" y="99"/>
                </a:cubicBezTo>
                <a:cubicBezTo>
                  <a:pt x="68" y="99"/>
                  <a:pt x="65" y="102"/>
                  <a:pt x="63" y="102"/>
                </a:cubicBezTo>
                <a:cubicBezTo>
                  <a:pt x="59" y="102"/>
                  <a:pt x="59" y="99"/>
                  <a:pt x="59" y="99"/>
                </a:cubicBezTo>
                <a:cubicBezTo>
                  <a:pt x="59" y="78"/>
                  <a:pt x="59" y="78"/>
                  <a:pt x="59" y="78"/>
                </a:cubicBezTo>
                <a:cubicBezTo>
                  <a:pt x="64" y="78"/>
                  <a:pt x="64" y="78"/>
                  <a:pt x="64" y="78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8"/>
                  <a:pt x="64" y="98"/>
                  <a:pt x="64" y="98"/>
                </a:cubicBezTo>
                <a:cubicBezTo>
                  <a:pt x="66" y="98"/>
                  <a:pt x="68" y="97"/>
                  <a:pt x="68" y="97"/>
                </a:cubicBezTo>
                <a:cubicBezTo>
                  <a:pt x="68" y="78"/>
                  <a:pt x="68" y="78"/>
                  <a:pt x="68" y="78"/>
                </a:cubicBezTo>
                <a:cubicBezTo>
                  <a:pt x="72" y="78"/>
                  <a:pt x="72" y="78"/>
                  <a:pt x="72" y="78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lose/>
                <a:moveTo>
                  <a:pt x="88" y="96"/>
                </a:moveTo>
                <a:cubicBezTo>
                  <a:pt x="88" y="96"/>
                  <a:pt x="88" y="102"/>
                  <a:pt x="84" y="102"/>
                </a:cubicBezTo>
                <a:cubicBezTo>
                  <a:pt x="82" y="102"/>
                  <a:pt x="80" y="100"/>
                  <a:pt x="79" y="99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5" y="101"/>
                  <a:pt x="75" y="101"/>
                  <a:pt x="75" y="101"/>
                </a:cubicBezTo>
                <a:cubicBezTo>
                  <a:pt x="75" y="71"/>
                  <a:pt x="75" y="71"/>
                  <a:pt x="75" y="71"/>
                </a:cubicBezTo>
                <a:cubicBezTo>
                  <a:pt x="79" y="71"/>
                  <a:pt x="79" y="71"/>
                  <a:pt x="79" y="71"/>
                </a:cubicBezTo>
                <a:cubicBezTo>
                  <a:pt x="79" y="81"/>
                  <a:pt x="79" y="81"/>
                  <a:pt x="79" y="81"/>
                </a:cubicBezTo>
                <a:cubicBezTo>
                  <a:pt x="80" y="80"/>
                  <a:pt x="82" y="78"/>
                  <a:pt x="84" y="78"/>
                </a:cubicBezTo>
                <a:cubicBezTo>
                  <a:pt x="87" y="78"/>
                  <a:pt x="88" y="81"/>
                  <a:pt x="88" y="83"/>
                </a:cubicBezTo>
                <a:cubicBezTo>
                  <a:pt x="88" y="96"/>
                  <a:pt x="88" y="96"/>
                  <a:pt x="88" y="96"/>
                </a:cubicBezTo>
                <a:cubicBezTo>
                  <a:pt x="88" y="96"/>
                  <a:pt x="88" y="96"/>
                  <a:pt x="88" y="96"/>
                </a:cubicBezTo>
                <a:close/>
                <a:moveTo>
                  <a:pt x="105" y="84"/>
                </a:moveTo>
                <a:cubicBezTo>
                  <a:pt x="105" y="91"/>
                  <a:pt x="105" y="91"/>
                  <a:pt x="105" y="91"/>
                </a:cubicBezTo>
                <a:cubicBezTo>
                  <a:pt x="95" y="91"/>
                  <a:pt x="95" y="91"/>
                  <a:pt x="95" y="91"/>
                </a:cubicBezTo>
                <a:cubicBezTo>
                  <a:pt x="95" y="96"/>
                  <a:pt x="95" y="96"/>
                  <a:pt x="95" y="96"/>
                </a:cubicBezTo>
                <a:cubicBezTo>
                  <a:pt x="95" y="96"/>
                  <a:pt x="95" y="98"/>
                  <a:pt x="98" y="98"/>
                </a:cubicBezTo>
                <a:cubicBezTo>
                  <a:pt x="100" y="98"/>
                  <a:pt x="100" y="96"/>
                  <a:pt x="100" y="96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5" y="93"/>
                  <a:pt x="105" y="93"/>
                  <a:pt x="105" y="93"/>
                </a:cubicBezTo>
                <a:cubicBezTo>
                  <a:pt x="105" y="97"/>
                  <a:pt x="105" y="97"/>
                  <a:pt x="105" y="97"/>
                </a:cubicBezTo>
                <a:cubicBezTo>
                  <a:pt x="105" y="97"/>
                  <a:pt x="104" y="102"/>
                  <a:pt x="98" y="102"/>
                </a:cubicBezTo>
                <a:cubicBezTo>
                  <a:pt x="93" y="102"/>
                  <a:pt x="91" y="97"/>
                  <a:pt x="91" y="97"/>
                </a:cubicBezTo>
                <a:cubicBezTo>
                  <a:pt x="91" y="84"/>
                  <a:pt x="91" y="84"/>
                  <a:pt x="91" y="84"/>
                </a:cubicBezTo>
                <a:cubicBezTo>
                  <a:pt x="91" y="84"/>
                  <a:pt x="91" y="78"/>
                  <a:pt x="98" y="78"/>
                </a:cubicBezTo>
                <a:cubicBezTo>
                  <a:pt x="105" y="78"/>
                  <a:pt x="105" y="84"/>
                  <a:pt x="105" y="84"/>
                </a:cubicBezTo>
                <a:moveTo>
                  <a:pt x="98" y="83"/>
                </a:moveTo>
                <a:cubicBezTo>
                  <a:pt x="95" y="83"/>
                  <a:pt x="95" y="84"/>
                  <a:pt x="95" y="8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3"/>
                  <a:pt x="98" y="8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56" tIns="91428" rIns="182856" bIns="91428" numCol="1" anchor="t" anchorCtr="0" compatLnSpc="1">
            <a:prstTxWarp prst="textNoShape">
              <a:avLst/>
            </a:prstTxWarp>
          </a:bodyPr>
          <a:lstStyle/>
          <a:p>
            <a:pPr defTabSz="457154"/>
            <a:endParaRPr lang="en-US" sz="3600">
              <a:solidFill>
                <a:srgbClr val="272E3A">
                  <a:lumMod val="90000"/>
                  <a:lumOff val="10000"/>
                </a:srgbClr>
              </a:solidFill>
              <a:latin typeface="Open Sans Ligh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80835" y="10529638"/>
            <a:ext cx="17222330" cy="1754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154"/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Etiam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dignissim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 dolor sit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amet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 dictum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volutpat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. Sed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egestas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egestas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turpis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, vitae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accumsan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nunc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aliquam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 sed. In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hac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habitasse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platea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dictumst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.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Praesent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lacus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odio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,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sagittis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 et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volutpat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 id,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dignissim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 vitae </a:t>
            </a:r>
            <a:r>
              <a:rPr lang="en-US" sz="3600" dirty="0" err="1">
                <a:solidFill>
                  <a:srgbClr val="272E3A"/>
                </a:solidFill>
                <a:latin typeface="Open Sans Light"/>
              </a:rPr>
              <a:t>arcu</a:t>
            </a:r>
            <a:r>
              <a:rPr lang="en-US" sz="3600" dirty="0">
                <a:solidFill>
                  <a:srgbClr val="272E3A"/>
                </a:solidFill>
                <a:latin typeface="Open Sans Light"/>
              </a:rPr>
              <a:t>.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2BB136-F399-4CD6-AD87-F983AC7E933F}"/>
              </a:ext>
            </a:extLst>
          </p:cNvPr>
          <p:cNvSpPr/>
          <p:nvPr/>
        </p:nvSpPr>
        <p:spPr>
          <a:xfrm>
            <a:off x="9775890" y="6577418"/>
            <a:ext cx="4747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272E3A"/>
                </a:solidFill>
              </a:rPr>
              <a:t>Lorem Ipsum is simply dummy text of the printing and typesetting industry.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6C5E66-22B9-4336-98A0-45BC565594B8}"/>
              </a:ext>
            </a:extLst>
          </p:cNvPr>
          <p:cNvSpPr/>
          <p:nvPr/>
        </p:nvSpPr>
        <p:spPr>
          <a:xfrm>
            <a:off x="16133453" y="6577418"/>
            <a:ext cx="4747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272E3A"/>
                </a:solidFill>
              </a:rPr>
              <a:t>Lorem Ipsum is simply dummy text of the printing and typesetting industry.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792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23" grpId="0" animBg="1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868135" y="4931310"/>
            <a:ext cx="3883842" cy="4025244"/>
            <a:chOff x="1934067" y="2570684"/>
            <a:chExt cx="1941921" cy="2012622"/>
          </a:xfrm>
        </p:grpSpPr>
        <p:sp>
          <p:nvSpPr>
            <p:cNvPr id="223" name="Rounded Rectangle 222"/>
            <p:cNvSpPr/>
            <p:nvPr/>
          </p:nvSpPr>
          <p:spPr>
            <a:xfrm>
              <a:off x="1934067" y="2641385"/>
              <a:ext cx="1941921" cy="1941921"/>
            </a:xfrm>
            <a:prstGeom prst="roundRect">
              <a:avLst/>
            </a:prstGeom>
            <a:pattFill prst="dkUpDiag">
              <a:fgClr>
                <a:schemeClr val="accent2"/>
              </a:fgClr>
              <a:bgClr>
                <a:schemeClr val="accent2">
                  <a:lumMod val="75000"/>
                </a:schemeClr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schemeClr val="tx1"/>
                </a:solidFill>
              </a:endParaRP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1934067" y="2570684"/>
              <a:ext cx="1941921" cy="1941921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959367" y="4931310"/>
            <a:ext cx="3883842" cy="4025244"/>
            <a:chOff x="3979683" y="2570684"/>
            <a:chExt cx="1941921" cy="2012622"/>
          </a:xfrm>
        </p:grpSpPr>
        <p:sp>
          <p:nvSpPr>
            <p:cNvPr id="224" name="Rounded Rectangle 223"/>
            <p:cNvSpPr/>
            <p:nvPr/>
          </p:nvSpPr>
          <p:spPr>
            <a:xfrm>
              <a:off x="3979683" y="2641385"/>
              <a:ext cx="1941921" cy="1941921"/>
            </a:xfrm>
            <a:prstGeom prst="roundRect">
              <a:avLst/>
            </a:prstGeom>
            <a:pattFill prst="dkUpDiag">
              <a:fgClr>
                <a:schemeClr val="accent1"/>
              </a:fgClr>
              <a:bgClr>
                <a:schemeClr val="accent1">
                  <a:lumMod val="75000"/>
                </a:schemeClr>
              </a:bgClr>
            </a:patt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schemeClr val="tx1"/>
                </a:solidFill>
              </a:endParaRP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3979683" y="2570684"/>
              <a:ext cx="1941921" cy="1941921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68135" y="9088532"/>
            <a:ext cx="3883842" cy="4025244"/>
            <a:chOff x="1934067" y="4649295"/>
            <a:chExt cx="1941921" cy="2012622"/>
          </a:xfrm>
        </p:grpSpPr>
        <p:sp>
          <p:nvSpPr>
            <p:cNvPr id="225" name="Rounded Rectangle 224"/>
            <p:cNvSpPr/>
            <p:nvPr/>
          </p:nvSpPr>
          <p:spPr>
            <a:xfrm>
              <a:off x="1934067" y="4719996"/>
              <a:ext cx="1941921" cy="1941921"/>
            </a:xfrm>
            <a:prstGeom prst="roundRect">
              <a:avLst/>
            </a:prstGeom>
            <a:pattFill prst="dkUpDiag">
              <a:fgClr>
                <a:schemeClr val="accent3"/>
              </a:fgClr>
              <a:bgClr>
                <a:schemeClr val="accent3">
                  <a:lumMod val="75000"/>
                </a:schemeClr>
              </a:bgClr>
            </a:patt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schemeClr val="tx1"/>
                </a:solidFill>
              </a:endParaRP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1934067" y="4649295"/>
              <a:ext cx="1941921" cy="1941921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959367" y="9088532"/>
            <a:ext cx="3883842" cy="4025244"/>
            <a:chOff x="3979683" y="4649295"/>
            <a:chExt cx="1941921" cy="2012622"/>
          </a:xfrm>
        </p:grpSpPr>
        <p:sp>
          <p:nvSpPr>
            <p:cNvPr id="226" name="Rounded Rectangle 225"/>
            <p:cNvSpPr/>
            <p:nvPr/>
          </p:nvSpPr>
          <p:spPr>
            <a:xfrm>
              <a:off x="3979683" y="4719996"/>
              <a:ext cx="1941921" cy="1941921"/>
            </a:xfrm>
            <a:prstGeom prst="roundRect">
              <a:avLst/>
            </a:prstGeom>
            <a:pattFill prst="dkUpDiag">
              <a:fgClr>
                <a:schemeClr val="accent4"/>
              </a:fgClr>
              <a:bgClr>
                <a:schemeClr val="accent4">
                  <a:lumMod val="75000"/>
                </a:schemeClr>
              </a:bgClr>
            </a:patt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schemeClr val="tx1"/>
                </a:solidFill>
              </a:endParaRP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3979683" y="4649295"/>
              <a:ext cx="1941921" cy="194192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747104" y="4227821"/>
            <a:ext cx="1356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id-ID" sz="3600" b="1" dirty="0"/>
              <a:t>High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2747105" y="12233711"/>
            <a:ext cx="1175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id-ID" sz="3600" b="1" dirty="0"/>
              <a:t>Low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10813625" y="4214849"/>
            <a:ext cx="1175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id-ID" sz="3600" b="1" dirty="0"/>
              <a:t>Low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366184" y="4983939"/>
            <a:ext cx="0" cy="7212886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69435" y="4597152"/>
            <a:ext cx="674419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5684720" y="3758307"/>
            <a:ext cx="3395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800"/>
            <a:r>
              <a:rPr lang="id-ID" sz="3600" b="1" dirty="0"/>
              <a:t>Market Share</a:t>
            </a:r>
          </a:p>
        </p:txBody>
      </p:sp>
      <p:sp>
        <p:nvSpPr>
          <p:cNvPr id="245" name="TextBox 244"/>
          <p:cNvSpPr txBox="1"/>
          <p:nvPr/>
        </p:nvSpPr>
        <p:spPr>
          <a:xfrm rot="16200000">
            <a:off x="892855" y="8555200"/>
            <a:ext cx="380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800"/>
            <a:r>
              <a:rPr lang="id-ID" sz="3600" b="1" dirty="0"/>
              <a:t>Market Growth</a:t>
            </a:r>
          </a:p>
        </p:txBody>
      </p:sp>
      <p:cxnSp>
        <p:nvCxnSpPr>
          <p:cNvPr id="250" name="Straight Connector 249"/>
          <p:cNvCxnSpPr/>
          <p:nvPr/>
        </p:nvCxnSpPr>
        <p:spPr>
          <a:xfrm>
            <a:off x="12956612" y="4931310"/>
            <a:ext cx="0" cy="7797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B36A46DA-4573-4E44-A1F0-8EAC63BD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78E72A-EF5B-42FE-AAD9-D7E4AD200E06}"/>
              </a:ext>
            </a:extLst>
          </p:cNvPr>
          <p:cNvSpPr/>
          <p:nvPr/>
        </p:nvSpPr>
        <p:spPr>
          <a:xfrm>
            <a:off x="14121306" y="5072712"/>
            <a:ext cx="8127174" cy="667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2400" dirty="0" err="1"/>
              <a:t>popularised</a:t>
            </a:r>
            <a:r>
              <a:rPr lang="en-US" sz="2400" dirty="0"/>
              <a:t> in the 1960s with the release of </a:t>
            </a:r>
            <a:r>
              <a:rPr lang="en-US" sz="2400" dirty="0" err="1"/>
              <a:t>Letraset</a:t>
            </a:r>
            <a:r>
              <a:rPr lang="en-US" sz="2400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925F02-D5BC-4729-8455-69962CFBAA4A}"/>
              </a:ext>
            </a:extLst>
          </p:cNvPr>
          <p:cNvSpPr/>
          <p:nvPr/>
        </p:nvSpPr>
        <p:spPr>
          <a:xfrm>
            <a:off x="4686978" y="6746365"/>
            <a:ext cx="2324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Lorem Ipsum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CD58F8-DD23-4BDF-8585-887BE2BFDB10}"/>
              </a:ext>
            </a:extLst>
          </p:cNvPr>
          <p:cNvSpPr/>
          <p:nvPr/>
        </p:nvSpPr>
        <p:spPr>
          <a:xfrm>
            <a:off x="8570820" y="6746365"/>
            <a:ext cx="2324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Lorem Ipsum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DA9129A-C0D7-4873-A345-85D473F7520A}"/>
              </a:ext>
            </a:extLst>
          </p:cNvPr>
          <p:cNvSpPr/>
          <p:nvPr/>
        </p:nvSpPr>
        <p:spPr>
          <a:xfrm>
            <a:off x="4686978" y="10780489"/>
            <a:ext cx="2324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Lorem Ipsum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A0A337-F724-426B-A818-6747106E1FB6}"/>
              </a:ext>
            </a:extLst>
          </p:cNvPr>
          <p:cNvSpPr/>
          <p:nvPr/>
        </p:nvSpPr>
        <p:spPr>
          <a:xfrm>
            <a:off x="8570820" y="10780489"/>
            <a:ext cx="2324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Lorem Ipsum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651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2" grpId="0"/>
      <p:bldP spid="243" grpId="0"/>
      <p:bldP spid="244" grpId="0"/>
      <p:bldP spid="2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33482" y="5283144"/>
            <a:ext cx="2903456" cy="290345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lnSpc>
                <a:spcPct val="150000"/>
              </a:lnSpc>
            </a:pPr>
            <a:r>
              <a:rPr lang="en-US" sz="2100" dirty="0">
                <a:solidFill>
                  <a:schemeClr val="tx1"/>
                </a:solidFill>
              </a:rPr>
              <a:t>Lorem Ipsum is simply dummy text of the printing </a:t>
            </a:r>
            <a:endParaRPr lang="en-US" sz="21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050062" y="5283144"/>
            <a:ext cx="2903456" cy="29034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lnSpc>
                <a:spcPct val="150000"/>
              </a:lnSpc>
            </a:pPr>
            <a:r>
              <a:rPr lang="en-US" sz="2100" dirty="0">
                <a:solidFill>
                  <a:schemeClr val="tx1"/>
                </a:solidFill>
              </a:rPr>
              <a:t>Lorem Ipsum is simply dummy text of the printing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4033482" y="8299724"/>
            <a:ext cx="2903456" cy="29034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lnSpc>
                <a:spcPct val="150000"/>
              </a:lnSpc>
            </a:pPr>
            <a:r>
              <a:rPr lang="en-US" sz="2100" dirty="0">
                <a:solidFill>
                  <a:schemeClr val="tx1"/>
                </a:solidFill>
              </a:rPr>
              <a:t>Lorem Ipsum is simply dummy text of the printing </a:t>
            </a:r>
            <a:endParaRPr lang="id-ID" sz="21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050062" y="8299724"/>
            <a:ext cx="2903456" cy="290345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lnSpc>
                <a:spcPct val="150000"/>
              </a:lnSpc>
            </a:pPr>
            <a:r>
              <a:rPr lang="en-US" sz="2100" dirty="0">
                <a:solidFill>
                  <a:schemeClr val="tx1"/>
                </a:solidFill>
              </a:rPr>
              <a:t>Lorem Ipsum is simply dummy text of the printing </a:t>
            </a:r>
            <a:endParaRPr lang="id-ID" sz="21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11015" y="4554466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id-ID" sz="2800" b="1" dirty="0"/>
              <a:t>HIGH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927595" y="4554466"/>
            <a:ext cx="111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id-ID" sz="2800" b="1" dirty="0"/>
              <a:t>LOW</a:t>
            </a:r>
          </a:p>
        </p:txBody>
      </p:sp>
      <p:sp>
        <p:nvSpPr>
          <p:cNvPr id="62" name="TextBox 61"/>
          <p:cNvSpPr txBox="1"/>
          <p:nvPr/>
        </p:nvSpPr>
        <p:spPr>
          <a:xfrm rot="5400000">
            <a:off x="19804519" y="6594122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id-ID" sz="2800" b="1" dirty="0"/>
              <a:t>HIGH</a:t>
            </a:r>
          </a:p>
        </p:txBody>
      </p:sp>
      <p:sp>
        <p:nvSpPr>
          <p:cNvPr id="63" name="TextBox 62"/>
          <p:cNvSpPr txBox="1"/>
          <p:nvPr/>
        </p:nvSpPr>
        <p:spPr>
          <a:xfrm rot="5400000">
            <a:off x="19839785" y="9502108"/>
            <a:ext cx="111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id-ID" sz="2800" b="1" dirty="0"/>
              <a:t>LOW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2808006" y="4496970"/>
            <a:ext cx="999242" cy="7202072"/>
            <a:chOff x="1498866" y="2248485"/>
            <a:chExt cx="499621" cy="3601036"/>
          </a:xfrm>
        </p:grpSpPr>
        <p:sp>
          <p:nvSpPr>
            <p:cNvPr id="4" name="Right Arrow 3"/>
            <p:cNvSpPr/>
            <p:nvPr/>
          </p:nvSpPr>
          <p:spPr>
            <a:xfrm rot="16200000">
              <a:off x="-51841" y="3799192"/>
              <a:ext cx="3601036" cy="499621"/>
            </a:xfrm>
            <a:prstGeom prst="rightArrow">
              <a:avLst>
                <a:gd name="adj1" fmla="val 50000"/>
                <a:gd name="adj2" fmla="val 78302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48000">
                  <a:schemeClr val="accent2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453644" y="3907124"/>
              <a:ext cx="5900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828800"/>
              <a:r>
                <a:rPr lang="id-ID" sz="2800" dirty="0">
                  <a:solidFill>
                    <a:prstClr val="white"/>
                  </a:solidFill>
                </a:rPr>
                <a:t>SKILL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807250" y="11340824"/>
            <a:ext cx="7202072" cy="999242"/>
            <a:chOff x="1998488" y="5670412"/>
            <a:chExt cx="3601036" cy="499621"/>
          </a:xfrm>
        </p:grpSpPr>
        <p:sp>
          <p:nvSpPr>
            <p:cNvPr id="59" name="Right Arrow 58"/>
            <p:cNvSpPr/>
            <p:nvPr/>
          </p:nvSpPr>
          <p:spPr>
            <a:xfrm>
              <a:off x="1998488" y="5670412"/>
              <a:ext cx="3601036" cy="499621"/>
            </a:xfrm>
            <a:prstGeom prst="rightArrow">
              <a:avLst>
                <a:gd name="adj1" fmla="val 50000"/>
                <a:gd name="adj2" fmla="val 78302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48000">
                  <a:schemeClr val="accent3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prstClr val="white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309638" y="5773596"/>
              <a:ext cx="5523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828800"/>
              <a:r>
                <a:rPr lang="id-ID" sz="2800" dirty="0">
                  <a:solidFill>
                    <a:prstClr val="white"/>
                  </a:solidFill>
                </a:rPr>
                <a:t>WILL</a:t>
              </a:r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11550964" y="4386540"/>
            <a:ext cx="0" cy="7797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1260A0C7-8A5C-45C0-9440-B00A3CBC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Matrix Chart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9A9A82-49A8-49E6-9C60-9C2D9F96ED12}"/>
              </a:ext>
            </a:extLst>
          </p:cNvPr>
          <p:cNvSpPr/>
          <p:nvPr/>
        </p:nvSpPr>
        <p:spPr>
          <a:xfrm>
            <a:off x="2055133" y="4816076"/>
            <a:ext cx="8127174" cy="667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2400" dirty="0" err="1"/>
              <a:t>popularised</a:t>
            </a:r>
            <a:r>
              <a:rPr lang="en-US" sz="2400" dirty="0"/>
              <a:t> in the 1960s with the release of </a:t>
            </a:r>
            <a:r>
              <a:rPr lang="en-US" sz="2400" dirty="0" err="1"/>
              <a:t>Letraset</a:t>
            </a:r>
            <a:r>
              <a:rPr lang="en-US" sz="2400" dirty="0"/>
              <a:t> sheets containing Lorem Ipsum passages, and more recently with desktop publishing software like Aldus PageMaker including versions of Lorem Ipsum.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561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 animBg="1"/>
      <p:bldP spid="57" grpId="0" animBg="1"/>
      <p:bldP spid="58" grpId="0" animBg="1"/>
      <p:bldP spid="7" grpId="0"/>
      <p:bldP spid="61" grpId="0"/>
      <p:bldP spid="62" grpId="0"/>
      <p:bldP spid="6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23208" y="5283144"/>
            <a:ext cx="2903456" cy="290345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id-ID" sz="3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239788" y="5283144"/>
            <a:ext cx="2903456" cy="29034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id-ID" sz="3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223208" y="8299724"/>
            <a:ext cx="2903456" cy="29034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id-ID" sz="3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239788" y="8299724"/>
            <a:ext cx="2903456" cy="290345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id-ID" sz="3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0741" y="4554466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id-ID" sz="2800" b="1" dirty="0">
                <a:solidFill>
                  <a:prstClr val="white">
                    <a:lumMod val="65000"/>
                  </a:prstClr>
                </a:solidFill>
                <a:latin typeface="Calibri"/>
              </a:rPr>
              <a:t>HIGH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117321" y="4554466"/>
            <a:ext cx="893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id-ID" sz="2800" b="1" dirty="0">
                <a:solidFill>
                  <a:prstClr val="white">
                    <a:lumMod val="65000"/>
                  </a:prstClr>
                </a:solidFill>
                <a:latin typeface="Calibri"/>
              </a:rPr>
              <a:t>LOW</a:t>
            </a:r>
          </a:p>
        </p:txBody>
      </p:sp>
      <p:sp>
        <p:nvSpPr>
          <p:cNvPr id="62" name="TextBox 61"/>
          <p:cNvSpPr txBox="1"/>
          <p:nvPr/>
        </p:nvSpPr>
        <p:spPr>
          <a:xfrm rot="5400000">
            <a:off x="10108058" y="6594122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id-ID" sz="2800" b="1" dirty="0">
                <a:solidFill>
                  <a:prstClr val="white">
                    <a:lumMod val="65000"/>
                  </a:prstClr>
                </a:solidFill>
                <a:latin typeface="Calibri"/>
              </a:rPr>
              <a:t>HIGH</a:t>
            </a:r>
          </a:p>
        </p:txBody>
      </p:sp>
      <p:sp>
        <p:nvSpPr>
          <p:cNvPr id="63" name="TextBox 62"/>
          <p:cNvSpPr txBox="1"/>
          <p:nvPr/>
        </p:nvSpPr>
        <p:spPr>
          <a:xfrm rot="5400000">
            <a:off x="10142234" y="9502108"/>
            <a:ext cx="893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id-ID" sz="2800" b="1" dirty="0">
                <a:solidFill>
                  <a:prstClr val="white">
                    <a:lumMod val="65000"/>
                  </a:prstClr>
                </a:solidFill>
                <a:latin typeface="Calibri"/>
              </a:rPr>
              <a:t>LOW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9001647" y="5542864"/>
            <a:ext cx="949988" cy="949988"/>
            <a:chOff x="1802253" y="5505131"/>
            <a:chExt cx="474994" cy="474994"/>
          </a:xfrm>
        </p:grpSpPr>
        <p:sp>
          <p:nvSpPr>
            <p:cNvPr id="65" name="Oval 64"/>
            <p:cNvSpPr/>
            <p:nvPr/>
          </p:nvSpPr>
          <p:spPr>
            <a:xfrm>
              <a:off x="1802253" y="5505131"/>
              <a:ext cx="474994" cy="47499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89389" y="5577312"/>
              <a:ext cx="30072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828800"/>
              <a:r>
                <a:rPr lang="id-ID" sz="3200" b="1" dirty="0">
                  <a:solidFill>
                    <a:prstClr val="white"/>
                  </a:solidFill>
                  <a:latin typeface="Calibri"/>
                </a:rPr>
                <a:t>01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741529" y="6774530"/>
            <a:ext cx="949988" cy="949988"/>
            <a:chOff x="3424754" y="5505131"/>
            <a:chExt cx="474994" cy="474994"/>
          </a:xfrm>
        </p:grpSpPr>
        <p:sp>
          <p:nvSpPr>
            <p:cNvPr id="68" name="Oval 67"/>
            <p:cNvSpPr/>
            <p:nvPr/>
          </p:nvSpPr>
          <p:spPr>
            <a:xfrm>
              <a:off x="3424754" y="5505131"/>
              <a:ext cx="474994" cy="4749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11890" y="5577312"/>
              <a:ext cx="30072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828800"/>
              <a:r>
                <a:rPr lang="id-ID" sz="3200" b="1" dirty="0">
                  <a:solidFill>
                    <a:prstClr val="white"/>
                  </a:solidFill>
                  <a:latin typeface="Calibri"/>
                </a:rPr>
                <a:t>02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646107" y="9376858"/>
            <a:ext cx="949988" cy="949988"/>
            <a:chOff x="5047255" y="5505131"/>
            <a:chExt cx="474994" cy="474994"/>
          </a:xfrm>
        </p:grpSpPr>
        <p:sp>
          <p:nvSpPr>
            <p:cNvPr id="75" name="Oval 74"/>
            <p:cNvSpPr/>
            <p:nvPr/>
          </p:nvSpPr>
          <p:spPr>
            <a:xfrm>
              <a:off x="5047255" y="5505131"/>
              <a:ext cx="474994" cy="47499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134391" y="5577312"/>
              <a:ext cx="30072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828800"/>
              <a:r>
                <a:rPr lang="id-ID" sz="3200" b="1" dirty="0">
                  <a:solidFill>
                    <a:prstClr val="white"/>
                  </a:solidFill>
                  <a:latin typeface="Calibri"/>
                </a:rPr>
                <a:t>03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975259" y="9707490"/>
            <a:ext cx="949988" cy="949988"/>
            <a:chOff x="6669754" y="5505131"/>
            <a:chExt cx="474994" cy="474994"/>
          </a:xfrm>
        </p:grpSpPr>
        <p:sp>
          <p:nvSpPr>
            <p:cNvPr id="88" name="Oval 87"/>
            <p:cNvSpPr/>
            <p:nvPr/>
          </p:nvSpPr>
          <p:spPr>
            <a:xfrm>
              <a:off x="6669754" y="5505131"/>
              <a:ext cx="474994" cy="47499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756890" y="5577312"/>
              <a:ext cx="30072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828800"/>
              <a:r>
                <a:rPr lang="id-ID" sz="3200" b="1" dirty="0">
                  <a:solidFill>
                    <a:prstClr val="white"/>
                  </a:solidFill>
                  <a:latin typeface="Calibri"/>
                </a:rPr>
                <a:t>04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586633" y="8498098"/>
            <a:ext cx="949988" cy="949988"/>
            <a:chOff x="8294075" y="5505131"/>
            <a:chExt cx="474994" cy="474994"/>
          </a:xfrm>
        </p:grpSpPr>
        <p:sp>
          <p:nvSpPr>
            <p:cNvPr id="102" name="Oval 101"/>
            <p:cNvSpPr/>
            <p:nvPr/>
          </p:nvSpPr>
          <p:spPr>
            <a:xfrm>
              <a:off x="8294075" y="5505131"/>
              <a:ext cx="474994" cy="47499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381211" y="5577312"/>
              <a:ext cx="30072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828800"/>
              <a:r>
                <a:rPr lang="id-ID" sz="3200" b="1" dirty="0">
                  <a:solidFill>
                    <a:prstClr val="white"/>
                  </a:solidFill>
                  <a:latin typeface="Calibri"/>
                </a:rPr>
                <a:t>05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199943" y="6195072"/>
            <a:ext cx="949988" cy="949988"/>
            <a:chOff x="9914753" y="5505131"/>
            <a:chExt cx="474994" cy="474994"/>
          </a:xfrm>
        </p:grpSpPr>
        <p:sp>
          <p:nvSpPr>
            <p:cNvPr id="109" name="Oval 108"/>
            <p:cNvSpPr/>
            <p:nvPr/>
          </p:nvSpPr>
          <p:spPr>
            <a:xfrm>
              <a:off x="9914753" y="5505131"/>
              <a:ext cx="474994" cy="47499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0001889" y="5577312"/>
              <a:ext cx="30072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828800"/>
              <a:r>
                <a:rPr lang="id-ID" sz="3200" b="1" dirty="0">
                  <a:solidFill>
                    <a:prstClr val="white"/>
                  </a:solidFill>
                  <a:latin typeface="Calibri"/>
                </a:rPr>
                <a:t>06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97732" y="4496970"/>
            <a:ext cx="999242" cy="7202072"/>
            <a:chOff x="1498866" y="2248485"/>
            <a:chExt cx="499621" cy="3601036"/>
          </a:xfrm>
        </p:grpSpPr>
        <p:sp>
          <p:nvSpPr>
            <p:cNvPr id="4" name="Right Arrow 3"/>
            <p:cNvSpPr/>
            <p:nvPr/>
          </p:nvSpPr>
          <p:spPr>
            <a:xfrm rot="16200000">
              <a:off x="-51841" y="3799192"/>
              <a:ext cx="3601036" cy="499621"/>
            </a:xfrm>
            <a:prstGeom prst="rightArrow">
              <a:avLst>
                <a:gd name="adj1" fmla="val 50000"/>
                <a:gd name="adj2" fmla="val 78302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48000">
                  <a:schemeClr val="accent3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516962" y="3907124"/>
              <a:ext cx="4634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828800"/>
              <a:r>
                <a:rPr lang="id-ID" sz="2800" dirty="0">
                  <a:solidFill>
                    <a:prstClr val="white"/>
                  </a:solidFill>
                  <a:latin typeface="Calibri"/>
                </a:rPr>
                <a:t>SKILL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96976" y="11340824"/>
            <a:ext cx="7202072" cy="999242"/>
            <a:chOff x="1998488" y="5670412"/>
            <a:chExt cx="3601036" cy="499621"/>
          </a:xfrm>
        </p:grpSpPr>
        <p:sp>
          <p:nvSpPr>
            <p:cNvPr id="59" name="Right Arrow 58"/>
            <p:cNvSpPr/>
            <p:nvPr/>
          </p:nvSpPr>
          <p:spPr>
            <a:xfrm>
              <a:off x="1998488" y="5670412"/>
              <a:ext cx="3601036" cy="499621"/>
            </a:xfrm>
            <a:prstGeom prst="rightArrow">
              <a:avLst>
                <a:gd name="adj1" fmla="val 50000"/>
                <a:gd name="adj2" fmla="val 78302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48000">
                  <a:schemeClr val="accent2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id-ID" sz="3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309638" y="5773596"/>
              <a:ext cx="4473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828800"/>
              <a:r>
                <a:rPr lang="id-ID" sz="2800" dirty="0">
                  <a:solidFill>
                    <a:prstClr val="white"/>
                  </a:solidFill>
                  <a:latin typeface="Calibri"/>
                </a:rPr>
                <a:t>WILL</a:t>
              </a:r>
            </a:p>
          </p:txBody>
        </p:sp>
      </p:grpSp>
      <p:cxnSp>
        <p:nvCxnSpPr>
          <p:cNvPr id="160" name="Straight Connector 159"/>
          <p:cNvCxnSpPr/>
          <p:nvPr/>
        </p:nvCxnSpPr>
        <p:spPr>
          <a:xfrm>
            <a:off x="12003300" y="4542266"/>
            <a:ext cx="0" cy="7797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CE5815B6-1071-4258-8B9D-FBEC1698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Matrix Chart</a:t>
            </a:r>
            <a:endParaRPr lang="en-US" dirty="0"/>
          </a:p>
        </p:txBody>
      </p:sp>
      <p:sp>
        <p:nvSpPr>
          <p:cNvPr id="71" name="Freeform 104">
            <a:extLst>
              <a:ext uri="{FF2B5EF4-FFF2-40B4-BE49-F238E27FC236}">
                <a16:creationId xmlns:a16="http://schemas.microsoft.com/office/drawing/2014/main" id="{CC6F851F-A90E-4808-BF32-69E58C45A124}"/>
              </a:ext>
            </a:extLst>
          </p:cNvPr>
          <p:cNvSpPr>
            <a:spLocks noEditPoints="1"/>
          </p:cNvSpPr>
          <p:nvPr/>
        </p:nvSpPr>
        <p:spPr bwMode="auto">
          <a:xfrm>
            <a:off x="14179858" y="4554466"/>
            <a:ext cx="526253" cy="1640606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rgbClr val="660002"/>
          </a:solidFill>
          <a:ln>
            <a:noFill/>
          </a:ln>
          <a:effectLst/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48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9B4CF1F-B6C3-4C9C-ACF5-F923AFC97300}"/>
              </a:ext>
            </a:extLst>
          </p:cNvPr>
          <p:cNvGrpSpPr/>
          <p:nvPr/>
        </p:nvGrpSpPr>
        <p:grpSpPr>
          <a:xfrm>
            <a:off x="14223546" y="8263910"/>
            <a:ext cx="771963" cy="1112948"/>
            <a:chOff x="8070381" y="750589"/>
            <a:chExt cx="1775895" cy="2560328"/>
          </a:xfrm>
          <a:solidFill>
            <a:srgbClr val="FDBD58"/>
          </a:solidFill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FBF441B5-AD15-4054-B875-E363E250AA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4186A189-4C83-4A69-B1D2-A5CBF82A0219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FF8B34F-B974-449F-8EA3-752A8D2DA971}"/>
              </a:ext>
            </a:extLst>
          </p:cNvPr>
          <p:cNvGrpSpPr/>
          <p:nvPr/>
        </p:nvGrpSpPr>
        <p:grpSpPr>
          <a:xfrm flipH="1">
            <a:off x="18943123" y="3252228"/>
            <a:ext cx="886528" cy="765918"/>
            <a:chOff x="10610850" y="8362950"/>
            <a:chExt cx="1762126" cy="1512888"/>
          </a:xfrm>
          <a:solidFill>
            <a:sysClr val="window" lastClr="FFFFFF"/>
          </a:solidFill>
        </p:grpSpPr>
        <p:sp>
          <p:nvSpPr>
            <p:cNvPr id="81" name="Freeform 379">
              <a:extLst>
                <a:ext uri="{FF2B5EF4-FFF2-40B4-BE49-F238E27FC236}">
                  <a16:creationId xmlns:a16="http://schemas.microsoft.com/office/drawing/2014/main" id="{6B4CBC68-235B-4103-B196-A28DB1C254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10850" y="9625013"/>
              <a:ext cx="252413" cy="250825"/>
            </a:xfrm>
            <a:custGeom>
              <a:avLst/>
              <a:gdLst>
                <a:gd name="T0" fmla="*/ 58 w 67"/>
                <a:gd name="T1" fmla="*/ 0 h 66"/>
                <a:gd name="T2" fmla="*/ 8 w 67"/>
                <a:gd name="T3" fmla="*/ 0 h 66"/>
                <a:gd name="T4" fmla="*/ 2 w 67"/>
                <a:gd name="T5" fmla="*/ 2 h 66"/>
                <a:gd name="T6" fmla="*/ 0 w 67"/>
                <a:gd name="T7" fmla="*/ 8 h 66"/>
                <a:gd name="T8" fmla="*/ 0 w 67"/>
                <a:gd name="T9" fmla="*/ 58 h 66"/>
                <a:gd name="T10" fmla="*/ 2 w 67"/>
                <a:gd name="T11" fmla="*/ 64 h 66"/>
                <a:gd name="T12" fmla="*/ 8 w 67"/>
                <a:gd name="T13" fmla="*/ 66 h 66"/>
                <a:gd name="T14" fmla="*/ 58 w 67"/>
                <a:gd name="T15" fmla="*/ 66 h 66"/>
                <a:gd name="T16" fmla="*/ 64 w 67"/>
                <a:gd name="T17" fmla="*/ 64 h 66"/>
                <a:gd name="T18" fmla="*/ 67 w 67"/>
                <a:gd name="T19" fmla="*/ 58 h 66"/>
                <a:gd name="T20" fmla="*/ 67 w 67"/>
                <a:gd name="T21" fmla="*/ 8 h 66"/>
                <a:gd name="T22" fmla="*/ 64 w 67"/>
                <a:gd name="T23" fmla="*/ 2 h 66"/>
                <a:gd name="T24" fmla="*/ 58 w 67"/>
                <a:gd name="T25" fmla="*/ 0 h 66"/>
                <a:gd name="T26" fmla="*/ 58 w 67"/>
                <a:gd name="T27" fmla="*/ 0 h 66"/>
                <a:gd name="T28" fmla="*/ 58 w 67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66">
                  <a:moveTo>
                    <a:pt x="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1" y="63"/>
                    <a:pt x="2" y="64"/>
                  </a:cubicBezTo>
                  <a:cubicBezTo>
                    <a:pt x="4" y="66"/>
                    <a:pt x="6" y="66"/>
                    <a:pt x="8" y="66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1" y="66"/>
                    <a:pt x="63" y="66"/>
                    <a:pt x="64" y="64"/>
                  </a:cubicBezTo>
                  <a:cubicBezTo>
                    <a:pt x="66" y="63"/>
                    <a:pt x="67" y="61"/>
                    <a:pt x="67" y="5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6"/>
                    <a:pt x="66" y="4"/>
                    <a:pt x="64" y="2"/>
                  </a:cubicBezTo>
                  <a:cubicBezTo>
                    <a:pt x="63" y="0"/>
                    <a:pt x="61" y="0"/>
                    <a:pt x="58" y="0"/>
                  </a:cubicBezTo>
                  <a:close/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2400" ker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" name="Freeform 380">
              <a:extLst>
                <a:ext uri="{FF2B5EF4-FFF2-40B4-BE49-F238E27FC236}">
                  <a16:creationId xmlns:a16="http://schemas.microsoft.com/office/drawing/2014/main" id="{B549D81E-BCFF-41B7-9C82-353D421582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64913" y="9247188"/>
              <a:ext cx="254000" cy="628650"/>
            </a:xfrm>
            <a:custGeom>
              <a:avLst/>
              <a:gdLst>
                <a:gd name="T0" fmla="*/ 59 w 67"/>
                <a:gd name="T1" fmla="*/ 0 h 166"/>
                <a:gd name="T2" fmla="*/ 9 w 67"/>
                <a:gd name="T3" fmla="*/ 0 h 166"/>
                <a:gd name="T4" fmla="*/ 3 w 67"/>
                <a:gd name="T5" fmla="*/ 2 h 166"/>
                <a:gd name="T6" fmla="*/ 0 w 67"/>
                <a:gd name="T7" fmla="*/ 8 h 166"/>
                <a:gd name="T8" fmla="*/ 0 w 67"/>
                <a:gd name="T9" fmla="*/ 158 h 166"/>
                <a:gd name="T10" fmla="*/ 3 w 67"/>
                <a:gd name="T11" fmla="*/ 164 h 166"/>
                <a:gd name="T12" fmla="*/ 9 w 67"/>
                <a:gd name="T13" fmla="*/ 166 h 166"/>
                <a:gd name="T14" fmla="*/ 59 w 67"/>
                <a:gd name="T15" fmla="*/ 166 h 166"/>
                <a:gd name="T16" fmla="*/ 65 w 67"/>
                <a:gd name="T17" fmla="*/ 164 h 166"/>
                <a:gd name="T18" fmla="*/ 67 w 67"/>
                <a:gd name="T19" fmla="*/ 158 h 166"/>
                <a:gd name="T20" fmla="*/ 67 w 67"/>
                <a:gd name="T21" fmla="*/ 8 h 166"/>
                <a:gd name="T22" fmla="*/ 65 w 67"/>
                <a:gd name="T23" fmla="*/ 2 h 166"/>
                <a:gd name="T24" fmla="*/ 59 w 67"/>
                <a:gd name="T25" fmla="*/ 0 h 166"/>
                <a:gd name="T26" fmla="*/ 59 w 67"/>
                <a:gd name="T27" fmla="*/ 0 h 166"/>
                <a:gd name="T28" fmla="*/ 59 w 67"/>
                <a:gd name="T2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66">
                  <a:moveTo>
                    <a:pt x="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4" y="0"/>
                    <a:pt x="3" y="2"/>
                  </a:cubicBezTo>
                  <a:cubicBezTo>
                    <a:pt x="1" y="3"/>
                    <a:pt x="0" y="5"/>
                    <a:pt x="0" y="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1"/>
                    <a:pt x="1" y="163"/>
                    <a:pt x="3" y="164"/>
                  </a:cubicBezTo>
                  <a:cubicBezTo>
                    <a:pt x="4" y="166"/>
                    <a:pt x="6" y="166"/>
                    <a:pt x="9" y="166"/>
                  </a:cubicBezTo>
                  <a:cubicBezTo>
                    <a:pt x="59" y="166"/>
                    <a:pt x="59" y="166"/>
                    <a:pt x="59" y="166"/>
                  </a:cubicBezTo>
                  <a:cubicBezTo>
                    <a:pt x="61" y="166"/>
                    <a:pt x="63" y="166"/>
                    <a:pt x="65" y="164"/>
                  </a:cubicBezTo>
                  <a:cubicBezTo>
                    <a:pt x="66" y="163"/>
                    <a:pt x="67" y="161"/>
                    <a:pt x="67" y="15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3" y="0"/>
                    <a:pt x="61" y="0"/>
                    <a:pt x="59" y="0"/>
                  </a:cubicBezTo>
                  <a:close/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2400" ker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3" name="Freeform 381">
              <a:extLst>
                <a:ext uri="{FF2B5EF4-FFF2-40B4-BE49-F238E27FC236}">
                  <a16:creationId xmlns:a16="http://schemas.microsoft.com/office/drawing/2014/main" id="{7C0EEEF2-66F0-40D0-BCC1-CC44D88ACA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7088" y="9496425"/>
              <a:ext cx="254000" cy="379413"/>
            </a:xfrm>
            <a:custGeom>
              <a:avLst/>
              <a:gdLst>
                <a:gd name="T0" fmla="*/ 59 w 67"/>
                <a:gd name="T1" fmla="*/ 0 h 100"/>
                <a:gd name="T2" fmla="*/ 8 w 67"/>
                <a:gd name="T3" fmla="*/ 0 h 100"/>
                <a:gd name="T4" fmla="*/ 2 w 67"/>
                <a:gd name="T5" fmla="*/ 3 h 100"/>
                <a:gd name="T6" fmla="*/ 0 w 67"/>
                <a:gd name="T7" fmla="*/ 9 h 100"/>
                <a:gd name="T8" fmla="*/ 0 w 67"/>
                <a:gd name="T9" fmla="*/ 92 h 100"/>
                <a:gd name="T10" fmla="*/ 2 w 67"/>
                <a:gd name="T11" fmla="*/ 98 h 100"/>
                <a:gd name="T12" fmla="*/ 8 w 67"/>
                <a:gd name="T13" fmla="*/ 100 h 100"/>
                <a:gd name="T14" fmla="*/ 59 w 67"/>
                <a:gd name="T15" fmla="*/ 100 h 100"/>
                <a:gd name="T16" fmla="*/ 65 w 67"/>
                <a:gd name="T17" fmla="*/ 98 h 100"/>
                <a:gd name="T18" fmla="*/ 67 w 67"/>
                <a:gd name="T19" fmla="*/ 92 h 100"/>
                <a:gd name="T20" fmla="*/ 67 w 67"/>
                <a:gd name="T21" fmla="*/ 9 h 100"/>
                <a:gd name="T22" fmla="*/ 65 w 67"/>
                <a:gd name="T23" fmla="*/ 3 h 100"/>
                <a:gd name="T24" fmla="*/ 59 w 67"/>
                <a:gd name="T25" fmla="*/ 0 h 100"/>
                <a:gd name="T26" fmla="*/ 59 w 67"/>
                <a:gd name="T27" fmla="*/ 0 h 100"/>
                <a:gd name="T28" fmla="*/ 59 w 67"/>
                <a:gd name="T2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00">
                  <a:moveTo>
                    <a:pt x="5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4" y="1"/>
                    <a:pt x="2" y="3"/>
                  </a:cubicBezTo>
                  <a:cubicBezTo>
                    <a:pt x="1" y="4"/>
                    <a:pt x="0" y="6"/>
                    <a:pt x="0" y="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5"/>
                    <a:pt x="1" y="97"/>
                    <a:pt x="2" y="98"/>
                  </a:cubicBezTo>
                  <a:cubicBezTo>
                    <a:pt x="4" y="100"/>
                    <a:pt x="6" y="100"/>
                    <a:pt x="8" y="100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61" y="100"/>
                    <a:pt x="63" y="100"/>
                    <a:pt x="65" y="98"/>
                  </a:cubicBezTo>
                  <a:cubicBezTo>
                    <a:pt x="66" y="97"/>
                    <a:pt x="67" y="95"/>
                    <a:pt x="67" y="92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6"/>
                    <a:pt x="66" y="4"/>
                    <a:pt x="65" y="3"/>
                  </a:cubicBezTo>
                  <a:cubicBezTo>
                    <a:pt x="63" y="1"/>
                    <a:pt x="61" y="0"/>
                    <a:pt x="59" y="0"/>
                  </a:cubicBezTo>
                  <a:close/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2400" ker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4" name="Freeform 382">
              <a:extLst>
                <a:ext uri="{FF2B5EF4-FFF2-40B4-BE49-F238E27FC236}">
                  <a16:creationId xmlns:a16="http://schemas.microsoft.com/office/drawing/2014/main" id="{53534A7F-C9FB-43CB-A650-D8DE3B7A58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42738" y="8866188"/>
              <a:ext cx="252413" cy="1009650"/>
            </a:xfrm>
            <a:custGeom>
              <a:avLst/>
              <a:gdLst>
                <a:gd name="T0" fmla="*/ 59 w 67"/>
                <a:gd name="T1" fmla="*/ 0 h 267"/>
                <a:gd name="T2" fmla="*/ 9 w 67"/>
                <a:gd name="T3" fmla="*/ 0 h 267"/>
                <a:gd name="T4" fmla="*/ 3 w 67"/>
                <a:gd name="T5" fmla="*/ 3 h 267"/>
                <a:gd name="T6" fmla="*/ 0 w 67"/>
                <a:gd name="T7" fmla="*/ 9 h 267"/>
                <a:gd name="T8" fmla="*/ 0 w 67"/>
                <a:gd name="T9" fmla="*/ 259 h 267"/>
                <a:gd name="T10" fmla="*/ 3 w 67"/>
                <a:gd name="T11" fmla="*/ 265 h 267"/>
                <a:gd name="T12" fmla="*/ 9 w 67"/>
                <a:gd name="T13" fmla="*/ 267 h 267"/>
                <a:gd name="T14" fmla="*/ 59 w 67"/>
                <a:gd name="T15" fmla="*/ 267 h 267"/>
                <a:gd name="T16" fmla="*/ 65 w 67"/>
                <a:gd name="T17" fmla="*/ 265 h 267"/>
                <a:gd name="T18" fmla="*/ 67 w 67"/>
                <a:gd name="T19" fmla="*/ 259 h 267"/>
                <a:gd name="T20" fmla="*/ 67 w 67"/>
                <a:gd name="T21" fmla="*/ 9 h 267"/>
                <a:gd name="T22" fmla="*/ 65 w 67"/>
                <a:gd name="T23" fmla="*/ 3 h 267"/>
                <a:gd name="T24" fmla="*/ 59 w 67"/>
                <a:gd name="T25" fmla="*/ 0 h 267"/>
                <a:gd name="T26" fmla="*/ 59 w 67"/>
                <a:gd name="T27" fmla="*/ 0 h 267"/>
                <a:gd name="T28" fmla="*/ 59 w 67"/>
                <a:gd name="T2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267">
                  <a:moveTo>
                    <a:pt x="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4" y="1"/>
                    <a:pt x="3" y="3"/>
                  </a:cubicBezTo>
                  <a:cubicBezTo>
                    <a:pt x="1" y="4"/>
                    <a:pt x="0" y="6"/>
                    <a:pt x="0" y="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62"/>
                    <a:pt x="1" y="264"/>
                    <a:pt x="3" y="265"/>
                  </a:cubicBezTo>
                  <a:cubicBezTo>
                    <a:pt x="4" y="267"/>
                    <a:pt x="6" y="267"/>
                    <a:pt x="9" y="267"/>
                  </a:cubicBezTo>
                  <a:cubicBezTo>
                    <a:pt x="59" y="267"/>
                    <a:pt x="59" y="267"/>
                    <a:pt x="59" y="267"/>
                  </a:cubicBezTo>
                  <a:cubicBezTo>
                    <a:pt x="61" y="267"/>
                    <a:pt x="63" y="267"/>
                    <a:pt x="65" y="265"/>
                  </a:cubicBezTo>
                  <a:cubicBezTo>
                    <a:pt x="66" y="264"/>
                    <a:pt x="67" y="262"/>
                    <a:pt x="67" y="25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6"/>
                    <a:pt x="66" y="4"/>
                    <a:pt x="65" y="3"/>
                  </a:cubicBezTo>
                  <a:cubicBezTo>
                    <a:pt x="63" y="1"/>
                    <a:pt x="61" y="0"/>
                    <a:pt x="59" y="0"/>
                  </a:cubicBezTo>
                  <a:close/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2400" ker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5" name="Freeform 383">
              <a:extLst>
                <a:ext uri="{FF2B5EF4-FFF2-40B4-BE49-F238E27FC236}">
                  <a16:creationId xmlns:a16="http://schemas.microsoft.com/office/drawing/2014/main" id="{45440DE2-0594-44E0-95B4-563B8B872A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20563" y="8362950"/>
              <a:ext cx="252413" cy="1512888"/>
            </a:xfrm>
            <a:custGeom>
              <a:avLst/>
              <a:gdLst>
                <a:gd name="T0" fmla="*/ 65 w 67"/>
                <a:gd name="T1" fmla="*/ 2 h 400"/>
                <a:gd name="T2" fmla="*/ 59 w 67"/>
                <a:gd name="T3" fmla="*/ 0 h 400"/>
                <a:gd name="T4" fmla="*/ 9 w 67"/>
                <a:gd name="T5" fmla="*/ 0 h 400"/>
                <a:gd name="T6" fmla="*/ 3 w 67"/>
                <a:gd name="T7" fmla="*/ 2 h 400"/>
                <a:gd name="T8" fmla="*/ 0 w 67"/>
                <a:gd name="T9" fmla="*/ 8 h 400"/>
                <a:gd name="T10" fmla="*/ 0 w 67"/>
                <a:gd name="T11" fmla="*/ 392 h 400"/>
                <a:gd name="T12" fmla="*/ 3 w 67"/>
                <a:gd name="T13" fmla="*/ 398 h 400"/>
                <a:gd name="T14" fmla="*/ 9 w 67"/>
                <a:gd name="T15" fmla="*/ 400 h 400"/>
                <a:gd name="T16" fmla="*/ 59 w 67"/>
                <a:gd name="T17" fmla="*/ 400 h 400"/>
                <a:gd name="T18" fmla="*/ 65 w 67"/>
                <a:gd name="T19" fmla="*/ 398 h 400"/>
                <a:gd name="T20" fmla="*/ 67 w 67"/>
                <a:gd name="T21" fmla="*/ 392 h 400"/>
                <a:gd name="T22" fmla="*/ 67 w 67"/>
                <a:gd name="T23" fmla="*/ 8 h 400"/>
                <a:gd name="T24" fmla="*/ 65 w 67"/>
                <a:gd name="T25" fmla="*/ 2 h 400"/>
                <a:gd name="T26" fmla="*/ 65 w 67"/>
                <a:gd name="T27" fmla="*/ 2 h 400"/>
                <a:gd name="T28" fmla="*/ 65 w 67"/>
                <a:gd name="T29" fmla="*/ 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400">
                  <a:moveTo>
                    <a:pt x="65" y="2"/>
                  </a:moveTo>
                  <a:cubicBezTo>
                    <a:pt x="63" y="1"/>
                    <a:pt x="61" y="0"/>
                    <a:pt x="5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4" y="1"/>
                    <a:pt x="3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0" y="395"/>
                    <a:pt x="1" y="397"/>
                    <a:pt x="3" y="398"/>
                  </a:cubicBezTo>
                  <a:cubicBezTo>
                    <a:pt x="4" y="400"/>
                    <a:pt x="6" y="400"/>
                    <a:pt x="9" y="400"/>
                  </a:cubicBezTo>
                  <a:cubicBezTo>
                    <a:pt x="59" y="400"/>
                    <a:pt x="59" y="400"/>
                    <a:pt x="59" y="400"/>
                  </a:cubicBezTo>
                  <a:cubicBezTo>
                    <a:pt x="61" y="400"/>
                    <a:pt x="63" y="400"/>
                    <a:pt x="65" y="398"/>
                  </a:cubicBezTo>
                  <a:cubicBezTo>
                    <a:pt x="66" y="397"/>
                    <a:pt x="67" y="395"/>
                    <a:pt x="67" y="392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6"/>
                    <a:pt x="66" y="4"/>
                    <a:pt x="65" y="2"/>
                  </a:cubicBezTo>
                  <a:close/>
                  <a:moveTo>
                    <a:pt x="65" y="2"/>
                  </a:moveTo>
                  <a:cubicBezTo>
                    <a:pt x="65" y="2"/>
                    <a:pt x="65" y="2"/>
                    <a:pt x="65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2400" kern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86" name="Freeform 149">
            <a:extLst>
              <a:ext uri="{FF2B5EF4-FFF2-40B4-BE49-F238E27FC236}">
                <a16:creationId xmlns:a16="http://schemas.microsoft.com/office/drawing/2014/main" id="{7433778C-6932-4CAE-8505-766A102A5B57}"/>
              </a:ext>
            </a:extLst>
          </p:cNvPr>
          <p:cNvSpPr>
            <a:spLocks noEditPoints="1"/>
          </p:cNvSpPr>
          <p:nvPr/>
        </p:nvSpPr>
        <p:spPr bwMode="auto">
          <a:xfrm>
            <a:off x="20683931" y="8213059"/>
            <a:ext cx="756568" cy="971940"/>
          </a:xfrm>
          <a:custGeom>
            <a:avLst/>
            <a:gdLst>
              <a:gd name="T0" fmla="*/ 80 w 161"/>
              <a:gd name="T1" fmla="*/ 0 h 208"/>
              <a:gd name="T2" fmla="*/ 0 w 161"/>
              <a:gd name="T3" fmla="*/ 208 h 208"/>
              <a:gd name="T4" fmla="*/ 122 w 161"/>
              <a:gd name="T5" fmla="*/ 128 h 208"/>
              <a:gd name="T6" fmla="*/ 134 w 161"/>
              <a:gd name="T7" fmla="*/ 71 h 208"/>
              <a:gd name="T8" fmla="*/ 50 w 161"/>
              <a:gd name="T9" fmla="*/ 156 h 208"/>
              <a:gd name="T10" fmla="*/ 47 w 161"/>
              <a:gd name="T11" fmla="*/ 165 h 208"/>
              <a:gd name="T12" fmla="*/ 42 w 161"/>
              <a:gd name="T13" fmla="*/ 162 h 208"/>
              <a:gd name="T14" fmla="*/ 36 w 161"/>
              <a:gd name="T15" fmla="*/ 164 h 208"/>
              <a:gd name="T16" fmla="*/ 33 w 161"/>
              <a:gd name="T17" fmla="*/ 155 h 208"/>
              <a:gd name="T18" fmla="*/ 41 w 161"/>
              <a:gd name="T19" fmla="*/ 149 h 208"/>
              <a:gd name="T20" fmla="*/ 44 w 161"/>
              <a:gd name="T21" fmla="*/ 154 h 208"/>
              <a:gd name="T22" fmla="*/ 50 w 161"/>
              <a:gd name="T23" fmla="*/ 156 h 208"/>
              <a:gd name="T24" fmla="*/ 67 w 161"/>
              <a:gd name="T25" fmla="*/ 164 h 208"/>
              <a:gd name="T26" fmla="*/ 66 w 161"/>
              <a:gd name="T27" fmla="*/ 165 h 208"/>
              <a:gd name="T28" fmla="*/ 56 w 161"/>
              <a:gd name="T29" fmla="*/ 165 h 208"/>
              <a:gd name="T30" fmla="*/ 53 w 161"/>
              <a:gd name="T31" fmla="*/ 156 h 208"/>
              <a:gd name="T32" fmla="*/ 59 w 161"/>
              <a:gd name="T33" fmla="*/ 154 h 208"/>
              <a:gd name="T34" fmla="*/ 62 w 161"/>
              <a:gd name="T35" fmla="*/ 149 h 208"/>
              <a:gd name="T36" fmla="*/ 70 w 161"/>
              <a:gd name="T37" fmla="*/ 155 h 208"/>
              <a:gd name="T38" fmla="*/ 85 w 161"/>
              <a:gd name="T39" fmla="*/ 159 h 208"/>
              <a:gd name="T40" fmla="*/ 86 w 161"/>
              <a:gd name="T41" fmla="*/ 165 h 208"/>
              <a:gd name="T42" fmla="*/ 76 w 161"/>
              <a:gd name="T43" fmla="*/ 165 h 208"/>
              <a:gd name="T44" fmla="*/ 77 w 161"/>
              <a:gd name="T45" fmla="*/ 159 h 208"/>
              <a:gd name="T46" fmla="*/ 73 w 161"/>
              <a:gd name="T47" fmla="*/ 154 h 208"/>
              <a:gd name="T48" fmla="*/ 81 w 161"/>
              <a:gd name="T49" fmla="*/ 149 h 208"/>
              <a:gd name="T50" fmla="*/ 89 w 161"/>
              <a:gd name="T51" fmla="*/ 154 h 208"/>
              <a:gd name="T52" fmla="*/ 108 w 161"/>
              <a:gd name="T53" fmla="*/ 156 h 208"/>
              <a:gd name="T54" fmla="*/ 105 w 161"/>
              <a:gd name="T55" fmla="*/ 165 h 208"/>
              <a:gd name="T56" fmla="*/ 100 w 161"/>
              <a:gd name="T57" fmla="*/ 162 h 208"/>
              <a:gd name="T58" fmla="*/ 94 w 161"/>
              <a:gd name="T59" fmla="*/ 164 h 208"/>
              <a:gd name="T60" fmla="*/ 91 w 161"/>
              <a:gd name="T61" fmla="*/ 155 h 208"/>
              <a:gd name="T62" fmla="*/ 99 w 161"/>
              <a:gd name="T63" fmla="*/ 149 h 208"/>
              <a:gd name="T64" fmla="*/ 102 w 161"/>
              <a:gd name="T65" fmla="*/ 154 h 208"/>
              <a:gd name="T66" fmla="*/ 108 w 161"/>
              <a:gd name="T67" fmla="*/ 156 h 208"/>
              <a:gd name="T68" fmla="*/ 124 w 161"/>
              <a:gd name="T69" fmla="*/ 165 h 208"/>
              <a:gd name="T70" fmla="*/ 115 w 161"/>
              <a:gd name="T71" fmla="*/ 165 h 208"/>
              <a:gd name="T72" fmla="*/ 115 w 161"/>
              <a:gd name="T73" fmla="*/ 159 h 208"/>
              <a:gd name="T74" fmla="*/ 111 w 161"/>
              <a:gd name="T75" fmla="*/ 154 h 208"/>
              <a:gd name="T76" fmla="*/ 119 w 161"/>
              <a:gd name="T77" fmla="*/ 149 h 208"/>
              <a:gd name="T78" fmla="*/ 127 w 161"/>
              <a:gd name="T79" fmla="*/ 154 h 208"/>
              <a:gd name="T80" fmla="*/ 123 w 161"/>
              <a:gd name="T81" fmla="*/ 159 h 208"/>
              <a:gd name="T82" fmla="*/ 90 w 161"/>
              <a:gd name="T83" fmla="*/ 102 h 208"/>
              <a:gd name="T84" fmla="*/ 116 w 161"/>
              <a:gd name="T85" fmla="*/ 82 h 208"/>
              <a:gd name="T86" fmla="*/ 117 w 161"/>
              <a:gd name="T87" fmla="*/ 62 h 208"/>
              <a:gd name="T88" fmla="*/ 97 w 161"/>
              <a:gd name="T89" fmla="*/ 48 h 208"/>
              <a:gd name="T90" fmla="*/ 84 w 161"/>
              <a:gd name="T91" fmla="*/ 47 h 208"/>
              <a:gd name="T92" fmla="*/ 66 w 161"/>
              <a:gd name="T93" fmla="*/ 75 h 208"/>
              <a:gd name="T94" fmla="*/ 62 w 161"/>
              <a:gd name="T95" fmla="*/ 102 h 208"/>
              <a:gd name="T96" fmla="*/ 62 w 161"/>
              <a:gd name="T97" fmla="*/ 102 h 208"/>
              <a:gd name="T98" fmla="*/ 62 w 161"/>
              <a:gd name="T99" fmla="*/ 68 h 208"/>
              <a:gd name="T100" fmla="*/ 56 w 161"/>
              <a:gd name="T101" fmla="*/ 98 h 208"/>
              <a:gd name="T102" fmla="*/ 44 w 161"/>
              <a:gd name="T103" fmla="*/ 68 h 208"/>
              <a:gd name="T104" fmla="*/ 44 w 161"/>
              <a:gd name="T105" fmla="*/ 102 h 208"/>
              <a:gd name="T106" fmla="*/ 64 w 161"/>
              <a:gd name="T107" fmla="*/ 98 h 208"/>
              <a:gd name="T108" fmla="*/ 58 w 161"/>
              <a:gd name="T109" fmla="*/ 7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1" h="208">
                <a:moveTo>
                  <a:pt x="122" y="128"/>
                </a:moveTo>
                <a:cubicBezTo>
                  <a:pt x="140" y="115"/>
                  <a:pt x="151" y="94"/>
                  <a:pt x="151" y="71"/>
                </a:cubicBezTo>
                <a:cubicBezTo>
                  <a:pt x="151" y="31"/>
                  <a:pt x="120" y="0"/>
                  <a:pt x="80" y="0"/>
                </a:cubicBezTo>
                <a:cubicBezTo>
                  <a:pt x="41" y="0"/>
                  <a:pt x="9" y="31"/>
                  <a:pt x="9" y="71"/>
                </a:cubicBezTo>
                <a:cubicBezTo>
                  <a:pt x="9" y="94"/>
                  <a:pt x="21" y="115"/>
                  <a:pt x="39" y="128"/>
                </a:cubicBezTo>
                <a:cubicBezTo>
                  <a:pt x="0" y="208"/>
                  <a:pt x="0" y="208"/>
                  <a:pt x="0" y="208"/>
                </a:cubicBezTo>
                <a:cubicBezTo>
                  <a:pt x="80" y="174"/>
                  <a:pt x="80" y="174"/>
                  <a:pt x="80" y="174"/>
                </a:cubicBezTo>
                <a:cubicBezTo>
                  <a:pt x="161" y="208"/>
                  <a:pt x="161" y="208"/>
                  <a:pt x="161" y="208"/>
                </a:cubicBezTo>
                <a:lnTo>
                  <a:pt x="122" y="128"/>
                </a:lnTo>
                <a:close/>
                <a:moveTo>
                  <a:pt x="27" y="71"/>
                </a:moveTo>
                <a:cubicBezTo>
                  <a:pt x="27" y="41"/>
                  <a:pt x="51" y="17"/>
                  <a:pt x="80" y="17"/>
                </a:cubicBezTo>
                <a:cubicBezTo>
                  <a:pt x="110" y="17"/>
                  <a:pt x="134" y="41"/>
                  <a:pt x="134" y="71"/>
                </a:cubicBezTo>
                <a:cubicBezTo>
                  <a:pt x="134" y="100"/>
                  <a:pt x="110" y="124"/>
                  <a:pt x="80" y="124"/>
                </a:cubicBezTo>
                <a:cubicBezTo>
                  <a:pt x="51" y="124"/>
                  <a:pt x="27" y="100"/>
                  <a:pt x="27" y="71"/>
                </a:cubicBezTo>
                <a:close/>
                <a:moveTo>
                  <a:pt x="50" y="156"/>
                </a:moveTo>
                <a:cubicBezTo>
                  <a:pt x="46" y="159"/>
                  <a:pt x="46" y="159"/>
                  <a:pt x="46" y="159"/>
                </a:cubicBezTo>
                <a:cubicBezTo>
                  <a:pt x="48" y="164"/>
                  <a:pt x="48" y="164"/>
                  <a:pt x="48" y="164"/>
                </a:cubicBezTo>
                <a:cubicBezTo>
                  <a:pt x="48" y="165"/>
                  <a:pt x="48" y="165"/>
                  <a:pt x="47" y="165"/>
                </a:cubicBezTo>
                <a:cubicBezTo>
                  <a:pt x="47" y="165"/>
                  <a:pt x="47" y="165"/>
                  <a:pt x="47" y="165"/>
                </a:cubicBezTo>
                <a:cubicBezTo>
                  <a:pt x="47" y="165"/>
                  <a:pt x="47" y="165"/>
                  <a:pt x="46" y="165"/>
                </a:cubicBezTo>
                <a:cubicBezTo>
                  <a:pt x="42" y="162"/>
                  <a:pt x="42" y="162"/>
                  <a:pt x="42" y="162"/>
                </a:cubicBezTo>
                <a:cubicBezTo>
                  <a:pt x="38" y="165"/>
                  <a:pt x="38" y="165"/>
                  <a:pt x="38" y="165"/>
                </a:cubicBezTo>
                <a:cubicBezTo>
                  <a:pt x="37" y="166"/>
                  <a:pt x="37" y="166"/>
                  <a:pt x="37" y="165"/>
                </a:cubicBezTo>
                <a:cubicBezTo>
                  <a:pt x="36" y="165"/>
                  <a:pt x="36" y="165"/>
                  <a:pt x="36" y="164"/>
                </a:cubicBezTo>
                <a:cubicBezTo>
                  <a:pt x="38" y="159"/>
                  <a:pt x="38" y="159"/>
                  <a:pt x="38" y="159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33" y="156"/>
                  <a:pt x="33" y="155"/>
                  <a:pt x="33" y="155"/>
                </a:cubicBezTo>
                <a:cubicBezTo>
                  <a:pt x="33" y="155"/>
                  <a:pt x="34" y="154"/>
                  <a:pt x="34" y="154"/>
                </a:cubicBezTo>
                <a:cubicBezTo>
                  <a:pt x="40" y="154"/>
                  <a:pt x="40" y="154"/>
                  <a:pt x="40" y="154"/>
                </a:cubicBezTo>
                <a:cubicBezTo>
                  <a:pt x="41" y="149"/>
                  <a:pt x="41" y="149"/>
                  <a:pt x="41" y="149"/>
                </a:cubicBezTo>
                <a:cubicBezTo>
                  <a:pt x="41" y="149"/>
                  <a:pt x="42" y="149"/>
                  <a:pt x="42" y="149"/>
                </a:cubicBezTo>
                <a:cubicBezTo>
                  <a:pt x="42" y="149"/>
                  <a:pt x="43" y="149"/>
                  <a:pt x="43" y="149"/>
                </a:cubicBezTo>
                <a:cubicBezTo>
                  <a:pt x="44" y="154"/>
                  <a:pt x="44" y="154"/>
                  <a:pt x="44" y="154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0" y="154"/>
                  <a:pt x="51" y="155"/>
                  <a:pt x="51" y="155"/>
                </a:cubicBezTo>
                <a:cubicBezTo>
                  <a:pt x="51" y="155"/>
                  <a:pt x="51" y="156"/>
                  <a:pt x="50" y="156"/>
                </a:cubicBezTo>
                <a:close/>
                <a:moveTo>
                  <a:pt x="70" y="156"/>
                </a:moveTo>
                <a:cubicBezTo>
                  <a:pt x="65" y="159"/>
                  <a:pt x="65" y="159"/>
                  <a:pt x="65" y="159"/>
                </a:cubicBezTo>
                <a:cubicBezTo>
                  <a:pt x="67" y="164"/>
                  <a:pt x="67" y="164"/>
                  <a:pt x="67" y="164"/>
                </a:cubicBezTo>
                <a:cubicBezTo>
                  <a:pt x="67" y="165"/>
                  <a:pt x="67" y="165"/>
                  <a:pt x="67" y="165"/>
                </a:cubicBezTo>
                <a:cubicBezTo>
                  <a:pt x="67" y="165"/>
                  <a:pt x="66" y="165"/>
                  <a:pt x="66" y="165"/>
                </a:cubicBezTo>
                <a:cubicBezTo>
                  <a:pt x="66" y="165"/>
                  <a:pt x="66" y="165"/>
                  <a:pt x="66" y="165"/>
                </a:cubicBezTo>
                <a:cubicBezTo>
                  <a:pt x="61" y="162"/>
                  <a:pt x="61" y="162"/>
                  <a:pt x="61" y="162"/>
                </a:cubicBezTo>
                <a:cubicBezTo>
                  <a:pt x="57" y="165"/>
                  <a:pt x="57" y="165"/>
                  <a:pt x="57" y="165"/>
                </a:cubicBezTo>
                <a:cubicBezTo>
                  <a:pt x="57" y="166"/>
                  <a:pt x="56" y="166"/>
                  <a:pt x="56" y="165"/>
                </a:cubicBezTo>
                <a:cubicBezTo>
                  <a:pt x="56" y="165"/>
                  <a:pt x="56" y="165"/>
                  <a:pt x="56" y="164"/>
                </a:cubicBezTo>
                <a:cubicBezTo>
                  <a:pt x="57" y="159"/>
                  <a:pt x="57" y="159"/>
                  <a:pt x="57" y="159"/>
                </a:cubicBezTo>
                <a:cubicBezTo>
                  <a:pt x="53" y="156"/>
                  <a:pt x="53" y="156"/>
                  <a:pt x="53" y="156"/>
                </a:cubicBezTo>
                <a:cubicBezTo>
                  <a:pt x="53" y="156"/>
                  <a:pt x="52" y="155"/>
                  <a:pt x="53" y="155"/>
                </a:cubicBezTo>
                <a:cubicBezTo>
                  <a:pt x="53" y="155"/>
                  <a:pt x="53" y="154"/>
                  <a:pt x="53" y="154"/>
                </a:cubicBezTo>
                <a:cubicBezTo>
                  <a:pt x="59" y="154"/>
                  <a:pt x="59" y="154"/>
                  <a:pt x="59" y="154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2" y="149"/>
                  <a:pt x="62" y="149"/>
                  <a:pt x="62" y="149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9" y="154"/>
                  <a:pt x="69" y="154"/>
                  <a:pt x="69" y="154"/>
                </a:cubicBezTo>
                <a:cubicBezTo>
                  <a:pt x="70" y="154"/>
                  <a:pt x="70" y="155"/>
                  <a:pt x="70" y="155"/>
                </a:cubicBezTo>
                <a:cubicBezTo>
                  <a:pt x="70" y="155"/>
                  <a:pt x="70" y="156"/>
                  <a:pt x="70" y="156"/>
                </a:cubicBezTo>
                <a:close/>
                <a:moveTo>
                  <a:pt x="89" y="156"/>
                </a:moveTo>
                <a:cubicBezTo>
                  <a:pt x="85" y="159"/>
                  <a:pt x="85" y="159"/>
                  <a:pt x="85" y="159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76" y="165"/>
                  <a:pt x="76" y="165"/>
                  <a:pt x="76" y="165"/>
                </a:cubicBezTo>
                <a:cubicBezTo>
                  <a:pt x="76" y="166"/>
                  <a:pt x="76" y="166"/>
                  <a:pt x="75" y="165"/>
                </a:cubicBezTo>
                <a:cubicBezTo>
                  <a:pt x="75" y="165"/>
                  <a:pt x="75" y="165"/>
                  <a:pt x="75" y="164"/>
                </a:cubicBezTo>
                <a:cubicBezTo>
                  <a:pt x="77" y="159"/>
                  <a:pt x="77" y="159"/>
                  <a:pt x="77" y="159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2" y="156"/>
                  <a:pt x="72" y="155"/>
                  <a:pt x="72" y="155"/>
                </a:cubicBezTo>
                <a:cubicBezTo>
                  <a:pt x="72" y="155"/>
                  <a:pt x="72" y="154"/>
                  <a:pt x="73" y="154"/>
                </a:cubicBezTo>
                <a:cubicBezTo>
                  <a:pt x="78" y="154"/>
                  <a:pt x="78" y="154"/>
                  <a:pt x="78" y="154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1" y="149"/>
                </a:cubicBezTo>
                <a:cubicBezTo>
                  <a:pt x="81" y="149"/>
                  <a:pt x="81" y="149"/>
                  <a:pt x="81" y="149"/>
                </a:cubicBezTo>
                <a:cubicBezTo>
                  <a:pt x="83" y="154"/>
                  <a:pt x="83" y="154"/>
                  <a:pt x="83" y="154"/>
                </a:cubicBezTo>
                <a:cubicBezTo>
                  <a:pt x="89" y="154"/>
                  <a:pt x="89" y="154"/>
                  <a:pt x="89" y="154"/>
                </a:cubicBezTo>
                <a:cubicBezTo>
                  <a:pt x="89" y="154"/>
                  <a:pt x="89" y="155"/>
                  <a:pt x="89" y="155"/>
                </a:cubicBezTo>
                <a:cubicBezTo>
                  <a:pt x="90" y="155"/>
                  <a:pt x="89" y="156"/>
                  <a:pt x="89" y="156"/>
                </a:cubicBezTo>
                <a:close/>
                <a:moveTo>
                  <a:pt x="108" y="156"/>
                </a:moveTo>
                <a:cubicBezTo>
                  <a:pt x="104" y="159"/>
                  <a:pt x="104" y="159"/>
                  <a:pt x="104" y="159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5"/>
                  <a:pt x="106" y="165"/>
                  <a:pt x="105" y="165"/>
                </a:cubicBezTo>
                <a:cubicBezTo>
                  <a:pt x="105" y="165"/>
                  <a:pt x="105" y="165"/>
                  <a:pt x="105" y="165"/>
                </a:cubicBezTo>
                <a:cubicBezTo>
                  <a:pt x="105" y="165"/>
                  <a:pt x="105" y="165"/>
                  <a:pt x="104" y="165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96" y="165"/>
                  <a:pt x="96" y="165"/>
                  <a:pt x="96" y="165"/>
                </a:cubicBezTo>
                <a:cubicBezTo>
                  <a:pt x="95" y="166"/>
                  <a:pt x="95" y="166"/>
                  <a:pt x="95" y="165"/>
                </a:cubicBezTo>
                <a:cubicBezTo>
                  <a:pt x="94" y="165"/>
                  <a:pt x="94" y="165"/>
                  <a:pt x="94" y="164"/>
                </a:cubicBezTo>
                <a:cubicBezTo>
                  <a:pt x="96" y="159"/>
                  <a:pt x="96" y="159"/>
                  <a:pt x="96" y="159"/>
                </a:cubicBezTo>
                <a:cubicBezTo>
                  <a:pt x="92" y="156"/>
                  <a:pt x="92" y="156"/>
                  <a:pt x="92" y="156"/>
                </a:cubicBezTo>
                <a:cubicBezTo>
                  <a:pt x="91" y="156"/>
                  <a:pt x="91" y="155"/>
                  <a:pt x="91" y="155"/>
                </a:cubicBezTo>
                <a:cubicBezTo>
                  <a:pt x="91" y="155"/>
                  <a:pt x="92" y="154"/>
                  <a:pt x="92" y="154"/>
                </a:cubicBezTo>
                <a:cubicBezTo>
                  <a:pt x="98" y="154"/>
                  <a:pt x="98" y="154"/>
                  <a:pt x="98" y="154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99" y="149"/>
                  <a:pt x="100" y="149"/>
                  <a:pt x="100" y="149"/>
                </a:cubicBezTo>
                <a:cubicBezTo>
                  <a:pt x="100" y="149"/>
                  <a:pt x="101" y="149"/>
                  <a:pt x="101" y="149"/>
                </a:cubicBezTo>
                <a:cubicBezTo>
                  <a:pt x="102" y="154"/>
                  <a:pt x="102" y="154"/>
                  <a:pt x="102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54"/>
                  <a:pt x="109" y="155"/>
                  <a:pt x="109" y="155"/>
                </a:cubicBezTo>
                <a:cubicBezTo>
                  <a:pt x="109" y="155"/>
                  <a:pt x="109" y="156"/>
                  <a:pt x="108" y="156"/>
                </a:cubicBezTo>
                <a:close/>
                <a:moveTo>
                  <a:pt x="125" y="164"/>
                </a:moveTo>
                <a:cubicBezTo>
                  <a:pt x="125" y="165"/>
                  <a:pt x="125" y="165"/>
                  <a:pt x="125" y="165"/>
                </a:cubicBezTo>
                <a:cubicBezTo>
                  <a:pt x="125" y="165"/>
                  <a:pt x="124" y="165"/>
                  <a:pt x="124" y="165"/>
                </a:cubicBezTo>
                <a:cubicBezTo>
                  <a:pt x="124" y="165"/>
                  <a:pt x="124" y="165"/>
                  <a:pt x="124" y="165"/>
                </a:cubicBezTo>
                <a:cubicBezTo>
                  <a:pt x="119" y="162"/>
                  <a:pt x="119" y="162"/>
                  <a:pt x="119" y="162"/>
                </a:cubicBezTo>
                <a:cubicBezTo>
                  <a:pt x="115" y="165"/>
                  <a:pt x="115" y="165"/>
                  <a:pt x="115" y="165"/>
                </a:cubicBezTo>
                <a:cubicBezTo>
                  <a:pt x="115" y="166"/>
                  <a:pt x="114" y="166"/>
                  <a:pt x="114" y="165"/>
                </a:cubicBezTo>
                <a:cubicBezTo>
                  <a:pt x="114" y="165"/>
                  <a:pt x="114" y="165"/>
                  <a:pt x="114" y="164"/>
                </a:cubicBezTo>
                <a:cubicBezTo>
                  <a:pt x="115" y="159"/>
                  <a:pt x="115" y="159"/>
                  <a:pt x="115" y="159"/>
                </a:cubicBezTo>
                <a:cubicBezTo>
                  <a:pt x="111" y="156"/>
                  <a:pt x="111" y="156"/>
                  <a:pt x="111" y="156"/>
                </a:cubicBezTo>
                <a:cubicBezTo>
                  <a:pt x="111" y="156"/>
                  <a:pt x="110" y="155"/>
                  <a:pt x="111" y="155"/>
                </a:cubicBezTo>
                <a:cubicBezTo>
                  <a:pt x="111" y="155"/>
                  <a:pt x="111" y="154"/>
                  <a:pt x="111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20" y="149"/>
                  <a:pt x="120" y="149"/>
                  <a:pt x="120" y="149"/>
                </a:cubicBezTo>
                <a:cubicBezTo>
                  <a:pt x="122" y="154"/>
                  <a:pt x="122" y="154"/>
                  <a:pt x="122" y="154"/>
                </a:cubicBezTo>
                <a:cubicBezTo>
                  <a:pt x="127" y="154"/>
                  <a:pt x="127" y="154"/>
                  <a:pt x="127" y="154"/>
                </a:cubicBezTo>
                <a:cubicBezTo>
                  <a:pt x="128" y="154"/>
                  <a:pt x="128" y="155"/>
                  <a:pt x="128" y="155"/>
                </a:cubicBezTo>
                <a:cubicBezTo>
                  <a:pt x="128" y="155"/>
                  <a:pt x="128" y="156"/>
                  <a:pt x="128" y="156"/>
                </a:cubicBezTo>
                <a:cubicBezTo>
                  <a:pt x="123" y="159"/>
                  <a:pt x="123" y="159"/>
                  <a:pt x="123" y="159"/>
                </a:cubicBezTo>
                <a:lnTo>
                  <a:pt x="125" y="164"/>
                </a:lnTo>
                <a:close/>
                <a:moveTo>
                  <a:pt x="70" y="99"/>
                </a:moveTo>
                <a:cubicBezTo>
                  <a:pt x="73" y="99"/>
                  <a:pt x="78" y="101"/>
                  <a:pt x="90" y="102"/>
                </a:cubicBezTo>
                <a:cubicBezTo>
                  <a:pt x="103" y="103"/>
                  <a:pt x="107" y="101"/>
                  <a:pt x="111" y="97"/>
                </a:cubicBezTo>
                <a:cubicBezTo>
                  <a:pt x="115" y="94"/>
                  <a:pt x="112" y="91"/>
                  <a:pt x="115" y="89"/>
                </a:cubicBezTo>
                <a:cubicBezTo>
                  <a:pt x="118" y="88"/>
                  <a:pt x="117" y="86"/>
                  <a:pt x="116" y="82"/>
                </a:cubicBezTo>
                <a:cubicBezTo>
                  <a:pt x="114" y="79"/>
                  <a:pt x="120" y="76"/>
                  <a:pt x="118" y="74"/>
                </a:cubicBezTo>
                <a:cubicBezTo>
                  <a:pt x="117" y="73"/>
                  <a:pt x="115" y="72"/>
                  <a:pt x="116" y="69"/>
                </a:cubicBezTo>
                <a:cubicBezTo>
                  <a:pt x="118" y="67"/>
                  <a:pt x="120" y="66"/>
                  <a:pt x="117" y="62"/>
                </a:cubicBezTo>
                <a:cubicBezTo>
                  <a:pt x="115" y="58"/>
                  <a:pt x="114" y="58"/>
                  <a:pt x="108" y="58"/>
                </a:cubicBezTo>
                <a:cubicBezTo>
                  <a:pt x="95" y="58"/>
                  <a:pt x="95" y="58"/>
                  <a:pt x="95" y="58"/>
                </a:cubicBezTo>
                <a:cubicBezTo>
                  <a:pt x="92" y="58"/>
                  <a:pt x="94" y="53"/>
                  <a:pt x="97" y="48"/>
                </a:cubicBezTo>
                <a:cubicBezTo>
                  <a:pt x="100" y="43"/>
                  <a:pt x="102" y="38"/>
                  <a:pt x="98" y="33"/>
                </a:cubicBezTo>
                <a:cubicBezTo>
                  <a:pt x="95" y="28"/>
                  <a:pt x="90" y="28"/>
                  <a:pt x="90" y="31"/>
                </a:cubicBezTo>
                <a:cubicBezTo>
                  <a:pt x="90" y="35"/>
                  <a:pt x="89" y="44"/>
                  <a:pt x="84" y="47"/>
                </a:cubicBezTo>
                <a:cubicBezTo>
                  <a:pt x="79" y="50"/>
                  <a:pt x="78" y="53"/>
                  <a:pt x="76" y="60"/>
                </a:cubicBezTo>
                <a:cubicBezTo>
                  <a:pt x="73" y="66"/>
                  <a:pt x="69" y="68"/>
                  <a:pt x="67" y="68"/>
                </a:cubicBezTo>
                <a:cubicBezTo>
                  <a:pt x="66" y="68"/>
                  <a:pt x="66" y="72"/>
                  <a:pt x="66" y="75"/>
                </a:cubicBezTo>
                <a:cubicBezTo>
                  <a:pt x="66" y="75"/>
                  <a:pt x="66" y="92"/>
                  <a:pt x="66" y="95"/>
                </a:cubicBezTo>
                <a:cubicBezTo>
                  <a:pt x="66" y="98"/>
                  <a:pt x="67" y="98"/>
                  <a:pt x="70" y="99"/>
                </a:cubicBezTo>
                <a:close/>
                <a:moveTo>
                  <a:pt x="62" y="102"/>
                </a:moveTo>
                <a:cubicBezTo>
                  <a:pt x="61" y="102"/>
                  <a:pt x="61" y="102"/>
                  <a:pt x="61" y="101"/>
                </a:cubicBezTo>
                <a:cubicBezTo>
                  <a:pt x="61" y="102"/>
                  <a:pt x="61" y="102"/>
                  <a:pt x="60" y="102"/>
                </a:cubicBezTo>
                <a:lnTo>
                  <a:pt x="62" y="102"/>
                </a:lnTo>
                <a:close/>
                <a:moveTo>
                  <a:pt x="60" y="68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68"/>
                  <a:pt x="61" y="68"/>
                  <a:pt x="62" y="68"/>
                </a:cubicBezTo>
                <a:lnTo>
                  <a:pt x="60" y="68"/>
                </a:lnTo>
                <a:close/>
                <a:moveTo>
                  <a:pt x="53" y="102"/>
                </a:moveTo>
                <a:cubicBezTo>
                  <a:pt x="55" y="102"/>
                  <a:pt x="56" y="100"/>
                  <a:pt x="56" y="98"/>
                </a:cubicBezTo>
                <a:cubicBezTo>
                  <a:pt x="56" y="72"/>
                  <a:pt x="56" y="72"/>
                  <a:pt x="56" y="72"/>
                </a:cubicBezTo>
                <a:cubicBezTo>
                  <a:pt x="56" y="70"/>
                  <a:pt x="55" y="68"/>
                  <a:pt x="53" y="68"/>
                </a:cubicBezTo>
                <a:cubicBezTo>
                  <a:pt x="44" y="68"/>
                  <a:pt x="44" y="68"/>
                  <a:pt x="44" y="68"/>
                </a:cubicBezTo>
                <a:cubicBezTo>
                  <a:pt x="42" y="68"/>
                  <a:pt x="41" y="70"/>
                  <a:pt x="41" y="72"/>
                </a:cubicBezTo>
                <a:cubicBezTo>
                  <a:pt x="41" y="98"/>
                  <a:pt x="41" y="98"/>
                  <a:pt x="41" y="98"/>
                </a:cubicBezTo>
                <a:cubicBezTo>
                  <a:pt x="41" y="100"/>
                  <a:pt x="42" y="102"/>
                  <a:pt x="44" y="102"/>
                </a:cubicBezTo>
                <a:lnTo>
                  <a:pt x="53" y="102"/>
                </a:lnTo>
                <a:close/>
                <a:moveTo>
                  <a:pt x="61" y="101"/>
                </a:moveTo>
                <a:cubicBezTo>
                  <a:pt x="63" y="101"/>
                  <a:pt x="64" y="100"/>
                  <a:pt x="64" y="98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0"/>
                  <a:pt x="63" y="69"/>
                  <a:pt x="61" y="68"/>
                </a:cubicBezTo>
                <a:cubicBezTo>
                  <a:pt x="59" y="69"/>
                  <a:pt x="58" y="70"/>
                  <a:pt x="58" y="72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100"/>
                  <a:pt x="59" y="101"/>
                  <a:pt x="61" y="101"/>
                </a:cubicBezTo>
                <a:close/>
              </a:path>
            </a:pathLst>
          </a:custGeom>
          <a:solidFill>
            <a:srgbClr val="D20825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Freeform 20">
            <a:extLst>
              <a:ext uri="{FF2B5EF4-FFF2-40B4-BE49-F238E27FC236}">
                <a16:creationId xmlns:a16="http://schemas.microsoft.com/office/drawing/2014/main" id="{95FC6A27-1A47-4509-996B-39E915FA9A08}"/>
              </a:ext>
            </a:extLst>
          </p:cNvPr>
          <p:cNvSpPr>
            <a:spLocks noEditPoints="1"/>
          </p:cNvSpPr>
          <p:nvPr/>
        </p:nvSpPr>
        <p:spPr bwMode="auto">
          <a:xfrm>
            <a:off x="17241451" y="8213308"/>
            <a:ext cx="875778" cy="986358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rgbClr val="EE6F29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  <a:latin typeface="Calibri" panose="020F0502020204030204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38DB368-A588-4FE2-B685-588184D07AF2}"/>
              </a:ext>
            </a:extLst>
          </p:cNvPr>
          <p:cNvGrpSpPr/>
          <p:nvPr/>
        </p:nvGrpSpPr>
        <p:grpSpPr>
          <a:xfrm>
            <a:off x="20485252" y="4712435"/>
            <a:ext cx="1210404" cy="1075920"/>
            <a:chOff x="2706845" y="4671624"/>
            <a:chExt cx="603818" cy="536730"/>
          </a:xfrm>
          <a:solidFill>
            <a:srgbClr val="B9071F"/>
          </a:solidFill>
        </p:grpSpPr>
        <p:sp>
          <p:nvSpPr>
            <p:cNvPr id="92" name="Freeform 142">
              <a:extLst>
                <a:ext uri="{FF2B5EF4-FFF2-40B4-BE49-F238E27FC236}">
                  <a16:creationId xmlns:a16="http://schemas.microsoft.com/office/drawing/2014/main" id="{5F39CCD4-DF18-4DDF-A405-DE0A0502E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143">
              <a:extLst>
                <a:ext uri="{FF2B5EF4-FFF2-40B4-BE49-F238E27FC236}">
                  <a16:creationId xmlns:a16="http://schemas.microsoft.com/office/drawing/2014/main" id="{9061E1F5-7CFC-4A67-8EC5-611A2A5B1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144">
              <a:extLst>
                <a:ext uri="{FF2B5EF4-FFF2-40B4-BE49-F238E27FC236}">
                  <a16:creationId xmlns:a16="http://schemas.microsoft.com/office/drawing/2014/main" id="{A46CE12E-4210-40CC-B867-7EF5BDFAB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145">
              <a:extLst>
                <a:ext uri="{FF2B5EF4-FFF2-40B4-BE49-F238E27FC236}">
                  <a16:creationId xmlns:a16="http://schemas.microsoft.com/office/drawing/2014/main" id="{6D79DBB7-FF66-48BF-818C-FAF70EF88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146">
              <a:extLst>
                <a:ext uri="{FF2B5EF4-FFF2-40B4-BE49-F238E27FC236}">
                  <a16:creationId xmlns:a16="http://schemas.microsoft.com/office/drawing/2014/main" id="{AB48DA2A-CE53-4CD9-83BF-02EF4D688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7" name="Freeform 69">
            <a:extLst>
              <a:ext uri="{FF2B5EF4-FFF2-40B4-BE49-F238E27FC236}">
                <a16:creationId xmlns:a16="http://schemas.microsoft.com/office/drawing/2014/main" id="{A5DBC1E3-592F-45B5-A074-C626F8D9DFF3}"/>
              </a:ext>
            </a:extLst>
          </p:cNvPr>
          <p:cNvSpPr>
            <a:spLocks noEditPoints="1"/>
          </p:cNvSpPr>
          <p:nvPr/>
        </p:nvSpPr>
        <p:spPr bwMode="auto">
          <a:xfrm>
            <a:off x="17262961" y="4524201"/>
            <a:ext cx="957346" cy="1301660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rgbClr val="8E0003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A18524-CA80-44AE-8415-0E238A49FD7D}"/>
              </a:ext>
            </a:extLst>
          </p:cNvPr>
          <p:cNvSpPr/>
          <p:nvPr/>
        </p:nvSpPr>
        <p:spPr>
          <a:xfrm>
            <a:off x="13353482" y="6229987"/>
            <a:ext cx="2537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Open Sans" panose="020B0606030504020204" pitchFamily="34" charset="0"/>
              </a:rPr>
              <a:t>Lorem Ipsum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 is simply dummy text of the</a:t>
            </a:r>
            <a:endParaRPr lang="en-US" sz="24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F3F97A3-451F-4390-BE5E-05A322BB9561}"/>
              </a:ext>
            </a:extLst>
          </p:cNvPr>
          <p:cNvSpPr/>
          <p:nvPr/>
        </p:nvSpPr>
        <p:spPr>
          <a:xfrm>
            <a:off x="16532325" y="6229987"/>
            <a:ext cx="2537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Open Sans" panose="020B0606030504020204" pitchFamily="34" charset="0"/>
              </a:rPr>
              <a:t>Lorem Ipsum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 is simply dummy text of the</a:t>
            </a:r>
            <a:endParaRPr lang="en-US" sz="24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0B24664-7F2A-44DD-B7C5-4E1C057D5A86}"/>
              </a:ext>
            </a:extLst>
          </p:cNvPr>
          <p:cNvSpPr/>
          <p:nvPr/>
        </p:nvSpPr>
        <p:spPr>
          <a:xfrm>
            <a:off x="19971331" y="6229987"/>
            <a:ext cx="2537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Open Sans" panose="020B0606030504020204" pitchFamily="34" charset="0"/>
              </a:rPr>
              <a:t>Lorem Ipsum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 is simply dummy text of the</a:t>
            </a:r>
            <a:endParaRPr lang="en-US" sz="24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8694063-BDB4-4444-B5EC-89DCAB7D43E2}"/>
              </a:ext>
            </a:extLst>
          </p:cNvPr>
          <p:cNvSpPr/>
          <p:nvPr/>
        </p:nvSpPr>
        <p:spPr>
          <a:xfrm>
            <a:off x="13353482" y="9461959"/>
            <a:ext cx="2537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Open Sans" panose="020B0606030504020204" pitchFamily="34" charset="0"/>
              </a:rPr>
              <a:t>Lorem Ipsum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 is simply dummy text of the</a:t>
            </a:r>
            <a:endParaRPr lang="en-US" sz="24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1E96C18-1578-4015-A279-99DEDAE3A56E}"/>
              </a:ext>
            </a:extLst>
          </p:cNvPr>
          <p:cNvSpPr/>
          <p:nvPr/>
        </p:nvSpPr>
        <p:spPr>
          <a:xfrm>
            <a:off x="16532325" y="9461959"/>
            <a:ext cx="2537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Open Sans" panose="020B0606030504020204" pitchFamily="34" charset="0"/>
              </a:rPr>
              <a:t>Lorem Ipsum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 is simply dummy text of the</a:t>
            </a:r>
            <a:endParaRPr lang="en-US" sz="24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641E537-A93E-484F-9829-CDFB07CB8D7E}"/>
              </a:ext>
            </a:extLst>
          </p:cNvPr>
          <p:cNvSpPr/>
          <p:nvPr/>
        </p:nvSpPr>
        <p:spPr>
          <a:xfrm>
            <a:off x="19971331" y="9461959"/>
            <a:ext cx="2537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Open Sans" panose="020B0606030504020204" pitchFamily="34" charset="0"/>
              </a:rPr>
              <a:t>Lorem Ipsum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 is simply dummy text of the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262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 animBg="1"/>
      <p:bldP spid="57" grpId="0" animBg="1"/>
      <p:bldP spid="58" grpId="0" animBg="1"/>
      <p:bldP spid="7" grpId="0"/>
      <p:bldP spid="61" grpId="0"/>
      <p:bldP spid="62" grpId="0"/>
      <p:bldP spid="63" grpId="0"/>
      <p:bldP spid="7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8124556" y="3714896"/>
            <a:ext cx="14583044" cy="6904584"/>
            <a:chOff x="4019359" y="1562560"/>
            <a:chExt cx="7291522" cy="414000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5846070" y="1562560"/>
              <a:ext cx="0" cy="414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662148" y="1562560"/>
              <a:ext cx="0" cy="414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019359" y="1562560"/>
              <a:ext cx="0" cy="414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9509188" y="1562560"/>
              <a:ext cx="0" cy="414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1310881" y="1562560"/>
              <a:ext cx="0" cy="414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/>
          <p:cNvSpPr/>
          <p:nvPr/>
        </p:nvSpPr>
        <p:spPr>
          <a:xfrm>
            <a:off x="2016818" y="7769215"/>
            <a:ext cx="20693292" cy="94844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16818" y="5842269"/>
            <a:ext cx="20693292" cy="94844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016818" y="9671039"/>
            <a:ext cx="20693292" cy="94844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122049" y="4962595"/>
            <a:ext cx="365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3600" b="1" dirty="0">
                <a:latin typeface="+mj-lt"/>
              </a:rPr>
              <a:t>Lorem Ipsum </a:t>
            </a:r>
            <a:endParaRPr lang="en-US" sz="3600" b="1" dirty="0"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005631" y="4928145"/>
            <a:ext cx="610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3600" b="1" dirty="0">
                <a:latin typeface="+mj-lt"/>
              </a:rPr>
              <a:t>Lorem Ipsum </a:t>
            </a:r>
            <a:endParaRPr lang="en-US" sz="3600" b="1" dirty="0"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774217" y="4962595"/>
            <a:ext cx="365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3600" b="1" dirty="0">
                <a:latin typeface="+mj-lt"/>
              </a:rPr>
              <a:t>Lorem Ipsum </a:t>
            </a:r>
            <a:endParaRPr lang="en-US" sz="3600" b="1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452741" y="4962595"/>
            <a:ext cx="365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3600" b="1" dirty="0">
                <a:latin typeface="+mj-lt"/>
              </a:rPr>
              <a:t>Lorem Ipsum </a:t>
            </a:r>
            <a:endParaRPr lang="en-US" sz="3600" b="1" dirty="0"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9088523" y="4962595"/>
            <a:ext cx="365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3600" b="1" dirty="0">
                <a:latin typeface="+mj-lt"/>
              </a:rPr>
              <a:t>Lorem Ipsum </a:t>
            </a:r>
            <a:endParaRPr lang="en-US" sz="3600" b="1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005631" y="6039491"/>
            <a:ext cx="610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2400" dirty="0"/>
              <a:t>Lorem Ipsum </a:t>
            </a:r>
            <a:endParaRPr lang="en-US" sz="2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005631" y="6992681"/>
            <a:ext cx="610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2400" dirty="0"/>
              <a:t>Lorem Ipsum </a:t>
            </a:r>
            <a:endParaRPr lang="en-US" sz="2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005631" y="7966437"/>
            <a:ext cx="610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2400" dirty="0"/>
              <a:t>Lorem Ipsum </a:t>
            </a:r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005631" y="8932945"/>
            <a:ext cx="610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2400" dirty="0"/>
              <a:t>Lorem Ipsum </a:t>
            </a:r>
            <a:endParaRPr lang="en-US" sz="2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005631" y="9868261"/>
            <a:ext cx="610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2400" dirty="0"/>
              <a:t>Lorem Ipsum </a:t>
            </a:r>
            <a:endParaRPr lang="en-US" sz="2400" dirty="0"/>
          </a:p>
        </p:txBody>
      </p:sp>
      <p:sp>
        <p:nvSpPr>
          <p:cNvPr id="112" name="Rectangle 111"/>
          <p:cNvSpPr/>
          <p:nvPr/>
        </p:nvSpPr>
        <p:spPr>
          <a:xfrm>
            <a:off x="8122048" y="5842267"/>
            <a:ext cx="3637778" cy="9455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id-ID" sz="36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1771013" y="6787835"/>
            <a:ext cx="3635357" cy="1929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id-ID" sz="36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5410134" y="7767041"/>
            <a:ext cx="3694080" cy="9396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id-ID" sz="36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9104212" y="8706683"/>
            <a:ext cx="3600880" cy="19067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id-ID" sz="36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3" name="TextBox 34"/>
          <p:cNvSpPr txBox="1"/>
          <p:nvPr/>
        </p:nvSpPr>
        <p:spPr>
          <a:xfrm>
            <a:off x="2005631" y="10955291"/>
            <a:ext cx="20701970" cy="168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828664">
              <a:lnSpc>
                <a:spcPct val="150000"/>
              </a:lnSpc>
            </a:pPr>
            <a:r>
              <a:rPr lang="en-US" sz="24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D4D49-5E6F-43CE-8C80-11208F50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Matrix Chart</a:t>
            </a:r>
          </a:p>
        </p:txBody>
      </p:sp>
      <p:sp>
        <p:nvSpPr>
          <p:cNvPr id="56" name="Freeform 104">
            <a:extLst>
              <a:ext uri="{FF2B5EF4-FFF2-40B4-BE49-F238E27FC236}">
                <a16:creationId xmlns:a16="http://schemas.microsoft.com/office/drawing/2014/main" id="{E19F06EF-0EF2-470F-88EA-4DFC1AF5662C}"/>
              </a:ext>
            </a:extLst>
          </p:cNvPr>
          <p:cNvSpPr>
            <a:spLocks noEditPoints="1"/>
          </p:cNvSpPr>
          <p:nvPr/>
        </p:nvSpPr>
        <p:spPr bwMode="auto">
          <a:xfrm>
            <a:off x="9805196" y="3287539"/>
            <a:ext cx="526253" cy="1640606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rgbClr val="660002"/>
          </a:solidFill>
          <a:ln>
            <a:noFill/>
          </a:ln>
          <a:effectLst/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48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0102B8-2173-4493-BC41-86BC1188326D}"/>
              </a:ext>
            </a:extLst>
          </p:cNvPr>
          <p:cNvGrpSpPr/>
          <p:nvPr/>
        </p:nvGrpSpPr>
        <p:grpSpPr>
          <a:xfrm>
            <a:off x="20518670" y="3392351"/>
            <a:ext cx="771963" cy="1112948"/>
            <a:chOff x="8070381" y="750589"/>
            <a:chExt cx="1775895" cy="2560328"/>
          </a:xfrm>
          <a:solidFill>
            <a:srgbClr val="FDBD58"/>
          </a:solidFill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3CD99789-1E9D-41E8-A981-5E3F4F3F4D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CBC59C72-C3D6-471B-AA0A-313E8507CC1C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E07459-A6EB-4252-8A27-43EEBD935A54}"/>
              </a:ext>
            </a:extLst>
          </p:cNvPr>
          <p:cNvGrpSpPr/>
          <p:nvPr/>
        </p:nvGrpSpPr>
        <p:grpSpPr>
          <a:xfrm>
            <a:off x="16602382" y="3429379"/>
            <a:ext cx="1210404" cy="1075920"/>
            <a:chOff x="2706845" y="4671624"/>
            <a:chExt cx="603818" cy="536730"/>
          </a:xfrm>
          <a:solidFill>
            <a:srgbClr val="B9071F"/>
          </a:solidFill>
        </p:grpSpPr>
        <p:sp>
          <p:nvSpPr>
            <p:cNvPr id="62" name="Freeform 142">
              <a:extLst>
                <a:ext uri="{FF2B5EF4-FFF2-40B4-BE49-F238E27FC236}">
                  <a16:creationId xmlns:a16="http://schemas.microsoft.com/office/drawing/2014/main" id="{D8B457F7-7919-47F9-8C06-0C3C9666D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43">
              <a:extLst>
                <a:ext uri="{FF2B5EF4-FFF2-40B4-BE49-F238E27FC236}">
                  <a16:creationId xmlns:a16="http://schemas.microsoft.com/office/drawing/2014/main" id="{E370CF28-9C55-4739-9EDB-E2CB58ACB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44">
              <a:extLst>
                <a:ext uri="{FF2B5EF4-FFF2-40B4-BE49-F238E27FC236}">
                  <a16:creationId xmlns:a16="http://schemas.microsoft.com/office/drawing/2014/main" id="{D4A64985-7A74-47A8-B198-74ACC0797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45">
              <a:extLst>
                <a:ext uri="{FF2B5EF4-FFF2-40B4-BE49-F238E27FC236}">
                  <a16:creationId xmlns:a16="http://schemas.microsoft.com/office/drawing/2014/main" id="{D4987862-52D6-47D5-B41E-4BAA41970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146">
              <a:extLst>
                <a:ext uri="{FF2B5EF4-FFF2-40B4-BE49-F238E27FC236}">
                  <a16:creationId xmlns:a16="http://schemas.microsoft.com/office/drawing/2014/main" id="{25908681-DF46-4E3A-924F-6D1143ED2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7" name="Freeform 69">
            <a:extLst>
              <a:ext uri="{FF2B5EF4-FFF2-40B4-BE49-F238E27FC236}">
                <a16:creationId xmlns:a16="http://schemas.microsoft.com/office/drawing/2014/main" id="{E4EB1701-1E71-4087-9D68-3CA0BEAE8DB6}"/>
              </a:ext>
            </a:extLst>
          </p:cNvPr>
          <p:cNvSpPr>
            <a:spLocks noEditPoints="1"/>
          </p:cNvSpPr>
          <p:nvPr/>
        </p:nvSpPr>
        <p:spPr bwMode="auto">
          <a:xfrm>
            <a:off x="12888299" y="3257274"/>
            <a:ext cx="957346" cy="1301660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rgbClr val="8E0003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316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 animBg="1"/>
      <p:bldP spid="114" grpId="0" animBg="1"/>
      <p:bldP spid="115" grpId="0" animBg="1"/>
      <p:bldP spid="117" grpId="0" animBg="1"/>
      <p:bldP spid="143" grpId="0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OPPORTUNITY USING COMPARISON TABLE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5950032" y="4059073"/>
            <a:ext cx="7187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/>
              <a:t>A Home</a:t>
            </a:r>
          </a:p>
          <a:p>
            <a:pPr defTabSz="1828800"/>
            <a:r>
              <a:rPr lang="en-US" sz="2400"/>
              <a:t>Dolor sit amet, consectetur adipiscing elit. Nunc eget urna purus. Integer vehicula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467163" y="2822642"/>
            <a:ext cx="3167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en-US" sz="3600"/>
              <a:t>User can be...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3245989" y="2822642"/>
            <a:ext cx="3315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en-US" sz="3600"/>
              <a:t>We provides...</a:t>
            </a:r>
          </a:p>
        </p:txBody>
      </p:sp>
      <p:grpSp>
        <p:nvGrpSpPr>
          <p:cNvPr id="263" name="Group 262"/>
          <p:cNvGrpSpPr/>
          <p:nvPr/>
        </p:nvGrpSpPr>
        <p:grpSpPr>
          <a:xfrm>
            <a:off x="1489485" y="3700048"/>
            <a:ext cx="21336002" cy="6571636"/>
            <a:chOff x="245902" y="1850024"/>
            <a:chExt cx="11565098" cy="328581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245902" y="1850024"/>
              <a:ext cx="11565098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>
            <a:xfrm>
              <a:off x="245902" y="3009266"/>
              <a:ext cx="11565098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1" name="Straight Connector 150"/>
            <p:cNvCxnSpPr/>
            <p:nvPr/>
          </p:nvCxnSpPr>
          <p:spPr>
            <a:xfrm>
              <a:off x="245902" y="4080638"/>
              <a:ext cx="11565098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9" name="Straight Connector 158"/>
            <p:cNvCxnSpPr/>
            <p:nvPr/>
          </p:nvCxnSpPr>
          <p:spPr>
            <a:xfrm>
              <a:off x="245902" y="5135842"/>
              <a:ext cx="11565098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248" name="Group 247"/>
          <p:cNvGrpSpPr/>
          <p:nvPr/>
        </p:nvGrpSpPr>
        <p:grpSpPr>
          <a:xfrm>
            <a:off x="1676593" y="6478952"/>
            <a:ext cx="1501958" cy="1243144"/>
            <a:chOff x="238282" y="3122579"/>
            <a:chExt cx="750979" cy="62157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297917" y="3374201"/>
              <a:ext cx="640080" cy="0"/>
            </a:xfrm>
            <a:prstGeom prst="line">
              <a:avLst/>
            </a:prstGeom>
            <a:noFill/>
            <a:ln w="19050" cap="flat" cmpd="sng" algn="ctr">
              <a:solidFill>
                <a:schemeClr val="accent3"/>
              </a:solidFill>
              <a:prstDash val="solid"/>
              <a:miter lim="800000"/>
            </a:ln>
            <a:effectLst/>
          </p:spPr>
        </p:cxnSp>
        <p:cxnSp>
          <p:nvCxnSpPr>
            <p:cNvPr id="171" name="Straight Connector 170"/>
            <p:cNvCxnSpPr/>
            <p:nvPr/>
          </p:nvCxnSpPr>
          <p:spPr>
            <a:xfrm>
              <a:off x="297917" y="3580801"/>
              <a:ext cx="640080" cy="0"/>
            </a:xfrm>
            <a:prstGeom prst="line">
              <a:avLst/>
            </a:prstGeom>
            <a:noFill/>
            <a:ln w="19050" cap="flat" cmpd="sng" algn="ctr">
              <a:solidFill>
                <a:schemeClr val="accent3"/>
              </a:solidFill>
              <a:prstDash val="solid"/>
              <a:miter lim="800000"/>
            </a:ln>
            <a:effectLst/>
          </p:spPr>
        </p:cxnSp>
        <p:sp useBgFill="1">
          <p:nvSpPr>
            <p:cNvPr id="167" name="Flowchart: Off-page Connector 166"/>
            <p:cNvSpPr/>
            <p:nvPr/>
          </p:nvSpPr>
          <p:spPr>
            <a:xfrm rot="10800000">
              <a:off x="238282" y="3122579"/>
              <a:ext cx="162566" cy="621572"/>
            </a:xfrm>
            <a:prstGeom prst="flowChartOffpageConnector">
              <a:avLst/>
            </a:prstGeom>
            <a:ln w="12700" cap="flat" cmpd="sng" algn="ctr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828800">
                <a:defRPr/>
              </a:pPr>
              <a:endParaRPr lang="en-US" sz="3200" kern="0"/>
            </a:p>
          </p:txBody>
        </p:sp>
        <p:sp useBgFill="1">
          <p:nvSpPr>
            <p:cNvPr id="168" name="Flowchart: Off-page Connector 167"/>
            <p:cNvSpPr/>
            <p:nvPr/>
          </p:nvSpPr>
          <p:spPr>
            <a:xfrm rot="10800000">
              <a:off x="540280" y="3122579"/>
              <a:ext cx="162566" cy="621572"/>
            </a:xfrm>
            <a:prstGeom prst="flowChartOffpageConnector">
              <a:avLst/>
            </a:prstGeom>
            <a:ln w="12700" cap="flat" cmpd="sng" algn="ctr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828800">
                <a:defRPr/>
              </a:pPr>
              <a:endParaRPr lang="en-US" sz="3200" kern="0"/>
            </a:p>
          </p:txBody>
        </p:sp>
        <p:sp useBgFill="1">
          <p:nvSpPr>
            <p:cNvPr id="169" name="Flowchart: Off-page Connector 168"/>
            <p:cNvSpPr/>
            <p:nvPr/>
          </p:nvSpPr>
          <p:spPr>
            <a:xfrm rot="10800000">
              <a:off x="826695" y="3122579"/>
              <a:ext cx="162566" cy="621572"/>
            </a:xfrm>
            <a:prstGeom prst="flowChartOffpageConnector">
              <a:avLst/>
            </a:prstGeom>
            <a:ln w="12700" cap="flat" cmpd="sng" algn="ctr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828800">
                <a:defRPr/>
              </a:pPr>
              <a:endParaRPr lang="en-US" sz="3200" kern="0"/>
            </a:p>
          </p:txBody>
        </p:sp>
      </p:grpSp>
      <p:sp>
        <p:nvSpPr>
          <p:cNvPr id="185" name="Freeform 11"/>
          <p:cNvSpPr>
            <a:spLocks/>
          </p:cNvSpPr>
          <p:nvPr/>
        </p:nvSpPr>
        <p:spPr bwMode="auto">
          <a:xfrm>
            <a:off x="13487400" y="10764904"/>
            <a:ext cx="1569720" cy="1249016"/>
          </a:xfrm>
          <a:custGeom>
            <a:avLst/>
            <a:gdLst>
              <a:gd name="T0" fmla="*/ 326 w 363"/>
              <a:gd name="T1" fmla="*/ 31 h 288"/>
              <a:gd name="T2" fmla="*/ 204 w 363"/>
              <a:gd name="T3" fmla="*/ 31 h 288"/>
              <a:gd name="T4" fmla="*/ 182 w 363"/>
              <a:gd name="T5" fmla="*/ 52 h 288"/>
              <a:gd name="T6" fmla="*/ 159 w 363"/>
              <a:gd name="T7" fmla="*/ 31 h 288"/>
              <a:gd name="T8" fmla="*/ 38 w 363"/>
              <a:gd name="T9" fmla="*/ 31 h 288"/>
              <a:gd name="T10" fmla="*/ 38 w 363"/>
              <a:gd name="T11" fmla="*/ 156 h 288"/>
              <a:gd name="T12" fmla="*/ 182 w 363"/>
              <a:gd name="T13" fmla="*/ 288 h 288"/>
              <a:gd name="T14" fmla="*/ 326 w 363"/>
              <a:gd name="T15" fmla="*/ 156 h 288"/>
              <a:gd name="T16" fmla="*/ 326 w 363"/>
              <a:gd name="T17" fmla="*/ 31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3" h="288">
                <a:moveTo>
                  <a:pt x="326" y="31"/>
                </a:moveTo>
                <a:cubicBezTo>
                  <a:pt x="292" y="0"/>
                  <a:pt x="238" y="0"/>
                  <a:pt x="204" y="31"/>
                </a:cubicBezTo>
                <a:cubicBezTo>
                  <a:pt x="182" y="52"/>
                  <a:pt x="182" y="52"/>
                  <a:pt x="182" y="52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26" y="0"/>
                  <a:pt x="71" y="0"/>
                  <a:pt x="38" y="31"/>
                </a:cubicBezTo>
                <a:cubicBezTo>
                  <a:pt x="0" y="65"/>
                  <a:pt x="0" y="121"/>
                  <a:pt x="38" y="156"/>
                </a:cubicBezTo>
                <a:cubicBezTo>
                  <a:pt x="182" y="288"/>
                  <a:pt x="182" y="288"/>
                  <a:pt x="182" y="288"/>
                </a:cubicBezTo>
                <a:cubicBezTo>
                  <a:pt x="326" y="156"/>
                  <a:pt x="326" y="156"/>
                  <a:pt x="326" y="156"/>
                </a:cubicBezTo>
                <a:cubicBezTo>
                  <a:pt x="363" y="121"/>
                  <a:pt x="363" y="65"/>
                  <a:pt x="326" y="31"/>
                </a:cubicBezTo>
                <a:close/>
              </a:path>
            </a:pathLst>
          </a:custGeom>
          <a:noFill/>
          <a:ln>
            <a:solidFill>
              <a:schemeClr val="accent5"/>
            </a:solidFill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200"/>
          </a:p>
        </p:txBody>
      </p:sp>
      <p:sp>
        <p:nvSpPr>
          <p:cNvPr id="199" name="Freeform 75"/>
          <p:cNvSpPr>
            <a:spLocks/>
          </p:cNvSpPr>
          <p:nvPr/>
        </p:nvSpPr>
        <p:spPr bwMode="auto">
          <a:xfrm>
            <a:off x="13517880" y="8427720"/>
            <a:ext cx="1492196" cy="1475792"/>
          </a:xfrm>
          <a:custGeom>
            <a:avLst/>
            <a:gdLst>
              <a:gd name="T0" fmla="*/ 45 w 91"/>
              <a:gd name="T1" fmla="*/ 0 h 90"/>
              <a:gd name="T2" fmla="*/ 58 w 91"/>
              <a:gd name="T3" fmla="*/ 34 h 90"/>
              <a:gd name="T4" fmla="*/ 91 w 91"/>
              <a:gd name="T5" fmla="*/ 34 h 90"/>
              <a:gd name="T6" fmla="*/ 64 w 91"/>
              <a:gd name="T7" fmla="*/ 55 h 90"/>
              <a:gd name="T8" fmla="*/ 73 w 91"/>
              <a:gd name="T9" fmla="*/ 90 h 90"/>
              <a:gd name="T10" fmla="*/ 45 w 91"/>
              <a:gd name="T11" fmla="*/ 69 h 90"/>
              <a:gd name="T12" fmla="*/ 17 w 91"/>
              <a:gd name="T13" fmla="*/ 90 h 90"/>
              <a:gd name="T14" fmla="*/ 27 w 91"/>
              <a:gd name="T15" fmla="*/ 55 h 90"/>
              <a:gd name="T16" fmla="*/ 0 w 91"/>
              <a:gd name="T17" fmla="*/ 34 h 90"/>
              <a:gd name="T18" fmla="*/ 33 w 91"/>
              <a:gd name="T19" fmla="*/ 34 h 90"/>
              <a:gd name="T20" fmla="*/ 45 w 91"/>
              <a:gd name="T21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1" h="90">
                <a:moveTo>
                  <a:pt x="45" y="0"/>
                </a:moveTo>
                <a:lnTo>
                  <a:pt x="58" y="34"/>
                </a:lnTo>
                <a:lnTo>
                  <a:pt x="91" y="34"/>
                </a:lnTo>
                <a:lnTo>
                  <a:pt x="64" y="55"/>
                </a:lnTo>
                <a:lnTo>
                  <a:pt x="73" y="90"/>
                </a:lnTo>
                <a:lnTo>
                  <a:pt x="45" y="69"/>
                </a:lnTo>
                <a:lnTo>
                  <a:pt x="17" y="90"/>
                </a:lnTo>
                <a:lnTo>
                  <a:pt x="27" y="55"/>
                </a:lnTo>
                <a:lnTo>
                  <a:pt x="0" y="34"/>
                </a:lnTo>
                <a:lnTo>
                  <a:pt x="33" y="34"/>
                </a:lnTo>
                <a:lnTo>
                  <a:pt x="45" y="0"/>
                </a:lnTo>
                <a:close/>
              </a:path>
            </a:pathLst>
          </a:custGeom>
          <a:noFill/>
          <a:ln>
            <a:solidFill>
              <a:schemeClr val="accent4"/>
            </a:solidFill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200"/>
          </a:p>
        </p:txBody>
      </p:sp>
      <p:sp>
        <p:nvSpPr>
          <p:cNvPr id="211" name="Freeform 96"/>
          <p:cNvSpPr>
            <a:spLocks noEditPoints="1"/>
          </p:cNvSpPr>
          <p:nvPr/>
        </p:nvSpPr>
        <p:spPr bwMode="auto">
          <a:xfrm>
            <a:off x="13571437" y="6326020"/>
            <a:ext cx="1439962" cy="1539608"/>
          </a:xfrm>
          <a:custGeom>
            <a:avLst/>
            <a:gdLst>
              <a:gd name="T0" fmla="*/ 730 w 730"/>
              <a:gd name="T1" fmla="*/ 386 h 780"/>
              <a:gd name="T2" fmla="*/ 677 w 730"/>
              <a:gd name="T3" fmla="*/ 198 h 780"/>
              <a:gd name="T4" fmla="*/ 476 w 730"/>
              <a:gd name="T5" fmla="*/ 46 h 780"/>
              <a:gd name="T6" fmla="*/ 659 w 730"/>
              <a:gd name="T7" fmla="*/ 195 h 780"/>
              <a:gd name="T8" fmla="*/ 523 w 730"/>
              <a:gd name="T9" fmla="*/ 163 h 780"/>
              <a:gd name="T10" fmla="*/ 510 w 730"/>
              <a:gd name="T11" fmla="*/ 169 h 780"/>
              <a:gd name="T12" fmla="*/ 372 w 730"/>
              <a:gd name="T13" fmla="*/ 195 h 780"/>
              <a:gd name="T14" fmla="*/ 365 w 730"/>
              <a:gd name="T15" fmla="*/ 22 h 780"/>
              <a:gd name="T16" fmla="*/ 52 w 730"/>
              <a:gd name="T17" fmla="*/ 200 h 780"/>
              <a:gd name="T18" fmla="*/ 52 w 730"/>
              <a:gd name="T19" fmla="*/ 574 h 780"/>
              <a:gd name="T20" fmla="*/ 247 w 730"/>
              <a:gd name="T21" fmla="*/ 732 h 780"/>
              <a:gd name="T22" fmla="*/ 256 w 730"/>
              <a:gd name="T23" fmla="*/ 727 h 780"/>
              <a:gd name="T24" fmla="*/ 71 w 730"/>
              <a:gd name="T25" fmla="*/ 577 h 780"/>
              <a:gd name="T26" fmla="*/ 207 w 730"/>
              <a:gd name="T27" fmla="*/ 608 h 780"/>
              <a:gd name="T28" fmla="*/ 216 w 730"/>
              <a:gd name="T29" fmla="*/ 612 h 780"/>
              <a:gd name="T30" fmla="*/ 210 w 730"/>
              <a:gd name="T31" fmla="*/ 577 h 780"/>
              <a:gd name="T32" fmla="*/ 358 w 730"/>
              <a:gd name="T33" fmla="*/ 744 h 780"/>
              <a:gd name="T34" fmla="*/ 677 w 730"/>
              <a:gd name="T35" fmla="*/ 575 h 780"/>
              <a:gd name="T36" fmla="*/ 564 w 730"/>
              <a:gd name="T37" fmla="*/ 393 h 780"/>
              <a:gd name="T38" fmla="*/ 668 w 730"/>
              <a:gd name="T39" fmla="*/ 563 h 780"/>
              <a:gd name="T40" fmla="*/ 564 w 730"/>
              <a:gd name="T41" fmla="*/ 393 h 780"/>
              <a:gd name="T42" fmla="*/ 372 w 730"/>
              <a:gd name="T43" fmla="*/ 563 h 780"/>
              <a:gd name="T44" fmla="*/ 550 w 730"/>
              <a:gd name="T45" fmla="*/ 393 h 780"/>
              <a:gd name="T46" fmla="*/ 668 w 730"/>
              <a:gd name="T47" fmla="*/ 209 h 780"/>
              <a:gd name="T48" fmla="*/ 564 w 730"/>
              <a:gd name="T49" fmla="*/ 379 h 780"/>
              <a:gd name="T50" fmla="*/ 668 w 730"/>
              <a:gd name="T51" fmla="*/ 209 h 780"/>
              <a:gd name="T52" fmla="*/ 550 w 730"/>
              <a:gd name="T53" fmla="*/ 379 h 780"/>
              <a:gd name="T54" fmla="*/ 372 w 730"/>
              <a:gd name="T55" fmla="*/ 209 h 780"/>
              <a:gd name="T56" fmla="*/ 14 w 730"/>
              <a:gd name="T57" fmla="*/ 379 h 780"/>
              <a:gd name="T58" fmla="*/ 191 w 730"/>
              <a:gd name="T59" fmla="*/ 209 h 780"/>
              <a:gd name="T60" fmla="*/ 14 w 730"/>
              <a:gd name="T61" fmla="*/ 379 h 780"/>
              <a:gd name="T62" fmla="*/ 358 w 730"/>
              <a:gd name="T63" fmla="*/ 209 h 780"/>
              <a:gd name="T64" fmla="*/ 180 w 730"/>
              <a:gd name="T65" fmla="*/ 379 h 780"/>
              <a:gd name="T66" fmla="*/ 210 w 730"/>
              <a:gd name="T67" fmla="*/ 195 h 780"/>
              <a:gd name="T68" fmla="*/ 358 w 730"/>
              <a:gd name="T69" fmla="*/ 195 h 780"/>
              <a:gd name="T70" fmla="*/ 299 w 730"/>
              <a:gd name="T71" fmla="*/ 42 h 780"/>
              <a:gd name="T72" fmla="*/ 195 w 730"/>
              <a:gd name="T73" fmla="*/ 195 h 780"/>
              <a:gd name="T74" fmla="*/ 299 w 730"/>
              <a:gd name="T75" fmla="*/ 42 h 780"/>
              <a:gd name="T76" fmla="*/ 14 w 730"/>
              <a:gd name="T77" fmla="*/ 393 h 780"/>
              <a:gd name="T78" fmla="*/ 191 w 730"/>
              <a:gd name="T79" fmla="*/ 563 h 780"/>
              <a:gd name="T80" fmla="*/ 205 w 730"/>
              <a:gd name="T81" fmla="*/ 563 h 780"/>
              <a:gd name="T82" fmla="*/ 358 w 730"/>
              <a:gd name="T83" fmla="*/ 393 h 780"/>
              <a:gd name="T84" fmla="*/ 205 w 730"/>
              <a:gd name="T85" fmla="*/ 563 h 780"/>
              <a:gd name="T86" fmla="*/ 372 w 730"/>
              <a:gd name="T87" fmla="*/ 737 h 780"/>
              <a:gd name="T88" fmla="*/ 520 w 730"/>
              <a:gd name="T89" fmla="*/ 577 h 780"/>
              <a:gd name="T90" fmla="*/ 507 w 730"/>
              <a:gd name="T91" fmla="*/ 643 h 780"/>
              <a:gd name="T92" fmla="*/ 659 w 730"/>
              <a:gd name="T93" fmla="*/ 577 h 780"/>
              <a:gd name="T94" fmla="*/ 324 w 730"/>
              <a:gd name="T95" fmla="*/ 740 h 780"/>
              <a:gd name="T96" fmla="*/ 321 w 730"/>
              <a:gd name="T97" fmla="*/ 752 h 780"/>
              <a:gd name="T98" fmla="*/ 194 w 730"/>
              <a:gd name="T99" fmla="*/ 780 h 780"/>
              <a:gd name="T100" fmla="*/ 193 w 730"/>
              <a:gd name="T101" fmla="*/ 766 h 780"/>
              <a:gd name="T102" fmla="*/ 227 w 730"/>
              <a:gd name="T103" fmla="*/ 653 h 780"/>
              <a:gd name="T104" fmla="*/ 238 w 730"/>
              <a:gd name="T105" fmla="*/ 643 h 780"/>
              <a:gd name="T106" fmla="*/ 416 w 730"/>
              <a:gd name="T107" fmla="*/ 38 h 780"/>
              <a:gd name="T108" fmla="*/ 420 w 730"/>
              <a:gd name="T109" fmla="*/ 27 h 780"/>
              <a:gd name="T110" fmla="*/ 540 w 730"/>
              <a:gd name="T111" fmla="*/ 7 h 780"/>
              <a:gd name="T112" fmla="*/ 435 w 730"/>
              <a:gd name="T113" fmla="*/ 38 h 780"/>
              <a:gd name="T114" fmla="*/ 504 w 730"/>
              <a:gd name="T115" fmla="*/ 125 h 780"/>
              <a:gd name="T116" fmla="*/ 494 w 730"/>
              <a:gd name="T117" fmla="*/ 125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30" h="780">
                <a:moveTo>
                  <a:pt x="678" y="573"/>
                </a:moveTo>
                <a:cubicBezTo>
                  <a:pt x="711" y="518"/>
                  <a:pt x="730" y="454"/>
                  <a:pt x="730" y="386"/>
                </a:cubicBezTo>
                <a:cubicBezTo>
                  <a:pt x="730" y="319"/>
                  <a:pt x="711" y="255"/>
                  <a:pt x="678" y="200"/>
                </a:cubicBezTo>
                <a:cubicBezTo>
                  <a:pt x="678" y="199"/>
                  <a:pt x="678" y="199"/>
                  <a:pt x="677" y="198"/>
                </a:cubicBezTo>
                <a:cubicBezTo>
                  <a:pt x="634" y="127"/>
                  <a:pt x="567" y="70"/>
                  <a:pt x="485" y="42"/>
                </a:cubicBezTo>
                <a:cubicBezTo>
                  <a:pt x="481" y="41"/>
                  <a:pt x="477" y="42"/>
                  <a:pt x="476" y="46"/>
                </a:cubicBezTo>
                <a:cubicBezTo>
                  <a:pt x="475" y="50"/>
                  <a:pt x="476" y="54"/>
                  <a:pt x="480" y="55"/>
                </a:cubicBezTo>
                <a:cubicBezTo>
                  <a:pt x="556" y="81"/>
                  <a:pt x="618" y="131"/>
                  <a:pt x="659" y="195"/>
                </a:cubicBezTo>
                <a:cubicBezTo>
                  <a:pt x="535" y="195"/>
                  <a:pt x="535" y="195"/>
                  <a:pt x="535" y="195"/>
                </a:cubicBezTo>
                <a:cubicBezTo>
                  <a:pt x="531" y="184"/>
                  <a:pt x="527" y="174"/>
                  <a:pt x="523" y="163"/>
                </a:cubicBezTo>
                <a:cubicBezTo>
                  <a:pt x="521" y="160"/>
                  <a:pt x="517" y="158"/>
                  <a:pt x="514" y="159"/>
                </a:cubicBezTo>
                <a:cubicBezTo>
                  <a:pt x="510" y="161"/>
                  <a:pt x="508" y="165"/>
                  <a:pt x="510" y="169"/>
                </a:cubicBezTo>
                <a:cubicBezTo>
                  <a:pt x="514" y="177"/>
                  <a:pt x="517" y="186"/>
                  <a:pt x="520" y="195"/>
                </a:cubicBezTo>
                <a:cubicBezTo>
                  <a:pt x="372" y="195"/>
                  <a:pt x="372" y="195"/>
                  <a:pt x="372" y="195"/>
                </a:cubicBezTo>
                <a:cubicBezTo>
                  <a:pt x="372" y="29"/>
                  <a:pt x="372" y="29"/>
                  <a:pt x="372" y="29"/>
                </a:cubicBezTo>
                <a:cubicBezTo>
                  <a:pt x="372" y="25"/>
                  <a:pt x="369" y="22"/>
                  <a:pt x="365" y="22"/>
                </a:cubicBezTo>
                <a:cubicBezTo>
                  <a:pt x="233" y="22"/>
                  <a:pt x="117" y="92"/>
                  <a:pt x="53" y="198"/>
                </a:cubicBezTo>
                <a:cubicBezTo>
                  <a:pt x="52" y="199"/>
                  <a:pt x="52" y="199"/>
                  <a:pt x="52" y="200"/>
                </a:cubicBezTo>
                <a:cubicBezTo>
                  <a:pt x="19" y="255"/>
                  <a:pt x="0" y="318"/>
                  <a:pt x="0" y="386"/>
                </a:cubicBezTo>
                <a:cubicBezTo>
                  <a:pt x="0" y="454"/>
                  <a:pt x="19" y="519"/>
                  <a:pt x="52" y="574"/>
                </a:cubicBezTo>
                <a:cubicBezTo>
                  <a:pt x="52" y="574"/>
                  <a:pt x="52" y="574"/>
                  <a:pt x="52" y="574"/>
                </a:cubicBezTo>
                <a:cubicBezTo>
                  <a:pt x="96" y="646"/>
                  <a:pt x="164" y="703"/>
                  <a:pt x="247" y="732"/>
                </a:cubicBezTo>
                <a:cubicBezTo>
                  <a:pt x="248" y="732"/>
                  <a:pt x="248" y="732"/>
                  <a:pt x="249" y="732"/>
                </a:cubicBezTo>
                <a:cubicBezTo>
                  <a:pt x="252" y="732"/>
                  <a:pt x="255" y="730"/>
                  <a:pt x="256" y="727"/>
                </a:cubicBezTo>
                <a:cubicBezTo>
                  <a:pt x="257" y="724"/>
                  <a:pt x="255" y="720"/>
                  <a:pt x="251" y="718"/>
                </a:cubicBezTo>
                <a:cubicBezTo>
                  <a:pt x="175" y="692"/>
                  <a:pt x="113" y="642"/>
                  <a:pt x="71" y="577"/>
                </a:cubicBezTo>
                <a:cubicBezTo>
                  <a:pt x="195" y="577"/>
                  <a:pt x="195" y="577"/>
                  <a:pt x="195" y="577"/>
                </a:cubicBezTo>
                <a:cubicBezTo>
                  <a:pt x="199" y="588"/>
                  <a:pt x="202" y="598"/>
                  <a:pt x="207" y="608"/>
                </a:cubicBezTo>
                <a:cubicBezTo>
                  <a:pt x="208" y="611"/>
                  <a:pt x="210" y="612"/>
                  <a:pt x="213" y="612"/>
                </a:cubicBezTo>
                <a:cubicBezTo>
                  <a:pt x="214" y="612"/>
                  <a:pt x="215" y="612"/>
                  <a:pt x="216" y="612"/>
                </a:cubicBezTo>
                <a:cubicBezTo>
                  <a:pt x="219" y="610"/>
                  <a:pt x="221" y="606"/>
                  <a:pt x="219" y="603"/>
                </a:cubicBezTo>
                <a:cubicBezTo>
                  <a:pt x="216" y="594"/>
                  <a:pt x="213" y="586"/>
                  <a:pt x="210" y="577"/>
                </a:cubicBezTo>
                <a:cubicBezTo>
                  <a:pt x="358" y="577"/>
                  <a:pt x="358" y="577"/>
                  <a:pt x="358" y="577"/>
                </a:cubicBezTo>
                <a:cubicBezTo>
                  <a:pt x="358" y="744"/>
                  <a:pt x="358" y="744"/>
                  <a:pt x="358" y="744"/>
                </a:cubicBezTo>
                <a:cubicBezTo>
                  <a:pt x="358" y="748"/>
                  <a:pt x="361" y="751"/>
                  <a:pt x="365" y="751"/>
                </a:cubicBezTo>
                <a:cubicBezTo>
                  <a:pt x="497" y="751"/>
                  <a:pt x="613" y="680"/>
                  <a:pt x="677" y="575"/>
                </a:cubicBezTo>
                <a:cubicBezTo>
                  <a:pt x="678" y="574"/>
                  <a:pt x="678" y="574"/>
                  <a:pt x="678" y="573"/>
                </a:cubicBezTo>
                <a:close/>
                <a:moveTo>
                  <a:pt x="564" y="393"/>
                </a:moveTo>
                <a:cubicBezTo>
                  <a:pt x="716" y="393"/>
                  <a:pt x="716" y="393"/>
                  <a:pt x="716" y="393"/>
                </a:cubicBezTo>
                <a:cubicBezTo>
                  <a:pt x="714" y="455"/>
                  <a:pt x="697" y="513"/>
                  <a:pt x="668" y="563"/>
                </a:cubicBezTo>
                <a:cubicBezTo>
                  <a:pt x="539" y="563"/>
                  <a:pt x="539" y="563"/>
                  <a:pt x="539" y="563"/>
                </a:cubicBezTo>
                <a:cubicBezTo>
                  <a:pt x="555" y="512"/>
                  <a:pt x="564" y="454"/>
                  <a:pt x="564" y="393"/>
                </a:cubicBezTo>
                <a:close/>
                <a:moveTo>
                  <a:pt x="525" y="563"/>
                </a:moveTo>
                <a:cubicBezTo>
                  <a:pt x="372" y="563"/>
                  <a:pt x="372" y="563"/>
                  <a:pt x="372" y="563"/>
                </a:cubicBezTo>
                <a:cubicBezTo>
                  <a:pt x="372" y="393"/>
                  <a:pt x="372" y="393"/>
                  <a:pt x="372" y="393"/>
                </a:cubicBezTo>
                <a:cubicBezTo>
                  <a:pt x="550" y="393"/>
                  <a:pt x="550" y="393"/>
                  <a:pt x="550" y="393"/>
                </a:cubicBezTo>
                <a:cubicBezTo>
                  <a:pt x="550" y="455"/>
                  <a:pt x="540" y="513"/>
                  <a:pt x="525" y="563"/>
                </a:cubicBezTo>
                <a:close/>
                <a:moveTo>
                  <a:pt x="668" y="209"/>
                </a:moveTo>
                <a:cubicBezTo>
                  <a:pt x="697" y="260"/>
                  <a:pt x="714" y="318"/>
                  <a:pt x="716" y="379"/>
                </a:cubicBezTo>
                <a:cubicBezTo>
                  <a:pt x="564" y="379"/>
                  <a:pt x="564" y="379"/>
                  <a:pt x="564" y="379"/>
                </a:cubicBezTo>
                <a:cubicBezTo>
                  <a:pt x="564" y="319"/>
                  <a:pt x="555" y="261"/>
                  <a:pt x="539" y="209"/>
                </a:cubicBezTo>
                <a:lnTo>
                  <a:pt x="668" y="209"/>
                </a:lnTo>
                <a:close/>
                <a:moveTo>
                  <a:pt x="525" y="209"/>
                </a:moveTo>
                <a:cubicBezTo>
                  <a:pt x="541" y="261"/>
                  <a:pt x="550" y="319"/>
                  <a:pt x="550" y="379"/>
                </a:cubicBezTo>
                <a:cubicBezTo>
                  <a:pt x="372" y="379"/>
                  <a:pt x="372" y="379"/>
                  <a:pt x="372" y="379"/>
                </a:cubicBezTo>
                <a:cubicBezTo>
                  <a:pt x="372" y="209"/>
                  <a:pt x="372" y="209"/>
                  <a:pt x="372" y="209"/>
                </a:cubicBezTo>
                <a:lnTo>
                  <a:pt x="525" y="209"/>
                </a:lnTo>
                <a:close/>
                <a:moveTo>
                  <a:pt x="14" y="379"/>
                </a:moveTo>
                <a:cubicBezTo>
                  <a:pt x="16" y="318"/>
                  <a:pt x="33" y="260"/>
                  <a:pt x="62" y="209"/>
                </a:cubicBezTo>
                <a:cubicBezTo>
                  <a:pt x="191" y="209"/>
                  <a:pt x="191" y="209"/>
                  <a:pt x="191" y="209"/>
                </a:cubicBezTo>
                <a:cubicBezTo>
                  <a:pt x="175" y="261"/>
                  <a:pt x="166" y="319"/>
                  <a:pt x="166" y="379"/>
                </a:cubicBezTo>
                <a:lnTo>
                  <a:pt x="14" y="379"/>
                </a:lnTo>
                <a:close/>
                <a:moveTo>
                  <a:pt x="205" y="209"/>
                </a:moveTo>
                <a:cubicBezTo>
                  <a:pt x="358" y="209"/>
                  <a:pt x="358" y="209"/>
                  <a:pt x="358" y="209"/>
                </a:cubicBezTo>
                <a:cubicBezTo>
                  <a:pt x="358" y="379"/>
                  <a:pt x="358" y="379"/>
                  <a:pt x="358" y="379"/>
                </a:cubicBezTo>
                <a:cubicBezTo>
                  <a:pt x="180" y="379"/>
                  <a:pt x="180" y="379"/>
                  <a:pt x="180" y="379"/>
                </a:cubicBezTo>
                <a:cubicBezTo>
                  <a:pt x="180" y="318"/>
                  <a:pt x="190" y="260"/>
                  <a:pt x="205" y="209"/>
                </a:cubicBezTo>
                <a:close/>
                <a:moveTo>
                  <a:pt x="210" y="195"/>
                </a:moveTo>
                <a:cubicBezTo>
                  <a:pt x="242" y="103"/>
                  <a:pt x="296" y="40"/>
                  <a:pt x="358" y="36"/>
                </a:cubicBezTo>
                <a:cubicBezTo>
                  <a:pt x="358" y="195"/>
                  <a:pt x="358" y="195"/>
                  <a:pt x="358" y="195"/>
                </a:cubicBezTo>
                <a:lnTo>
                  <a:pt x="210" y="195"/>
                </a:lnTo>
                <a:close/>
                <a:moveTo>
                  <a:pt x="299" y="42"/>
                </a:moveTo>
                <a:cubicBezTo>
                  <a:pt x="271" y="60"/>
                  <a:pt x="245" y="90"/>
                  <a:pt x="223" y="130"/>
                </a:cubicBezTo>
                <a:cubicBezTo>
                  <a:pt x="212" y="150"/>
                  <a:pt x="203" y="172"/>
                  <a:pt x="195" y="195"/>
                </a:cubicBezTo>
                <a:cubicBezTo>
                  <a:pt x="71" y="195"/>
                  <a:pt x="71" y="195"/>
                  <a:pt x="71" y="195"/>
                </a:cubicBezTo>
                <a:cubicBezTo>
                  <a:pt x="122" y="117"/>
                  <a:pt x="204" y="60"/>
                  <a:pt x="299" y="42"/>
                </a:cubicBezTo>
                <a:close/>
                <a:moveTo>
                  <a:pt x="62" y="563"/>
                </a:moveTo>
                <a:cubicBezTo>
                  <a:pt x="33" y="513"/>
                  <a:pt x="16" y="455"/>
                  <a:pt x="14" y="393"/>
                </a:cubicBezTo>
                <a:cubicBezTo>
                  <a:pt x="166" y="393"/>
                  <a:pt x="166" y="393"/>
                  <a:pt x="166" y="393"/>
                </a:cubicBezTo>
                <a:cubicBezTo>
                  <a:pt x="166" y="454"/>
                  <a:pt x="175" y="512"/>
                  <a:pt x="191" y="563"/>
                </a:cubicBezTo>
                <a:lnTo>
                  <a:pt x="62" y="563"/>
                </a:lnTo>
                <a:close/>
                <a:moveTo>
                  <a:pt x="205" y="563"/>
                </a:moveTo>
                <a:cubicBezTo>
                  <a:pt x="189" y="512"/>
                  <a:pt x="180" y="454"/>
                  <a:pt x="180" y="393"/>
                </a:cubicBezTo>
                <a:cubicBezTo>
                  <a:pt x="358" y="393"/>
                  <a:pt x="358" y="393"/>
                  <a:pt x="358" y="393"/>
                </a:cubicBezTo>
                <a:cubicBezTo>
                  <a:pt x="358" y="563"/>
                  <a:pt x="358" y="563"/>
                  <a:pt x="358" y="563"/>
                </a:cubicBezTo>
                <a:lnTo>
                  <a:pt x="205" y="563"/>
                </a:lnTo>
                <a:close/>
                <a:moveTo>
                  <a:pt x="520" y="577"/>
                </a:moveTo>
                <a:cubicBezTo>
                  <a:pt x="488" y="670"/>
                  <a:pt x="434" y="732"/>
                  <a:pt x="372" y="737"/>
                </a:cubicBezTo>
                <a:cubicBezTo>
                  <a:pt x="372" y="577"/>
                  <a:pt x="372" y="577"/>
                  <a:pt x="372" y="577"/>
                </a:cubicBezTo>
                <a:lnTo>
                  <a:pt x="520" y="577"/>
                </a:lnTo>
                <a:close/>
                <a:moveTo>
                  <a:pt x="431" y="731"/>
                </a:moveTo>
                <a:cubicBezTo>
                  <a:pt x="459" y="713"/>
                  <a:pt x="485" y="683"/>
                  <a:pt x="507" y="643"/>
                </a:cubicBezTo>
                <a:cubicBezTo>
                  <a:pt x="518" y="623"/>
                  <a:pt x="527" y="601"/>
                  <a:pt x="535" y="577"/>
                </a:cubicBezTo>
                <a:cubicBezTo>
                  <a:pt x="659" y="577"/>
                  <a:pt x="659" y="577"/>
                  <a:pt x="659" y="577"/>
                </a:cubicBezTo>
                <a:cubicBezTo>
                  <a:pt x="608" y="656"/>
                  <a:pt x="526" y="713"/>
                  <a:pt x="431" y="731"/>
                </a:cubicBezTo>
                <a:close/>
                <a:moveTo>
                  <a:pt x="324" y="740"/>
                </a:moveTo>
                <a:cubicBezTo>
                  <a:pt x="326" y="742"/>
                  <a:pt x="327" y="745"/>
                  <a:pt x="326" y="747"/>
                </a:cubicBezTo>
                <a:cubicBezTo>
                  <a:pt x="325" y="749"/>
                  <a:pt x="323" y="751"/>
                  <a:pt x="321" y="752"/>
                </a:cubicBezTo>
                <a:cubicBezTo>
                  <a:pt x="196" y="780"/>
                  <a:pt x="196" y="780"/>
                  <a:pt x="196" y="780"/>
                </a:cubicBezTo>
                <a:cubicBezTo>
                  <a:pt x="195" y="780"/>
                  <a:pt x="195" y="780"/>
                  <a:pt x="194" y="780"/>
                </a:cubicBezTo>
                <a:cubicBezTo>
                  <a:pt x="191" y="780"/>
                  <a:pt x="188" y="778"/>
                  <a:pt x="187" y="775"/>
                </a:cubicBezTo>
                <a:cubicBezTo>
                  <a:pt x="186" y="771"/>
                  <a:pt x="189" y="767"/>
                  <a:pt x="193" y="766"/>
                </a:cubicBezTo>
                <a:cubicBezTo>
                  <a:pt x="306" y="741"/>
                  <a:pt x="306" y="741"/>
                  <a:pt x="306" y="741"/>
                </a:cubicBezTo>
                <a:cubicBezTo>
                  <a:pt x="227" y="653"/>
                  <a:pt x="227" y="653"/>
                  <a:pt x="227" y="653"/>
                </a:cubicBezTo>
                <a:cubicBezTo>
                  <a:pt x="225" y="650"/>
                  <a:pt x="225" y="646"/>
                  <a:pt x="228" y="643"/>
                </a:cubicBezTo>
                <a:cubicBezTo>
                  <a:pt x="231" y="640"/>
                  <a:pt x="235" y="641"/>
                  <a:pt x="238" y="643"/>
                </a:cubicBezTo>
                <a:lnTo>
                  <a:pt x="324" y="740"/>
                </a:lnTo>
                <a:close/>
                <a:moveTo>
                  <a:pt x="416" y="38"/>
                </a:moveTo>
                <a:cubicBezTo>
                  <a:pt x="415" y="36"/>
                  <a:pt x="414" y="34"/>
                  <a:pt x="415" y="31"/>
                </a:cubicBezTo>
                <a:cubicBezTo>
                  <a:pt x="415" y="29"/>
                  <a:pt x="417" y="27"/>
                  <a:pt x="420" y="27"/>
                </a:cubicBezTo>
                <a:cubicBezTo>
                  <a:pt x="532" y="1"/>
                  <a:pt x="532" y="1"/>
                  <a:pt x="532" y="1"/>
                </a:cubicBezTo>
                <a:cubicBezTo>
                  <a:pt x="536" y="0"/>
                  <a:pt x="539" y="3"/>
                  <a:pt x="540" y="7"/>
                </a:cubicBezTo>
                <a:cubicBezTo>
                  <a:pt x="541" y="10"/>
                  <a:pt x="539" y="14"/>
                  <a:pt x="535" y="15"/>
                </a:cubicBezTo>
                <a:cubicBezTo>
                  <a:pt x="435" y="38"/>
                  <a:pt x="435" y="38"/>
                  <a:pt x="435" y="38"/>
                </a:cubicBezTo>
                <a:cubicBezTo>
                  <a:pt x="504" y="115"/>
                  <a:pt x="504" y="115"/>
                  <a:pt x="504" y="115"/>
                </a:cubicBezTo>
                <a:cubicBezTo>
                  <a:pt x="507" y="118"/>
                  <a:pt x="506" y="123"/>
                  <a:pt x="504" y="125"/>
                </a:cubicBezTo>
                <a:cubicBezTo>
                  <a:pt x="502" y="127"/>
                  <a:pt x="501" y="127"/>
                  <a:pt x="499" y="127"/>
                </a:cubicBezTo>
                <a:cubicBezTo>
                  <a:pt x="497" y="127"/>
                  <a:pt x="495" y="126"/>
                  <a:pt x="494" y="125"/>
                </a:cubicBezTo>
                <a:lnTo>
                  <a:pt x="416" y="38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3"/>
            </a:solidFill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400"/>
          </a:p>
        </p:txBody>
      </p:sp>
      <p:sp>
        <p:nvSpPr>
          <p:cNvPr id="216" name="Freeform 59"/>
          <p:cNvSpPr>
            <a:spLocks/>
          </p:cNvSpPr>
          <p:nvPr/>
        </p:nvSpPr>
        <p:spPr bwMode="auto">
          <a:xfrm>
            <a:off x="11821160" y="6424885"/>
            <a:ext cx="704748" cy="1368838"/>
          </a:xfrm>
          <a:custGeom>
            <a:avLst/>
            <a:gdLst>
              <a:gd name="T0" fmla="*/ 65 w 66"/>
              <a:gd name="T1" fmla="*/ 62 h 128"/>
              <a:gd name="T2" fmla="*/ 4 w 66"/>
              <a:gd name="T3" fmla="*/ 1 h 128"/>
              <a:gd name="T4" fmla="*/ 2 w 66"/>
              <a:gd name="T5" fmla="*/ 0 h 128"/>
              <a:gd name="T6" fmla="*/ 1 w 66"/>
              <a:gd name="T7" fmla="*/ 1 h 128"/>
              <a:gd name="T8" fmla="*/ 1 w 66"/>
              <a:gd name="T9" fmla="*/ 4 h 128"/>
              <a:gd name="T10" fmla="*/ 61 w 66"/>
              <a:gd name="T11" fmla="*/ 64 h 128"/>
              <a:gd name="T12" fmla="*/ 60 w 66"/>
              <a:gd name="T13" fmla="*/ 65 h 128"/>
              <a:gd name="T14" fmla="*/ 1 w 66"/>
              <a:gd name="T15" fmla="*/ 124 h 128"/>
              <a:gd name="T16" fmla="*/ 1 w 66"/>
              <a:gd name="T17" fmla="*/ 127 h 128"/>
              <a:gd name="T18" fmla="*/ 4 w 66"/>
              <a:gd name="T19" fmla="*/ 127 h 128"/>
              <a:gd name="T20" fmla="*/ 65 w 66"/>
              <a:gd name="T21" fmla="*/ 66 h 128"/>
              <a:gd name="T22" fmla="*/ 65 w 66"/>
              <a:gd name="T23" fmla="*/ 6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128">
                <a:moveTo>
                  <a:pt x="65" y="62"/>
                </a:moveTo>
                <a:cubicBezTo>
                  <a:pt x="4" y="1"/>
                  <a:pt x="4" y="1"/>
                  <a:pt x="4" y="1"/>
                </a:cubicBezTo>
                <a:cubicBezTo>
                  <a:pt x="3" y="0"/>
                  <a:pt x="3" y="0"/>
                  <a:pt x="2" y="0"/>
                </a:cubicBezTo>
                <a:cubicBezTo>
                  <a:pt x="2" y="0"/>
                  <a:pt x="1" y="0"/>
                  <a:pt x="1" y="1"/>
                </a:cubicBezTo>
                <a:cubicBezTo>
                  <a:pt x="0" y="2"/>
                  <a:pt x="0" y="3"/>
                  <a:pt x="1" y="4"/>
                </a:cubicBezTo>
                <a:cubicBezTo>
                  <a:pt x="61" y="64"/>
                  <a:pt x="61" y="64"/>
                  <a:pt x="61" y="64"/>
                </a:cubicBezTo>
                <a:cubicBezTo>
                  <a:pt x="60" y="65"/>
                  <a:pt x="60" y="65"/>
                  <a:pt x="60" y="65"/>
                </a:cubicBezTo>
                <a:cubicBezTo>
                  <a:pt x="1" y="124"/>
                  <a:pt x="1" y="124"/>
                  <a:pt x="1" y="124"/>
                </a:cubicBezTo>
                <a:cubicBezTo>
                  <a:pt x="0" y="125"/>
                  <a:pt x="0" y="127"/>
                  <a:pt x="1" y="127"/>
                </a:cubicBezTo>
                <a:cubicBezTo>
                  <a:pt x="1" y="128"/>
                  <a:pt x="3" y="128"/>
                  <a:pt x="4" y="127"/>
                </a:cubicBezTo>
                <a:cubicBezTo>
                  <a:pt x="65" y="66"/>
                  <a:pt x="65" y="66"/>
                  <a:pt x="65" y="66"/>
                </a:cubicBezTo>
                <a:cubicBezTo>
                  <a:pt x="66" y="65"/>
                  <a:pt x="66" y="63"/>
                  <a:pt x="65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400"/>
          </a:p>
        </p:txBody>
      </p:sp>
      <p:sp>
        <p:nvSpPr>
          <p:cNvPr id="217" name="Freeform 59"/>
          <p:cNvSpPr>
            <a:spLocks/>
          </p:cNvSpPr>
          <p:nvPr/>
        </p:nvSpPr>
        <p:spPr bwMode="auto">
          <a:xfrm>
            <a:off x="11821160" y="8559143"/>
            <a:ext cx="704748" cy="1368838"/>
          </a:xfrm>
          <a:custGeom>
            <a:avLst/>
            <a:gdLst>
              <a:gd name="T0" fmla="*/ 65 w 66"/>
              <a:gd name="T1" fmla="*/ 62 h 128"/>
              <a:gd name="T2" fmla="*/ 4 w 66"/>
              <a:gd name="T3" fmla="*/ 1 h 128"/>
              <a:gd name="T4" fmla="*/ 2 w 66"/>
              <a:gd name="T5" fmla="*/ 0 h 128"/>
              <a:gd name="T6" fmla="*/ 1 w 66"/>
              <a:gd name="T7" fmla="*/ 1 h 128"/>
              <a:gd name="T8" fmla="*/ 1 w 66"/>
              <a:gd name="T9" fmla="*/ 4 h 128"/>
              <a:gd name="T10" fmla="*/ 61 w 66"/>
              <a:gd name="T11" fmla="*/ 64 h 128"/>
              <a:gd name="T12" fmla="*/ 60 w 66"/>
              <a:gd name="T13" fmla="*/ 65 h 128"/>
              <a:gd name="T14" fmla="*/ 1 w 66"/>
              <a:gd name="T15" fmla="*/ 124 h 128"/>
              <a:gd name="T16" fmla="*/ 1 w 66"/>
              <a:gd name="T17" fmla="*/ 127 h 128"/>
              <a:gd name="T18" fmla="*/ 4 w 66"/>
              <a:gd name="T19" fmla="*/ 127 h 128"/>
              <a:gd name="T20" fmla="*/ 65 w 66"/>
              <a:gd name="T21" fmla="*/ 66 h 128"/>
              <a:gd name="T22" fmla="*/ 65 w 66"/>
              <a:gd name="T23" fmla="*/ 6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128">
                <a:moveTo>
                  <a:pt x="65" y="62"/>
                </a:moveTo>
                <a:cubicBezTo>
                  <a:pt x="4" y="1"/>
                  <a:pt x="4" y="1"/>
                  <a:pt x="4" y="1"/>
                </a:cubicBezTo>
                <a:cubicBezTo>
                  <a:pt x="3" y="0"/>
                  <a:pt x="3" y="0"/>
                  <a:pt x="2" y="0"/>
                </a:cubicBezTo>
                <a:cubicBezTo>
                  <a:pt x="2" y="0"/>
                  <a:pt x="1" y="0"/>
                  <a:pt x="1" y="1"/>
                </a:cubicBezTo>
                <a:cubicBezTo>
                  <a:pt x="0" y="2"/>
                  <a:pt x="0" y="3"/>
                  <a:pt x="1" y="4"/>
                </a:cubicBezTo>
                <a:cubicBezTo>
                  <a:pt x="61" y="64"/>
                  <a:pt x="61" y="64"/>
                  <a:pt x="61" y="64"/>
                </a:cubicBezTo>
                <a:cubicBezTo>
                  <a:pt x="60" y="65"/>
                  <a:pt x="60" y="65"/>
                  <a:pt x="60" y="65"/>
                </a:cubicBezTo>
                <a:cubicBezTo>
                  <a:pt x="1" y="124"/>
                  <a:pt x="1" y="124"/>
                  <a:pt x="1" y="124"/>
                </a:cubicBezTo>
                <a:cubicBezTo>
                  <a:pt x="0" y="125"/>
                  <a:pt x="0" y="127"/>
                  <a:pt x="1" y="127"/>
                </a:cubicBezTo>
                <a:cubicBezTo>
                  <a:pt x="1" y="128"/>
                  <a:pt x="3" y="128"/>
                  <a:pt x="4" y="127"/>
                </a:cubicBezTo>
                <a:cubicBezTo>
                  <a:pt x="65" y="66"/>
                  <a:pt x="65" y="66"/>
                  <a:pt x="65" y="66"/>
                </a:cubicBezTo>
                <a:cubicBezTo>
                  <a:pt x="66" y="65"/>
                  <a:pt x="66" y="63"/>
                  <a:pt x="65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400"/>
          </a:p>
        </p:txBody>
      </p:sp>
      <p:sp>
        <p:nvSpPr>
          <p:cNvPr id="219" name="Freeform 59"/>
          <p:cNvSpPr>
            <a:spLocks/>
          </p:cNvSpPr>
          <p:nvPr/>
        </p:nvSpPr>
        <p:spPr bwMode="auto">
          <a:xfrm>
            <a:off x="11821160" y="4323205"/>
            <a:ext cx="704748" cy="1368838"/>
          </a:xfrm>
          <a:custGeom>
            <a:avLst/>
            <a:gdLst>
              <a:gd name="T0" fmla="*/ 65 w 66"/>
              <a:gd name="T1" fmla="*/ 62 h 128"/>
              <a:gd name="T2" fmla="*/ 4 w 66"/>
              <a:gd name="T3" fmla="*/ 1 h 128"/>
              <a:gd name="T4" fmla="*/ 2 w 66"/>
              <a:gd name="T5" fmla="*/ 0 h 128"/>
              <a:gd name="T6" fmla="*/ 1 w 66"/>
              <a:gd name="T7" fmla="*/ 1 h 128"/>
              <a:gd name="T8" fmla="*/ 1 w 66"/>
              <a:gd name="T9" fmla="*/ 4 h 128"/>
              <a:gd name="T10" fmla="*/ 61 w 66"/>
              <a:gd name="T11" fmla="*/ 64 h 128"/>
              <a:gd name="T12" fmla="*/ 60 w 66"/>
              <a:gd name="T13" fmla="*/ 65 h 128"/>
              <a:gd name="T14" fmla="*/ 1 w 66"/>
              <a:gd name="T15" fmla="*/ 124 h 128"/>
              <a:gd name="T16" fmla="*/ 1 w 66"/>
              <a:gd name="T17" fmla="*/ 127 h 128"/>
              <a:gd name="T18" fmla="*/ 4 w 66"/>
              <a:gd name="T19" fmla="*/ 127 h 128"/>
              <a:gd name="T20" fmla="*/ 65 w 66"/>
              <a:gd name="T21" fmla="*/ 66 h 128"/>
              <a:gd name="T22" fmla="*/ 65 w 66"/>
              <a:gd name="T23" fmla="*/ 6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128">
                <a:moveTo>
                  <a:pt x="65" y="62"/>
                </a:moveTo>
                <a:cubicBezTo>
                  <a:pt x="4" y="1"/>
                  <a:pt x="4" y="1"/>
                  <a:pt x="4" y="1"/>
                </a:cubicBezTo>
                <a:cubicBezTo>
                  <a:pt x="3" y="0"/>
                  <a:pt x="3" y="0"/>
                  <a:pt x="2" y="0"/>
                </a:cubicBezTo>
                <a:cubicBezTo>
                  <a:pt x="2" y="0"/>
                  <a:pt x="1" y="0"/>
                  <a:pt x="1" y="1"/>
                </a:cubicBezTo>
                <a:cubicBezTo>
                  <a:pt x="0" y="2"/>
                  <a:pt x="0" y="3"/>
                  <a:pt x="1" y="4"/>
                </a:cubicBezTo>
                <a:cubicBezTo>
                  <a:pt x="61" y="64"/>
                  <a:pt x="61" y="64"/>
                  <a:pt x="61" y="64"/>
                </a:cubicBezTo>
                <a:cubicBezTo>
                  <a:pt x="60" y="65"/>
                  <a:pt x="60" y="65"/>
                  <a:pt x="60" y="65"/>
                </a:cubicBezTo>
                <a:cubicBezTo>
                  <a:pt x="1" y="124"/>
                  <a:pt x="1" y="124"/>
                  <a:pt x="1" y="124"/>
                </a:cubicBezTo>
                <a:cubicBezTo>
                  <a:pt x="0" y="125"/>
                  <a:pt x="0" y="127"/>
                  <a:pt x="1" y="127"/>
                </a:cubicBezTo>
                <a:cubicBezTo>
                  <a:pt x="1" y="128"/>
                  <a:pt x="3" y="128"/>
                  <a:pt x="4" y="127"/>
                </a:cubicBezTo>
                <a:cubicBezTo>
                  <a:pt x="65" y="66"/>
                  <a:pt x="65" y="66"/>
                  <a:pt x="65" y="66"/>
                </a:cubicBezTo>
                <a:cubicBezTo>
                  <a:pt x="66" y="65"/>
                  <a:pt x="66" y="63"/>
                  <a:pt x="65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400"/>
          </a:p>
        </p:txBody>
      </p:sp>
      <p:sp>
        <p:nvSpPr>
          <p:cNvPr id="220" name="Freeform 59"/>
          <p:cNvSpPr>
            <a:spLocks/>
          </p:cNvSpPr>
          <p:nvPr/>
        </p:nvSpPr>
        <p:spPr bwMode="auto">
          <a:xfrm>
            <a:off x="11821160" y="10664033"/>
            <a:ext cx="704748" cy="1368838"/>
          </a:xfrm>
          <a:custGeom>
            <a:avLst/>
            <a:gdLst>
              <a:gd name="T0" fmla="*/ 65 w 66"/>
              <a:gd name="T1" fmla="*/ 62 h 128"/>
              <a:gd name="T2" fmla="*/ 4 w 66"/>
              <a:gd name="T3" fmla="*/ 1 h 128"/>
              <a:gd name="T4" fmla="*/ 2 w 66"/>
              <a:gd name="T5" fmla="*/ 0 h 128"/>
              <a:gd name="T6" fmla="*/ 1 w 66"/>
              <a:gd name="T7" fmla="*/ 1 h 128"/>
              <a:gd name="T8" fmla="*/ 1 w 66"/>
              <a:gd name="T9" fmla="*/ 4 h 128"/>
              <a:gd name="T10" fmla="*/ 61 w 66"/>
              <a:gd name="T11" fmla="*/ 64 h 128"/>
              <a:gd name="T12" fmla="*/ 60 w 66"/>
              <a:gd name="T13" fmla="*/ 65 h 128"/>
              <a:gd name="T14" fmla="*/ 1 w 66"/>
              <a:gd name="T15" fmla="*/ 124 h 128"/>
              <a:gd name="T16" fmla="*/ 1 w 66"/>
              <a:gd name="T17" fmla="*/ 127 h 128"/>
              <a:gd name="T18" fmla="*/ 4 w 66"/>
              <a:gd name="T19" fmla="*/ 127 h 128"/>
              <a:gd name="T20" fmla="*/ 65 w 66"/>
              <a:gd name="T21" fmla="*/ 66 h 128"/>
              <a:gd name="T22" fmla="*/ 65 w 66"/>
              <a:gd name="T23" fmla="*/ 6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128">
                <a:moveTo>
                  <a:pt x="65" y="62"/>
                </a:moveTo>
                <a:cubicBezTo>
                  <a:pt x="4" y="1"/>
                  <a:pt x="4" y="1"/>
                  <a:pt x="4" y="1"/>
                </a:cubicBezTo>
                <a:cubicBezTo>
                  <a:pt x="3" y="0"/>
                  <a:pt x="3" y="0"/>
                  <a:pt x="2" y="0"/>
                </a:cubicBezTo>
                <a:cubicBezTo>
                  <a:pt x="2" y="0"/>
                  <a:pt x="1" y="0"/>
                  <a:pt x="1" y="1"/>
                </a:cubicBezTo>
                <a:cubicBezTo>
                  <a:pt x="0" y="2"/>
                  <a:pt x="0" y="3"/>
                  <a:pt x="1" y="4"/>
                </a:cubicBezTo>
                <a:cubicBezTo>
                  <a:pt x="61" y="64"/>
                  <a:pt x="61" y="64"/>
                  <a:pt x="61" y="64"/>
                </a:cubicBezTo>
                <a:cubicBezTo>
                  <a:pt x="60" y="65"/>
                  <a:pt x="60" y="65"/>
                  <a:pt x="60" y="65"/>
                </a:cubicBezTo>
                <a:cubicBezTo>
                  <a:pt x="1" y="124"/>
                  <a:pt x="1" y="124"/>
                  <a:pt x="1" y="124"/>
                </a:cubicBezTo>
                <a:cubicBezTo>
                  <a:pt x="0" y="125"/>
                  <a:pt x="0" y="127"/>
                  <a:pt x="1" y="127"/>
                </a:cubicBezTo>
                <a:cubicBezTo>
                  <a:pt x="1" y="128"/>
                  <a:pt x="3" y="128"/>
                  <a:pt x="4" y="127"/>
                </a:cubicBezTo>
                <a:cubicBezTo>
                  <a:pt x="65" y="66"/>
                  <a:pt x="65" y="66"/>
                  <a:pt x="65" y="66"/>
                </a:cubicBezTo>
                <a:cubicBezTo>
                  <a:pt x="66" y="65"/>
                  <a:pt x="66" y="63"/>
                  <a:pt x="65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400"/>
          </a:p>
        </p:txBody>
      </p:sp>
      <p:sp>
        <p:nvSpPr>
          <p:cNvPr id="229" name="Freeform 91"/>
          <p:cNvSpPr>
            <a:spLocks noEditPoints="1"/>
          </p:cNvSpPr>
          <p:nvPr/>
        </p:nvSpPr>
        <p:spPr bwMode="auto">
          <a:xfrm>
            <a:off x="13539044" y="4101894"/>
            <a:ext cx="1501484" cy="1511808"/>
          </a:xfrm>
          <a:custGeom>
            <a:avLst/>
            <a:gdLst>
              <a:gd name="T0" fmla="*/ 560 w 563"/>
              <a:gd name="T1" fmla="*/ 276 h 567"/>
              <a:gd name="T2" fmla="*/ 512 w 563"/>
              <a:gd name="T3" fmla="*/ 229 h 567"/>
              <a:gd name="T4" fmla="*/ 512 w 563"/>
              <a:gd name="T5" fmla="*/ 229 h 567"/>
              <a:gd name="T6" fmla="*/ 464 w 563"/>
              <a:gd name="T7" fmla="*/ 180 h 567"/>
              <a:gd name="T8" fmla="*/ 464 w 563"/>
              <a:gd name="T9" fmla="*/ 36 h 567"/>
              <a:gd name="T10" fmla="*/ 457 w 563"/>
              <a:gd name="T11" fmla="*/ 29 h 567"/>
              <a:gd name="T12" fmla="*/ 385 w 563"/>
              <a:gd name="T13" fmla="*/ 29 h 567"/>
              <a:gd name="T14" fmla="*/ 378 w 563"/>
              <a:gd name="T15" fmla="*/ 36 h 567"/>
              <a:gd name="T16" fmla="*/ 378 w 563"/>
              <a:gd name="T17" fmla="*/ 94 h 567"/>
              <a:gd name="T18" fmla="*/ 286 w 563"/>
              <a:gd name="T19" fmla="*/ 2 h 567"/>
              <a:gd name="T20" fmla="*/ 276 w 563"/>
              <a:gd name="T21" fmla="*/ 2 h 567"/>
              <a:gd name="T22" fmla="*/ 50 w 563"/>
              <a:gd name="T23" fmla="*/ 229 h 567"/>
              <a:gd name="T24" fmla="*/ 50 w 563"/>
              <a:gd name="T25" fmla="*/ 229 h 567"/>
              <a:gd name="T26" fmla="*/ 2 w 563"/>
              <a:gd name="T27" fmla="*/ 276 h 567"/>
              <a:gd name="T28" fmla="*/ 2 w 563"/>
              <a:gd name="T29" fmla="*/ 286 h 567"/>
              <a:gd name="T30" fmla="*/ 12 w 563"/>
              <a:gd name="T31" fmla="*/ 286 h 567"/>
              <a:gd name="T32" fmla="*/ 48 w 563"/>
              <a:gd name="T33" fmla="*/ 251 h 567"/>
              <a:gd name="T34" fmla="*/ 48 w 563"/>
              <a:gd name="T35" fmla="*/ 560 h 567"/>
              <a:gd name="T36" fmla="*/ 50 w 563"/>
              <a:gd name="T37" fmla="*/ 565 h 567"/>
              <a:gd name="T38" fmla="*/ 55 w 563"/>
              <a:gd name="T39" fmla="*/ 567 h 567"/>
              <a:gd name="T40" fmla="*/ 209 w 563"/>
              <a:gd name="T41" fmla="*/ 567 h 567"/>
              <a:gd name="T42" fmla="*/ 216 w 563"/>
              <a:gd name="T43" fmla="*/ 560 h 567"/>
              <a:gd name="T44" fmla="*/ 216 w 563"/>
              <a:gd name="T45" fmla="*/ 324 h 567"/>
              <a:gd name="T46" fmla="*/ 346 w 563"/>
              <a:gd name="T47" fmla="*/ 324 h 567"/>
              <a:gd name="T48" fmla="*/ 346 w 563"/>
              <a:gd name="T49" fmla="*/ 560 h 567"/>
              <a:gd name="T50" fmla="*/ 353 w 563"/>
              <a:gd name="T51" fmla="*/ 567 h 567"/>
              <a:gd name="T52" fmla="*/ 508 w 563"/>
              <a:gd name="T53" fmla="*/ 567 h 567"/>
              <a:gd name="T54" fmla="*/ 512 w 563"/>
              <a:gd name="T55" fmla="*/ 565 h 567"/>
              <a:gd name="T56" fmla="*/ 515 w 563"/>
              <a:gd name="T57" fmla="*/ 560 h 567"/>
              <a:gd name="T58" fmla="*/ 515 w 563"/>
              <a:gd name="T59" fmla="*/ 251 h 567"/>
              <a:gd name="T60" fmla="*/ 550 w 563"/>
              <a:gd name="T61" fmla="*/ 286 h 567"/>
              <a:gd name="T62" fmla="*/ 555 w 563"/>
              <a:gd name="T63" fmla="*/ 288 h 567"/>
              <a:gd name="T64" fmla="*/ 560 w 563"/>
              <a:gd name="T65" fmla="*/ 286 h 567"/>
              <a:gd name="T66" fmla="*/ 560 w 563"/>
              <a:gd name="T67" fmla="*/ 276 h 567"/>
              <a:gd name="T68" fmla="*/ 392 w 563"/>
              <a:gd name="T69" fmla="*/ 43 h 567"/>
              <a:gd name="T70" fmla="*/ 450 w 563"/>
              <a:gd name="T71" fmla="*/ 43 h 567"/>
              <a:gd name="T72" fmla="*/ 450 w 563"/>
              <a:gd name="T73" fmla="*/ 166 h 567"/>
              <a:gd name="T74" fmla="*/ 392 w 563"/>
              <a:gd name="T75" fmla="*/ 108 h 567"/>
              <a:gd name="T76" fmla="*/ 392 w 563"/>
              <a:gd name="T77" fmla="*/ 43 h 567"/>
              <a:gd name="T78" fmla="*/ 501 w 563"/>
              <a:gd name="T79" fmla="*/ 553 h 567"/>
              <a:gd name="T80" fmla="*/ 360 w 563"/>
              <a:gd name="T81" fmla="*/ 553 h 567"/>
              <a:gd name="T82" fmla="*/ 360 w 563"/>
              <a:gd name="T83" fmla="*/ 317 h 567"/>
              <a:gd name="T84" fmla="*/ 353 w 563"/>
              <a:gd name="T85" fmla="*/ 310 h 567"/>
              <a:gd name="T86" fmla="*/ 209 w 563"/>
              <a:gd name="T87" fmla="*/ 310 h 567"/>
              <a:gd name="T88" fmla="*/ 202 w 563"/>
              <a:gd name="T89" fmla="*/ 317 h 567"/>
              <a:gd name="T90" fmla="*/ 202 w 563"/>
              <a:gd name="T91" fmla="*/ 553 h 567"/>
              <a:gd name="T92" fmla="*/ 62 w 563"/>
              <a:gd name="T93" fmla="*/ 553 h 567"/>
              <a:gd name="T94" fmla="*/ 62 w 563"/>
              <a:gd name="T95" fmla="*/ 237 h 567"/>
              <a:gd name="T96" fmla="*/ 281 w 563"/>
              <a:gd name="T97" fmla="*/ 17 h 567"/>
              <a:gd name="T98" fmla="*/ 380 w 563"/>
              <a:gd name="T99" fmla="*/ 116 h 567"/>
              <a:gd name="T100" fmla="*/ 380 w 563"/>
              <a:gd name="T101" fmla="*/ 116 h 567"/>
              <a:gd name="T102" fmla="*/ 452 w 563"/>
              <a:gd name="T103" fmla="*/ 188 h 567"/>
              <a:gd name="T104" fmla="*/ 452 w 563"/>
              <a:gd name="T105" fmla="*/ 188 h 567"/>
              <a:gd name="T106" fmla="*/ 501 w 563"/>
              <a:gd name="T107" fmla="*/ 237 h 567"/>
              <a:gd name="T108" fmla="*/ 501 w 563"/>
              <a:gd name="T109" fmla="*/ 553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3" h="567">
                <a:moveTo>
                  <a:pt x="560" y="276"/>
                </a:moveTo>
                <a:cubicBezTo>
                  <a:pt x="512" y="229"/>
                  <a:pt x="512" y="229"/>
                  <a:pt x="512" y="229"/>
                </a:cubicBezTo>
                <a:cubicBezTo>
                  <a:pt x="512" y="229"/>
                  <a:pt x="512" y="229"/>
                  <a:pt x="512" y="229"/>
                </a:cubicBezTo>
                <a:cubicBezTo>
                  <a:pt x="464" y="180"/>
                  <a:pt x="464" y="180"/>
                  <a:pt x="464" y="180"/>
                </a:cubicBezTo>
                <a:cubicBezTo>
                  <a:pt x="464" y="36"/>
                  <a:pt x="464" y="36"/>
                  <a:pt x="464" y="36"/>
                </a:cubicBezTo>
                <a:cubicBezTo>
                  <a:pt x="464" y="32"/>
                  <a:pt x="461" y="29"/>
                  <a:pt x="457" y="29"/>
                </a:cubicBezTo>
                <a:cubicBezTo>
                  <a:pt x="385" y="29"/>
                  <a:pt x="385" y="29"/>
                  <a:pt x="385" y="29"/>
                </a:cubicBezTo>
                <a:cubicBezTo>
                  <a:pt x="381" y="29"/>
                  <a:pt x="378" y="32"/>
                  <a:pt x="378" y="36"/>
                </a:cubicBezTo>
                <a:cubicBezTo>
                  <a:pt x="378" y="94"/>
                  <a:pt x="378" y="94"/>
                  <a:pt x="378" y="94"/>
                </a:cubicBezTo>
                <a:cubicBezTo>
                  <a:pt x="286" y="2"/>
                  <a:pt x="286" y="2"/>
                  <a:pt x="286" y="2"/>
                </a:cubicBezTo>
                <a:cubicBezTo>
                  <a:pt x="284" y="0"/>
                  <a:pt x="279" y="0"/>
                  <a:pt x="276" y="2"/>
                </a:cubicBezTo>
                <a:cubicBezTo>
                  <a:pt x="50" y="229"/>
                  <a:pt x="50" y="229"/>
                  <a:pt x="50" y="229"/>
                </a:cubicBezTo>
                <a:cubicBezTo>
                  <a:pt x="50" y="229"/>
                  <a:pt x="50" y="229"/>
                  <a:pt x="50" y="229"/>
                </a:cubicBezTo>
                <a:cubicBezTo>
                  <a:pt x="2" y="276"/>
                  <a:pt x="2" y="276"/>
                  <a:pt x="2" y="276"/>
                </a:cubicBezTo>
                <a:cubicBezTo>
                  <a:pt x="0" y="279"/>
                  <a:pt x="0" y="283"/>
                  <a:pt x="2" y="286"/>
                </a:cubicBezTo>
                <a:cubicBezTo>
                  <a:pt x="5" y="289"/>
                  <a:pt x="10" y="289"/>
                  <a:pt x="12" y="286"/>
                </a:cubicBezTo>
                <a:cubicBezTo>
                  <a:pt x="48" y="251"/>
                  <a:pt x="48" y="251"/>
                  <a:pt x="48" y="251"/>
                </a:cubicBezTo>
                <a:cubicBezTo>
                  <a:pt x="48" y="560"/>
                  <a:pt x="48" y="560"/>
                  <a:pt x="48" y="560"/>
                </a:cubicBezTo>
                <a:cubicBezTo>
                  <a:pt x="48" y="562"/>
                  <a:pt x="49" y="564"/>
                  <a:pt x="50" y="565"/>
                </a:cubicBezTo>
                <a:cubicBezTo>
                  <a:pt x="51" y="566"/>
                  <a:pt x="53" y="567"/>
                  <a:pt x="55" y="567"/>
                </a:cubicBezTo>
                <a:cubicBezTo>
                  <a:pt x="209" y="567"/>
                  <a:pt x="209" y="567"/>
                  <a:pt x="209" y="567"/>
                </a:cubicBezTo>
                <a:cubicBezTo>
                  <a:pt x="213" y="567"/>
                  <a:pt x="216" y="564"/>
                  <a:pt x="216" y="560"/>
                </a:cubicBezTo>
                <a:cubicBezTo>
                  <a:pt x="216" y="324"/>
                  <a:pt x="216" y="324"/>
                  <a:pt x="216" y="324"/>
                </a:cubicBezTo>
                <a:cubicBezTo>
                  <a:pt x="346" y="324"/>
                  <a:pt x="346" y="324"/>
                  <a:pt x="346" y="324"/>
                </a:cubicBezTo>
                <a:cubicBezTo>
                  <a:pt x="346" y="560"/>
                  <a:pt x="346" y="560"/>
                  <a:pt x="346" y="560"/>
                </a:cubicBezTo>
                <a:cubicBezTo>
                  <a:pt x="346" y="564"/>
                  <a:pt x="350" y="567"/>
                  <a:pt x="353" y="567"/>
                </a:cubicBezTo>
                <a:cubicBezTo>
                  <a:pt x="508" y="567"/>
                  <a:pt x="508" y="567"/>
                  <a:pt x="508" y="567"/>
                </a:cubicBezTo>
                <a:cubicBezTo>
                  <a:pt x="509" y="567"/>
                  <a:pt x="511" y="566"/>
                  <a:pt x="512" y="565"/>
                </a:cubicBezTo>
                <a:cubicBezTo>
                  <a:pt x="514" y="564"/>
                  <a:pt x="515" y="562"/>
                  <a:pt x="515" y="560"/>
                </a:cubicBezTo>
                <a:cubicBezTo>
                  <a:pt x="515" y="251"/>
                  <a:pt x="515" y="251"/>
                  <a:pt x="515" y="251"/>
                </a:cubicBezTo>
                <a:cubicBezTo>
                  <a:pt x="550" y="286"/>
                  <a:pt x="550" y="286"/>
                  <a:pt x="550" y="286"/>
                </a:cubicBezTo>
                <a:cubicBezTo>
                  <a:pt x="552" y="288"/>
                  <a:pt x="553" y="288"/>
                  <a:pt x="555" y="288"/>
                </a:cubicBezTo>
                <a:cubicBezTo>
                  <a:pt x="557" y="288"/>
                  <a:pt x="559" y="288"/>
                  <a:pt x="560" y="286"/>
                </a:cubicBezTo>
                <a:cubicBezTo>
                  <a:pt x="563" y="283"/>
                  <a:pt x="563" y="279"/>
                  <a:pt x="560" y="276"/>
                </a:cubicBezTo>
                <a:close/>
                <a:moveTo>
                  <a:pt x="392" y="43"/>
                </a:moveTo>
                <a:cubicBezTo>
                  <a:pt x="450" y="43"/>
                  <a:pt x="450" y="43"/>
                  <a:pt x="450" y="43"/>
                </a:cubicBezTo>
                <a:cubicBezTo>
                  <a:pt x="450" y="166"/>
                  <a:pt x="450" y="166"/>
                  <a:pt x="450" y="166"/>
                </a:cubicBezTo>
                <a:cubicBezTo>
                  <a:pt x="392" y="108"/>
                  <a:pt x="392" y="108"/>
                  <a:pt x="392" y="108"/>
                </a:cubicBezTo>
                <a:lnTo>
                  <a:pt x="392" y="43"/>
                </a:lnTo>
                <a:close/>
                <a:moveTo>
                  <a:pt x="501" y="553"/>
                </a:moveTo>
                <a:cubicBezTo>
                  <a:pt x="360" y="553"/>
                  <a:pt x="360" y="553"/>
                  <a:pt x="360" y="553"/>
                </a:cubicBezTo>
                <a:cubicBezTo>
                  <a:pt x="360" y="317"/>
                  <a:pt x="360" y="317"/>
                  <a:pt x="360" y="317"/>
                </a:cubicBezTo>
                <a:cubicBezTo>
                  <a:pt x="360" y="313"/>
                  <a:pt x="357" y="310"/>
                  <a:pt x="353" y="310"/>
                </a:cubicBezTo>
                <a:cubicBezTo>
                  <a:pt x="209" y="310"/>
                  <a:pt x="209" y="310"/>
                  <a:pt x="209" y="310"/>
                </a:cubicBezTo>
                <a:cubicBezTo>
                  <a:pt x="205" y="310"/>
                  <a:pt x="202" y="313"/>
                  <a:pt x="202" y="317"/>
                </a:cubicBezTo>
                <a:cubicBezTo>
                  <a:pt x="202" y="553"/>
                  <a:pt x="202" y="553"/>
                  <a:pt x="202" y="553"/>
                </a:cubicBezTo>
                <a:cubicBezTo>
                  <a:pt x="62" y="553"/>
                  <a:pt x="62" y="553"/>
                  <a:pt x="62" y="553"/>
                </a:cubicBezTo>
                <a:cubicBezTo>
                  <a:pt x="62" y="237"/>
                  <a:pt x="62" y="237"/>
                  <a:pt x="62" y="237"/>
                </a:cubicBezTo>
                <a:cubicBezTo>
                  <a:pt x="281" y="17"/>
                  <a:pt x="281" y="17"/>
                  <a:pt x="281" y="17"/>
                </a:cubicBezTo>
                <a:cubicBezTo>
                  <a:pt x="380" y="116"/>
                  <a:pt x="380" y="116"/>
                  <a:pt x="380" y="116"/>
                </a:cubicBezTo>
                <a:cubicBezTo>
                  <a:pt x="380" y="116"/>
                  <a:pt x="380" y="116"/>
                  <a:pt x="380" y="116"/>
                </a:cubicBezTo>
                <a:cubicBezTo>
                  <a:pt x="452" y="188"/>
                  <a:pt x="452" y="188"/>
                  <a:pt x="452" y="188"/>
                </a:cubicBezTo>
                <a:cubicBezTo>
                  <a:pt x="452" y="188"/>
                  <a:pt x="452" y="188"/>
                  <a:pt x="452" y="188"/>
                </a:cubicBezTo>
                <a:cubicBezTo>
                  <a:pt x="501" y="237"/>
                  <a:pt x="501" y="237"/>
                  <a:pt x="501" y="237"/>
                </a:cubicBezTo>
                <a:lnTo>
                  <a:pt x="501" y="5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400"/>
          </a:p>
        </p:txBody>
      </p:sp>
      <p:sp>
        <p:nvSpPr>
          <p:cNvPr id="230" name="TextBox 229"/>
          <p:cNvSpPr txBox="1"/>
          <p:nvPr/>
        </p:nvSpPr>
        <p:spPr>
          <a:xfrm>
            <a:off x="15950032" y="6308093"/>
            <a:ext cx="7187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/>
              <a:t>An open platform</a:t>
            </a:r>
          </a:p>
          <a:p>
            <a:pPr defTabSz="1828800"/>
            <a:r>
              <a:rPr lang="en-US" sz="2400"/>
              <a:t>Dolor sit amet, consectetur adipiscing elit. Nunc eget urna purus. Integer vehicula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15950032" y="8455813"/>
            <a:ext cx="7187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/>
              <a:t>Loyalty</a:t>
            </a:r>
          </a:p>
          <a:p>
            <a:pPr defTabSz="1828800"/>
            <a:r>
              <a:rPr lang="en-US" sz="2400"/>
              <a:t>Dolor sit amet, consectetur adipiscing elit. Nunc eget urna purus. Integer vehicula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15950032" y="10602417"/>
            <a:ext cx="7187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/>
              <a:t>Connectivity</a:t>
            </a:r>
          </a:p>
          <a:p>
            <a:pPr defTabSz="1828800"/>
            <a:r>
              <a:rPr lang="en-US" sz="2400"/>
              <a:t>Dolor sit amet, consectetur adipiscing elit. Nunc eget urna purus. Integer vehicula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4114588" y="4059073"/>
            <a:ext cx="7187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/>
              <a:t>Lost</a:t>
            </a:r>
          </a:p>
          <a:p>
            <a:pPr defTabSz="1828800"/>
            <a:r>
              <a:rPr lang="en-US" sz="2400"/>
              <a:t>Dolor sit amet, consectetur adipiscing elit. Nunc eget urna purus. Integer vehicula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4114588" y="6308093"/>
            <a:ext cx="7187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/>
              <a:t>Fenced in</a:t>
            </a:r>
          </a:p>
          <a:p>
            <a:pPr defTabSz="1828800"/>
            <a:r>
              <a:rPr lang="en-US" sz="2400"/>
              <a:t>Dolor sit amet, consectetur adipiscing elit. Nunc eget urna purus. Integer vehicula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4114588" y="8455813"/>
            <a:ext cx="7187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/>
              <a:t>Fickle</a:t>
            </a:r>
          </a:p>
          <a:p>
            <a:pPr defTabSz="1828800"/>
            <a:r>
              <a:rPr lang="en-US" sz="2400"/>
              <a:t>Dolor sit amet, consectetur adipiscing elit. Nunc eget urna purus. Integer vehicula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4114588" y="10602417"/>
            <a:ext cx="7187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3200"/>
              <a:t>Lonely</a:t>
            </a:r>
          </a:p>
          <a:p>
            <a:pPr defTabSz="1828800"/>
            <a:r>
              <a:rPr lang="en-US" sz="2400"/>
              <a:t>Dolor sit amet, consectetur adipiscing elit. Nunc eget urna purus. Integer vehicula</a:t>
            </a:r>
          </a:p>
        </p:txBody>
      </p:sp>
      <p:sp>
        <p:nvSpPr>
          <p:cNvPr id="247" name="Freeform 23"/>
          <p:cNvSpPr>
            <a:spLocks noEditPoints="1"/>
          </p:cNvSpPr>
          <p:nvPr/>
        </p:nvSpPr>
        <p:spPr bwMode="auto">
          <a:xfrm>
            <a:off x="1691612" y="4205825"/>
            <a:ext cx="1458084" cy="1387878"/>
          </a:xfrm>
          <a:custGeom>
            <a:avLst/>
            <a:gdLst>
              <a:gd name="T0" fmla="*/ 704 w 706"/>
              <a:gd name="T1" fmla="*/ 161 h 672"/>
              <a:gd name="T2" fmla="*/ 634 w 706"/>
              <a:gd name="T3" fmla="*/ 72 h 672"/>
              <a:gd name="T4" fmla="*/ 629 w 706"/>
              <a:gd name="T5" fmla="*/ 70 h 672"/>
              <a:gd name="T6" fmla="*/ 360 w 706"/>
              <a:gd name="T7" fmla="*/ 70 h 672"/>
              <a:gd name="T8" fmla="*/ 360 w 706"/>
              <a:gd name="T9" fmla="*/ 7 h 672"/>
              <a:gd name="T10" fmla="*/ 353 w 706"/>
              <a:gd name="T11" fmla="*/ 0 h 672"/>
              <a:gd name="T12" fmla="*/ 346 w 706"/>
              <a:gd name="T13" fmla="*/ 7 h 672"/>
              <a:gd name="T14" fmla="*/ 346 w 706"/>
              <a:gd name="T15" fmla="*/ 70 h 672"/>
              <a:gd name="T16" fmla="*/ 129 w 706"/>
              <a:gd name="T17" fmla="*/ 70 h 672"/>
              <a:gd name="T18" fmla="*/ 122 w 706"/>
              <a:gd name="T19" fmla="*/ 77 h 672"/>
              <a:gd name="T20" fmla="*/ 122 w 706"/>
              <a:gd name="T21" fmla="*/ 253 h 672"/>
              <a:gd name="T22" fmla="*/ 129 w 706"/>
              <a:gd name="T23" fmla="*/ 260 h 672"/>
              <a:gd name="T24" fmla="*/ 346 w 706"/>
              <a:gd name="T25" fmla="*/ 260 h 672"/>
              <a:gd name="T26" fmla="*/ 346 w 706"/>
              <a:gd name="T27" fmla="*/ 329 h 672"/>
              <a:gd name="T28" fmla="*/ 77 w 706"/>
              <a:gd name="T29" fmla="*/ 329 h 672"/>
              <a:gd name="T30" fmla="*/ 72 w 706"/>
              <a:gd name="T31" fmla="*/ 332 h 672"/>
              <a:gd name="T32" fmla="*/ 2 w 706"/>
              <a:gd name="T33" fmla="*/ 420 h 672"/>
              <a:gd name="T34" fmla="*/ 2 w 706"/>
              <a:gd name="T35" fmla="*/ 429 h 672"/>
              <a:gd name="T36" fmla="*/ 72 w 706"/>
              <a:gd name="T37" fmla="*/ 517 h 672"/>
              <a:gd name="T38" fmla="*/ 77 w 706"/>
              <a:gd name="T39" fmla="*/ 519 h 672"/>
              <a:gd name="T40" fmla="*/ 346 w 706"/>
              <a:gd name="T41" fmla="*/ 519 h 672"/>
              <a:gd name="T42" fmla="*/ 346 w 706"/>
              <a:gd name="T43" fmla="*/ 665 h 672"/>
              <a:gd name="T44" fmla="*/ 353 w 706"/>
              <a:gd name="T45" fmla="*/ 672 h 672"/>
              <a:gd name="T46" fmla="*/ 360 w 706"/>
              <a:gd name="T47" fmla="*/ 665 h 672"/>
              <a:gd name="T48" fmla="*/ 360 w 706"/>
              <a:gd name="T49" fmla="*/ 519 h 672"/>
              <a:gd name="T50" fmla="*/ 577 w 706"/>
              <a:gd name="T51" fmla="*/ 519 h 672"/>
              <a:gd name="T52" fmla="*/ 584 w 706"/>
              <a:gd name="T53" fmla="*/ 512 h 672"/>
              <a:gd name="T54" fmla="*/ 584 w 706"/>
              <a:gd name="T55" fmla="*/ 336 h 672"/>
              <a:gd name="T56" fmla="*/ 577 w 706"/>
              <a:gd name="T57" fmla="*/ 329 h 672"/>
              <a:gd name="T58" fmla="*/ 360 w 706"/>
              <a:gd name="T59" fmla="*/ 329 h 672"/>
              <a:gd name="T60" fmla="*/ 360 w 706"/>
              <a:gd name="T61" fmla="*/ 260 h 672"/>
              <a:gd name="T62" fmla="*/ 629 w 706"/>
              <a:gd name="T63" fmla="*/ 260 h 672"/>
              <a:gd name="T64" fmla="*/ 634 w 706"/>
              <a:gd name="T65" fmla="*/ 257 h 672"/>
              <a:gd name="T66" fmla="*/ 704 w 706"/>
              <a:gd name="T67" fmla="*/ 169 h 672"/>
              <a:gd name="T68" fmla="*/ 704 w 706"/>
              <a:gd name="T69" fmla="*/ 161 h 672"/>
              <a:gd name="T70" fmla="*/ 570 w 706"/>
              <a:gd name="T71" fmla="*/ 505 h 672"/>
              <a:gd name="T72" fmla="*/ 80 w 706"/>
              <a:gd name="T73" fmla="*/ 505 h 672"/>
              <a:gd name="T74" fmla="*/ 16 w 706"/>
              <a:gd name="T75" fmla="*/ 424 h 672"/>
              <a:gd name="T76" fmla="*/ 80 w 706"/>
              <a:gd name="T77" fmla="*/ 343 h 672"/>
              <a:gd name="T78" fmla="*/ 353 w 706"/>
              <a:gd name="T79" fmla="*/ 343 h 672"/>
              <a:gd name="T80" fmla="*/ 353 w 706"/>
              <a:gd name="T81" fmla="*/ 343 h 672"/>
              <a:gd name="T82" fmla="*/ 353 w 706"/>
              <a:gd name="T83" fmla="*/ 343 h 672"/>
              <a:gd name="T84" fmla="*/ 570 w 706"/>
              <a:gd name="T85" fmla="*/ 343 h 672"/>
              <a:gd name="T86" fmla="*/ 570 w 706"/>
              <a:gd name="T87" fmla="*/ 505 h 672"/>
              <a:gd name="T88" fmla="*/ 626 w 706"/>
              <a:gd name="T89" fmla="*/ 246 h 672"/>
              <a:gd name="T90" fmla="*/ 136 w 706"/>
              <a:gd name="T91" fmla="*/ 246 h 672"/>
              <a:gd name="T92" fmla="*/ 136 w 706"/>
              <a:gd name="T93" fmla="*/ 84 h 672"/>
              <a:gd name="T94" fmla="*/ 626 w 706"/>
              <a:gd name="T95" fmla="*/ 84 h 672"/>
              <a:gd name="T96" fmla="*/ 690 w 706"/>
              <a:gd name="T97" fmla="*/ 165 h 672"/>
              <a:gd name="T98" fmla="*/ 626 w 706"/>
              <a:gd name="T99" fmla="*/ 246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06" h="672">
                <a:moveTo>
                  <a:pt x="704" y="161"/>
                </a:moveTo>
                <a:cubicBezTo>
                  <a:pt x="634" y="72"/>
                  <a:pt x="634" y="72"/>
                  <a:pt x="634" y="72"/>
                </a:cubicBezTo>
                <a:cubicBezTo>
                  <a:pt x="633" y="71"/>
                  <a:pt x="631" y="70"/>
                  <a:pt x="629" y="70"/>
                </a:cubicBezTo>
                <a:cubicBezTo>
                  <a:pt x="360" y="70"/>
                  <a:pt x="360" y="70"/>
                  <a:pt x="360" y="70"/>
                </a:cubicBezTo>
                <a:cubicBezTo>
                  <a:pt x="360" y="7"/>
                  <a:pt x="360" y="7"/>
                  <a:pt x="360" y="7"/>
                </a:cubicBezTo>
                <a:cubicBezTo>
                  <a:pt x="360" y="3"/>
                  <a:pt x="357" y="0"/>
                  <a:pt x="353" y="0"/>
                </a:cubicBezTo>
                <a:cubicBezTo>
                  <a:pt x="349" y="0"/>
                  <a:pt x="346" y="3"/>
                  <a:pt x="346" y="7"/>
                </a:cubicBezTo>
                <a:cubicBezTo>
                  <a:pt x="346" y="70"/>
                  <a:pt x="346" y="70"/>
                  <a:pt x="346" y="70"/>
                </a:cubicBezTo>
                <a:cubicBezTo>
                  <a:pt x="129" y="70"/>
                  <a:pt x="129" y="70"/>
                  <a:pt x="129" y="70"/>
                </a:cubicBezTo>
                <a:cubicBezTo>
                  <a:pt x="126" y="70"/>
                  <a:pt x="122" y="73"/>
                  <a:pt x="122" y="77"/>
                </a:cubicBezTo>
                <a:cubicBezTo>
                  <a:pt x="122" y="253"/>
                  <a:pt x="122" y="253"/>
                  <a:pt x="122" y="253"/>
                </a:cubicBezTo>
                <a:cubicBezTo>
                  <a:pt x="122" y="257"/>
                  <a:pt x="126" y="260"/>
                  <a:pt x="129" y="260"/>
                </a:cubicBezTo>
                <a:cubicBezTo>
                  <a:pt x="346" y="260"/>
                  <a:pt x="346" y="260"/>
                  <a:pt x="346" y="260"/>
                </a:cubicBezTo>
                <a:cubicBezTo>
                  <a:pt x="346" y="329"/>
                  <a:pt x="346" y="329"/>
                  <a:pt x="346" y="329"/>
                </a:cubicBezTo>
                <a:cubicBezTo>
                  <a:pt x="77" y="329"/>
                  <a:pt x="77" y="329"/>
                  <a:pt x="77" y="329"/>
                </a:cubicBezTo>
                <a:cubicBezTo>
                  <a:pt x="75" y="329"/>
                  <a:pt x="73" y="330"/>
                  <a:pt x="72" y="332"/>
                </a:cubicBezTo>
                <a:cubicBezTo>
                  <a:pt x="2" y="420"/>
                  <a:pt x="2" y="420"/>
                  <a:pt x="2" y="420"/>
                </a:cubicBezTo>
                <a:cubicBezTo>
                  <a:pt x="0" y="423"/>
                  <a:pt x="0" y="426"/>
                  <a:pt x="2" y="429"/>
                </a:cubicBezTo>
                <a:cubicBezTo>
                  <a:pt x="72" y="517"/>
                  <a:pt x="72" y="517"/>
                  <a:pt x="72" y="517"/>
                </a:cubicBezTo>
                <a:cubicBezTo>
                  <a:pt x="73" y="519"/>
                  <a:pt x="75" y="519"/>
                  <a:pt x="77" y="519"/>
                </a:cubicBezTo>
                <a:cubicBezTo>
                  <a:pt x="346" y="519"/>
                  <a:pt x="346" y="519"/>
                  <a:pt x="346" y="519"/>
                </a:cubicBezTo>
                <a:cubicBezTo>
                  <a:pt x="346" y="665"/>
                  <a:pt x="346" y="665"/>
                  <a:pt x="346" y="665"/>
                </a:cubicBezTo>
                <a:cubicBezTo>
                  <a:pt x="346" y="669"/>
                  <a:pt x="349" y="672"/>
                  <a:pt x="353" y="672"/>
                </a:cubicBezTo>
                <a:cubicBezTo>
                  <a:pt x="357" y="672"/>
                  <a:pt x="360" y="669"/>
                  <a:pt x="360" y="665"/>
                </a:cubicBezTo>
                <a:cubicBezTo>
                  <a:pt x="360" y="519"/>
                  <a:pt x="360" y="519"/>
                  <a:pt x="360" y="519"/>
                </a:cubicBezTo>
                <a:cubicBezTo>
                  <a:pt x="577" y="519"/>
                  <a:pt x="577" y="519"/>
                  <a:pt x="577" y="519"/>
                </a:cubicBezTo>
                <a:cubicBezTo>
                  <a:pt x="580" y="519"/>
                  <a:pt x="584" y="516"/>
                  <a:pt x="584" y="512"/>
                </a:cubicBezTo>
                <a:cubicBezTo>
                  <a:pt x="584" y="336"/>
                  <a:pt x="584" y="336"/>
                  <a:pt x="584" y="336"/>
                </a:cubicBezTo>
                <a:cubicBezTo>
                  <a:pt x="584" y="332"/>
                  <a:pt x="580" y="329"/>
                  <a:pt x="577" y="329"/>
                </a:cubicBezTo>
                <a:cubicBezTo>
                  <a:pt x="360" y="329"/>
                  <a:pt x="360" y="329"/>
                  <a:pt x="360" y="329"/>
                </a:cubicBezTo>
                <a:cubicBezTo>
                  <a:pt x="360" y="260"/>
                  <a:pt x="360" y="260"/>
                  <a:pt x="360" y="260"/>
                </a:cubicBezTo>
                <a:cubicBezTo>
                  <a:pt x="629" y="260"/>
                  <a:pt x="629" y="260"/>
                  <a:pt x="629" y="260"/>
                </a:cubicBezTo>
                <a:cubicBezTo>
                  <a:pt x="631" y="260"/>
                  <a:pt x="633" y="259"/>
                  <a:pt x="634" y="257"/>
                </a:cubicBezTo>
                <a:cubicBezTo>
                  <a:pt x="704" y="169"/>
                  <a:pt x="704" y="169"/>
                  <a:pt x="704" y="169"/>
                </a:cubicBezTo>
                <a:cubicBezTo>
                  <a:pt x="706" y="167"/>
                  <a:pt x="706" y="163"/>
                  <a:pt x="704" y="161"/>
                </a:cubicBezTo>
                <a:close/>
                <a:moveTo>
                  <a:pt x="570" y="505"/>
                </a:moveTo>
                <a:cubicBezTo>
                  <a:pt x="80" y="505"/>
                  <a:pt x="80" y="505"/>
                  <a:pt x="80" y="505"/>
                </a:cubicBezTo>
                <a:cubicBezTo>
                  <a:pt x="16" y="424"/>
                  <a:pt x="16" y="424"/>
                  <a:pt x="16" y="424"/>
                </a:cubicBezTo>
                <a:cubicBezTo>
                  <a:pt x="80" y="343"/>
                  <a:pt x="80" y="343"/>
                  <a:pt x="80" y="343"/>
                </a:cubicBezTo>
                <a:cubicBezTo>
                  <a:pt x="353" y="343"/>
                  <a:pt x="353" y="343"/>
                  <a:pt x="353" y="343"/>
                </a:cubicBezTo>
                <a:cubicBezTo>
                  <a:pt x="353" y="343"/>
                  <a:pt x="353" y="343"/>
                  <a:pt x="353" y="343"/>
                </a:cubicBezTo>
                <a:cubicBezTo>
                  <a:pt x="353" y="343"/>
                  <a:pt x="353" y="343"/>
                  <a:pt x="353" y="343"/>
                </a:cubicBezTo>
                <a:cubicBezTo>
                  <a:pt x="570" y="343"/>
                  <a:pt x="570" y="343"/>
                  <a:pt x="570" y="343"/>
                </a:cubicBezTo>
                <a:lnTo>
                  <a:pt x="570" y="505"/>
                </a:lnTo>
                <a:close/>
                <a:moveTo>
                  <a:pt x="626" y="246"/>
                </a:moveTo>
                <a:cubicBezTo>
                  <a:pt x="136" y="246"/>
                  <a:pt x="136" y="246"/>
                  <a:pt x="136" y="246"/>
                </a:cubicBezTo>
                <a:cubicBezTo>
                  <a:pt x="136" y="84"/>
                  <a:pt x="136" y="84"/>
                  <a:pt x="136" y="84"/>
                </a:cubicBezTo>
                <a:cubicBezTo>
                  <a:pt x="626" y="84"/>
                  <a:pt x="626" y="84"/>
                  <a:pt x="626" y="84"/>
                </a:cubicBezTo>
                <a:cubicBezTo>
                  <a:pt x="690" y="165"/>
                  <a:pt x="690" y="165"/>
                  <a:pt x="690" y="165"/>
                </a:cubicBezTo>
                <a:lnTo>
                  <a:pt x="626" y="2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400"/>
          </a:p>
        </p:txBody>
      </p:sp>
      <p:grpSp>
        <p:nvGrpSpPr>
          <p:cNvPr id="257" name="Group 256"/>
          <p:cNvGrpSpPr/>
          <p:nvPr/>
        </p:nvGrpSpPr>
        <p:grpSpPr>
          <a:xfrm>
            <a:off x="1697686" y="8913776"/>
            <a:ext cx="1470844" cy="624364"/>
            <a:chOff x="10199900" y="922126"/>
            <a:chExt cx="1305062" cy="553991"/>
          </a:xfrm>
          <a:solidFill>
            <a:schemeClr val="accent6"/>
          </a:solidFill>
        </p:grpSpPr>
        <p:sp>
          <p:nvSpPr>
            <p:cNvPr id="258" name="Freeform 5"/>
            <p:cNvSpPr>
              <a:spLocks noEditPoints="1"/>
            </p:cNvSpPr>
            <p:nvPr/>
          </p:nvSpPr>
          <p:spPr bwMode="auto">
            <a:xfrm>
              <a:off x="10885079" y="923747"/>
              <a:ext cx="619883" cy="552370"/>
            </a:xfrm>
            <a:custGeom>
              <a:avLst/>
              <a:gdLst>
                <a:gd name="T0" fmla="*/ 128 w 128"/>
                <a:gd name="T1" fmla="*/ 73 h 114"/>
                <a:gd name="T2" fmla="*/ 128 w 128"/>
                <a:gd name="T3" fmla="*/ 13 h 114"/>
                <a:gd name="T4" fmla="*/ 127 w 128"/>
                <a:gd name="T5" fmla="*/ 12 h 114"/>
                <a:gd name="T6" fmla="*/ 116 w 128"/>
                <a:gd name="T7" fmla="*/ 1 h 114"/>
                <a:gd name="T8" fmla="*/ 115 w 128"/>
                <a:gd name="T9" fmla="*/ 0 h 114"/>
                <a:gd name="T10" fmla="*/ 71 w 128"/>
                <a:gd name="T11" fmla="*/ 0 h 114"/>
                <a:gd name="T12" fmla="*/ 69 w 128"/>
                <a:gd name="T13" fmla="*/ 1 h 114"/>
                <a:gd name="T14" fmla="*/ 60 w 128"/>
                <a:gd name="T15" fmla="*/ 10 h 114"/>
                <a:gd name="T16" fmla="*/ 42 w 128"/>
                <a:gd name="T17" fmla="*/ 10 h 114"/>
                <a:gd name="T18" fmla="*/ 42 w 128"/>
                <a:gd name="T19" fmla="*/ 8 h 114"/>
                <a:gd name="T20" fmla="*/ 36 w 128"/>
                <a:gd name="T21" fmla="*/ 2 h 114"/>
                <a:gd name="T22" fmla="*/ 6 w 128"/>
                <a:gd name="T23" fmla="*/ 2 h 114"/>
                <a:gd name="T24" fmla="*/ 0 w 128"/>
                <a:gd name="T25" fmla="*/ 8 h 114"/>
                <a:gd name="T26" fmla="*/ 0 w 128"/>
                <a:gd name="T27" fmla="*/ 68 h 114"/>
                <a:gd name="T28" fmla="*/ 6 w 128"/>
                <a:gd name="T29" fmla="*/ 74 h 114"/>
                <a:gd name="T30" fmla="*/ 36 w 128"/>
                <a:gd name="T31" fmla="*/ 74 h 114"/>
                <a:gd name="T32" fmla="*/ 42 w 128"/>
                <a:gd name="T33" fmla="*/ 68 h 114"/>
                <a:gd name="T34" fmla="*/ 42 w 128"/>
                <a:gd name="T35" fmla="*/ 66 h 114"/>
                <a:gd name="T36" fmla="*/ 43 w 128"/>
                <a:gd name="T37" fmla="*/ 66 h 114"/>
                <a:gd name="T38" fmla="*/ 47 w 128"/>
                <a:gd name="T39" fmla="*/ 66 h 114"/>
                <a:gd name="T40" fmla="*/ 59 w 128"/>
                <a:gd name="T41" fmla="*/ 71 h 114"/>
                <a:gd name="T42" fmla="*/ 62 w 128"/>
                <a:gd name="T43" fmla="*/ 74 h 114"/>
                <a:gd name="T44" fmla="*/ 78 w 128"/>
                <a:gd name="T45" fmla="*/ 113 h 114"/>
                <a:gd name="T46" fmla="*/ 81 w 128"/>
                <a:gd name="T47" fmla="*/ 114 h 114"/>
                <a:gd name="T48" fmla="*/ 99 w 128"/>
                <a:gd name="T49" fmla="*/ 114 h 114"/>
                <a:gd name="T50" fmla="*/ 101 w 128"/>
                <a:gd name="T51" fmla="*/ 112 h 114"/>
                <a:gd name="T52" fmla="*/ 101 w 128"/>
                <a:gd name="T53" fmla="*/ 101 h 114"/>
                <a:gd name="T54" fmla="*/ 101 w 128"/>
                <a:gd name="T55" fmla="*/ 101 h 114"/>
                <a:gd name="T56" fmla="*/ 98 w 128"/>
                <a:gd name="T57" fmla="*/ 92 h 114"/>
                <a:gd name="T58" fmla="*/ 98 w 128"/>
                <a:gd name="T59" fmla="*/ 81 h 114"/>
                <a:gd name="T60" fmla="*/ 117 w 128"/>
                <a:gd name="T61" fmla="*/ 81 h 114"/>
                <a:gd name="T62" fmla="*/ 118 w 128"/>
                <a:gd name="T63" fmla="*/ 81 h 114"/>
                <a:gd name="T64" fmla="*/ 127 w 128"/>
                <a:gd name="T65" fmla="*/ 75 h 114"/>
                <a:gd name="T66" fmla="*/ 128 w 128"/>
                <a:gd name="T67" fmla="*/ 73 h 114"/>
                <a:gd name="T68" fmla="*/ 37 w 128"/>
                <a:gd name="T69" fmla="*/ 69 h 114"/>
                <a:gd name="T70" fmla="*/ 5 w 128"/>
                <a:gd name="T71" fmla="*/ 69 h 114"/>
                <a:gd name="T72" fmla="*/ 5 w 128"/>
                <a:gd name="T73" fmla="*/ 7 h 114"/>
                <a:gd name="T74" fmla="*/ 37 w 128"/>
                <a:gd name="T75" fmla="*/ 7 h 114"/>
                <a:gd name="T76" fmla="*/ 37 w 128"/>
                <a:gd name="T77" fmla="*/ 69 h 114"/>
                <a:gd name="T78" fmla="*/ 116 w 128"/>
                <a:gd name="T79" fmla="*/ 76 h 114"/>
                <a:gd name="T80" fmla="*/ 94 w 128"/>
                <a:gd name="T81" fmla="*/ 76 h 114"/>
                <a:gd name="T82" fmla="*/ 94 w 128"/>
                <a:gd name="T83" fmla="*/ 92 h 114"/>
                <a:gd name="T84" fmla="*/ 96 w 128"/>
                <a:gd name="T85" fmla="*/ 102 h 114"/>
                <a:gd name="T86" fmla="*/ 96 w 128"/>
                <a:gd name="T87" fmla="*/ 109 h 114"/>
                <a:gd name="T88" fmla="*/ 82 w 128"/>
                <a:gd name="T89" fmla="*/ 109 h 114"/>
                <a:gd name="T90" fmla="*/ 66 w 128"/>
                <a:gd name="T91" fmla="*/ 72 h 114"/>
                <a:gd name="T92" fmla="*/ 63 w 128"/>
                <a:gd name="T93" fmla="*/ 67 h 114"/>
                <a:gd name="T94" fmla="*/ 47 w 128"/>
                <a:gd name="T95" fmla="*/ 61 h 114"/>
                <a:gd name="T96" fmla="*/ 42 w 128"/>
                <a:gd name="T97" fmla="*/ 61 h 114"/>
                <a:gd name="T98" fmla="*/ 42 w 128"/>
                <a:gd name="T99" fmla="*/ 15 h 114"/>
                <a:gd name="T100" fmla="*/ 62 w 128"/>
                <a:gd name="T101" fmla="*/ 15 h 114"/>
                <a:gd name="T102" fmla="*/ 72 w 128"/>
                <a:gd name="T103" fmla="*/ 5 h 114"/>
                <a:gd name="T104" fmla="*/ 114 w 128"/>
                <a:gd name="T105" fmla="*/ 5 h 114"/>
                <a:gd name="T106" fmla="*/ 123 w 128"/>
                <a:gd name="T107" fmla="*/ 14 h 114"/>
                <a:gd name="T108" fmla="*/ 123 w 128"/>
                <a:gd name="T109" fmla="*/ 72 h 114"/>
                <a:gd name="T110" fmla="*/ 116 w 128"/>
                <a:gd name="T111" fmla="*/ 7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8" h="114">
                  <a:moveTo>
                    <a:pt x="128" y="73"/>
                  </a:moveTo>
                  <a:cubicBezTo>
                    <a:pt x="128" y="13"/>
                    <a:pt x="128" y="13"/>
                    <a:pt x="128" y="13"/>
                  </a:cubicBezTo>
                  <a:cubicBezTo>
                    <a:pt x="128" y="13"/>
                    <a:pt x="128" y="12"/>
                    <a:pt x="127" y="12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0"/>
                    <a:pt x="115" y="0"/>
                    <a:pt x="115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0" y="0"/>
                    <a:pt x="70" y="0"/>
                    <a:pt x="69" y="1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5"/>
                    <a:pt x="39" y="2"/>
                    <a:pt x="3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1"/>
                    <a:pt x="3" y="74"/>
                    <a:pt x="6" y="7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9" y="74"/>
                    <a:pt x="42" y="71"/>
                    <a:pt x="42" y="68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5" y="66"/>
                    <a:pt x="47" y="66"/>
                    <a:pt x="47" y="66"/>
                  </a:cubicBezTo>
                  <a:cubicBezTo>
                    <a:pt x="52" y="66"/>
                    <a:pt x="56" y="67"/>
                    <a:pt x="59" y="71"/>
                  </a:cubicBezTo>
                  <a:cubicBezTo>
                    <a:pt x="60" y="72"/>
                    <a:pt x="61" y="73"/>
                    <a:pt x="62" y="7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79" y="113"/>
                    <a:pt x="80" y="114"/>
                    <a:pt x="81" y="114"/>
                  </a:cubicBezTo>
                  <a:cubicBezTo>
                    <a:pt x="99" y="114"/>
                    <a:pt x="99" y="114"/>
                    <a:pt x="99" y="114"/>
                  </a:cubicBezTo>
                  <a:cubicBezTo>
                    <a:pt x="100" y="114"/>
                    <a:pt x="101" y="113"/>
                    <a:pt x="101" y="112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117" y="81"/>
                    <a:pt x="117" y="81"/>
                    <a:pt x="117" y="81"/>
                  </a:cubicBezTo>
                  <a:cubicBezTo>
                    <a:pt x="117" y="81"/>
                    <a:pt x="118" y="81"/>
                    <a:pt x="118" y="81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7" y="75"/>
                    <a:pt x="128" y="74"/>
                    <a:pt x="128" y="73"/>
                  </a:cubicBezTo>
                  <a:close/>
                  <a:moveTo>
                    <a:pt x="37" y="69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37" y="7"/>
                    <a:pt x="37" y="7"/>
                    <a:pt x="37" y="7"/>
                  </a:cubicBezTo>
                  <a:lnTo>
                    <a:pt x="37" y="69"/>
                  </a:lnTo>
                  <a:close/>
                  <a:moveTo>
                    <a:pt x="116" y="76"/>
                  </a:moveTo>
                  <a:cubicBezTo>
                    <a:pt x="94" y="76"/>
                    <a:pt x="94" y="76"/>
                    <a:pt x="94" y="76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96" y="109"/>
                    <a:pt x="96" y="109"/>
                    <a:pt x="96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5" y="71"/>
                    <a:pt x="64" y="69"/>
                    <a:pt x="63" y="67"/>
                  </a:cubicBezTo>
                  <a:cubicBezTo>
                    <a:pt x="58" y="63"/>
                    <a:pt x="53" y="61"/>
                    <a:pt x="47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3" y="72"/>
                    <a:pt x="123" y="72"/>
                    <a:pt x="123" y="72"/>
                  </a:cubicBezTo>
                  <a:lnTo>
                    <a:pt x="116" y="76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400"/>
            </a:p>
          </p:txBody>
        </p:sp>
        <p:sp>
          <p:nvSpPr>
            <p:cNvPr id="259" name="Freeform 6"/>
            <p:cNvSpPr>
              <a:spLocks noEditPoints="1"/>
            </p:cNvSpPr>
            <p:nvPr/>
          </p:nvSpPr>
          <p:spPr bwMode="auto">
            <a:xfrm>
              <a:off x="10199900" y="922126"/>
              <a:ext cx="593897" cy="529215"/>
            </a:xfrm>
            <a:custGeom>
              <a:avLst/>
              <a:gdLst>
                <a:gd name="T0" fmla="*/ 128 w 128"/>
                <a:gd name="T1" fmla="*/ 101 h 114"/>
                <a:gd name="T2" fmla="*/ 128 w 128"/>
                <a:gd name="T3" fmla="*/ 41 h 114"/>
                <a:gd name="T4" fmla="*/ 127 w 128"/>
                <a:gd name="T5" fmla="*/ 39 h 114"/>
                <a:gd name="T6" fmla="*/ 118 w 128"/>
                <a:gd name="T7" fmla="*/ 34 h 114"/>
                <a:gd name="T8" fmla="*/ 117 w 128"/>
                <a:gd name="T9" fmla="*/ 33 h 114"/>
                <a:gd name="T10" fmla="*/ 98 w 128"/>
                <a:gd name="T11" fmla="*/ 33 h 114"/>
                <a:gd name="T12" fmla="*/ 98 w 128"/>
                <a:gd name="T13" fmla="*/ 22 h 114"/>
                <a:gd name="T14" fmla="*/ 101 w 128"/>
                <a:gd name="T15" fmla="*/ 13 h 114"/>
                <a:gd name="T16" fmla="*/ 101 w 128"/>
                <a:gd name="T17" fmla="*/ 13 h 114"/>
                <a:gd name="T18" fmla="*/ 101 w 128"/>
                <a:gd name="T19" fmla="*/ 2 h 114"/>
                <a:gd name="T20" fmla="*/ 99 w 128"/>
                <a:gd name="T21" fmla="*/ 0 h 114"/>
                <a:gd name="T22" fmla="*/ 81 w 128"/>
                <a:gd name="T23" fmla="*/ 0 h 114"/>
                <a:gd name="T24" fmla="*/ 78 w 128"/>
                <a:gd name="T25" fmla="*/ 1 h 114"/>
                <a:gd name="T26" fmla="*/ 62 w 128"/>
                <a:gd name="T27" fmla="*/ 39 h 114"/>
                <a:gd name="T28" fmla="*/ 59 w 128"/>
                <a:gd name="T29" fmla="*/ 43 h 114"/>
                <a:gd name="T30" fmla="*/ 47 w 128"/>
                <a:gd name="T31" fmla="*/ 48 h 114"/>
                <a:gd name="T32" fmla="*/ 42 w 128"/>
                <a:gd name="T33" fmla="*/ 48 h 114"/>
                <a:gd name="T34" fmla="*/ 42 w 128"/>
                <a:gd name="T35" fmla="*/ 46 h 114"/>
                <a:gd name="T36" fmla="*/ 36 w 128"/>
                <a:gd name="T37" fmla="*/ 40 h 114"/>
                <a:gd name="T38" fmla="*/ 6 w 128"/>
                <a:gd name="T39" fmla="*/ 40 h 114"/>
                <a:gd name="T40" fmla="*/ 0 w 128"/>
                <a:gd name="T41" fmla="*/ 46 h 114"/>
                <a:gd name="T42" fmla="*/ 0 w 128"/>
                <a:gd name="T43" fmla="*/ 106 h 114"/>
                <a:gd name="T44" fmla="*/ 6 w 128"/>
                <a:gd name="T45" fmla="*/ 112 h 114"/>
                <a:gd name="T46" fmla="*/ 36 w 128"/>
                <a:gd name="T47" fmla="*/ 112 h 114"/>
                <a:gd name="T48" fmla="*/ 42 w 128"/>
                <a:gd name="T49" fmla="*/ 106 h 114"/>
                <a:gd name="T50" fmla="*/ 42 w 128"/>
                <a:gd name="T51" fmla="*/ 104 h 114"/>
                <a:gd name="T52" fmla="*/ 60 w 128"/>
                <a:gd name="T53" fmla="*/ 104 h 114"/>
                <a:gd name="T54" fmla="*/ 69 w 128"/>
                <a:gd name="T55" fmla="*/ 113 h 114"/>
                <a:gd name="T56" fmla="*/ 71 w 128"/>
                <a:gd name="T57" fmla="*/ 114 h 114"/>
                <a:gd name="T58" fmla="*/ 115 w 128"/>
                <a:gd name="T59" fmla="*/ 114 h 114"/>
                <a:gd name="T60" fmla="*/ 116 w 128"/>
                <a:gd name="T61" fmla="*/ 113 h 114"/>
                <a:gd name="T62" fmla="*/ 127 w 128"/>
                <a:gd name="T63" fmla="*/ 102 h 114"/>
                <a:gd name="T64" fmla="*/ 128 w 128"/>
                <a:gd name="T65" fmla="*/ 101 h 114"/>
                <a:gd name="T66" fmla="*/ 37 w 128"/>
                <a:gd name="T67" fmla="*/ 107 h 114"/>
                <a:gd name="T68" fmla="*/ 5 w 128"/>
                <a:gd name="T69" fmla="*/ 107 h 114"/>
                <a:gd name="T70" fmla="*/ 5 w 128"/>
                <a:gd name="T71" fmla="*/ 45 h 114"/>
                <a:gd name="T72" fmla="*/ 37 w 128"/>
                <a:gd name="T73" fmla="*/ 45 h 114"/>
                <a:gd name="T74" fmla="*/ 37 w 128"/>
                <a:gd name="T75" fmla="*/ 107 h 114"/>
                <a:gd name="T76" fmla="*/ 123 w 128"/>
                <a:gd name="T77" fmla="*/ 43 h 114"/>
                <a:gd name="T78" fmla="*/ 123 w 128"/>
                <a:gd name="T79" fmla="*/ 100 h 114"/>
                <a:gd name="T80" fmla="*/ 114 w 128"/>
                <a:gd name="T81" fmla="*/ 109 h 114"/>
                <a:gd name="T82" fmla="*/ 72 w 128"/>
                <a:gd name="T83" fmla="*/ 109 h 114"/>
                <a:gd name="T84" fmla="*/ 62 w 128"/>
                <a:gd name="T85" fmla="*/ 99 h 114"/>
                <a:gd name="T86" fmla="*/ 42 w 128"/>
                <a:gd name="T87" fmla="*/ 99 h 114"/>
                <a:gd name="T88" fmla="*/ 42 w 128"/>
                <a:gd name="T89" fmla="*/ 53 h 114"/>
                <a:gd name="T90" fmla="*/ 47 w 128"/>
                <a:gd name="T91" fmla="*/ 53 h 114"/>
                <a:gd name="T92" fmla="*/ 63 w 128"/>
                <a:gd name="T93" fmla="*/ 47 h 114"/>
                <a:gd name="T94" fmla="*/ 66 w 128"/>
                <a:gd name="T95" fmla="*/ 42 h 114"/>
                <a:gd name="T96" fmla="*/ 82 w 128"/>
                <a:gd name="T97" fmla="*/ 5 h 114"/>
                <a:gd name="T98" fmla="*/ 96 w 128"/>
                <a:gd name="T99" fmla="*/ 5 h 114"/>
                <a:gd name="T100" fmla="*/ 96 w 128"/>
                <a:gd name="T101" fmla="*/ 13 h 114"/>
                <a:gd name="T102" fmla="*/ 94 w 128"/>
                <a:gd name="T103" fmla="*/ 22 h 114"/>
                <a:gd name="T104" fmla="*/ 94 w 128"/>
                <a:gd name="T105" fmla="*/ 38 h 114"/>
                <a:gd name="T106" fmla="*/ 116 w 128"/>
                <a:gd name="T107" fmla="*/ 38 h 114"/>
                <a:gd name="T108" fmla="*/ 123 w 128"/>
                <a:gd name="T109" fmla="*/ 42 h 114"/>
                <a:gd name="T110" fmla="*/ 123 w 128"/>
                <a:gd name="T111" fmla="*/ 4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8" h="114">
                  <a:moveTo>
                    <a:pt x="128" y="101"/>
                  </a:moveTo>
                  <a:cubicBezTo>
                    <a:pt x="128" y="41"/>
                    <a:pt x="128" y="41"/>
                    <a:pt x="128" y="41"/>
                  </a:cubicBezTo>
                  <a:cubicBezTo>
                    <a:pt x="128" y="40"/>
                    <a:pt x="127" y="39"/>
                    <a:pt x="127" y="39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1"/>
                    <a:pt x="100" y="0"/>
                    <a:pt x="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0" y="0"/>
                    <a:pt x="79" y="1"/>
                    <a:pt x="78" y="1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1" y="41"/>
                    <a:pt x="60" y="42"/>
                    <a:pt x="59" y="43"/>
                  </a:cubicBezTo>
                  <a:cubicBezTo>
                    <a:pt x="56" y="47"/>
                    <a:pt x="52" y="48"/>
                    <a:pt x="47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3"/>
                    <a:pt x="39" y="40"/>
                    <a:pt x="3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3" y="40"/>
                    <a:pt x="0" y="43"/>
                    <a:pt x="0" y="4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9"/>
                    <a:pt x="3" y="112"/>
                    <a:pt x="6" y="11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9" y="112"/>
                    <a:pt x="42" y="109"/>
                    <a:pt x="42" y="106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70" y="114"/>
                    <a:pt x="70" y="114"/>
                    <a:pt x="71" y="114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15" y="114"/>
                    <a:pt x="116" y="114"/>
                    <a:pt x="116" y="113"/>
                  </a:cubicBezTo>
                  <a:cubicBezTo>
                    <a:pt x="127" y="102"/>
                    <a:pt x="127" y="102"/>
                    <a:pt x="127" y="102"/>
                  </a:cubicBezTo>
                  <a:cubicBezTo>
                    <a:pt x="128" y="102"/>
                    <a:pt x="128" y="101"/>
                    <a:pt x="128" y="101"/>
                  </a:cubicBezTo>
                  <a:close/>
                  <a:moveTo>
                    <a:pt x="37" y="107"/>
                  </a:moveTo>
                  <a:cubicBezTo>
                    <a:pt x="5" y="107"/>
                    <a:pt x="5" y="107"/>
                    <a:pt x="5" y="107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37" y="45"/>
                    <a:pt x="37" y="45"/>
                    <a:pt x="37" y="45"/>
                  </a:cubicBezTo>
                  <a:lnTo>
                    <a:pt x="37" y="107"/>
                  </a:lnTo>
                  <a:close/>
                  <a:moveTo>
                    <a:pt x="123" y="43"/>
                  </a:moveTo>
                  <a:cubicBezTo>
                    <a:pt x="123" y="100"/>
                    <a:pt x="123" y="100"/>
                    <a:pt x="123" y="100"/>
                  </a:cubicBezTo>
                  <a:cubicBezTo>
                    <a:pt x="114" y="109"/>
                    <a:pt x="114" y="109"/>
                    <a:pt x="114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53" y="53"/>
                    <a:pt x="58" y="51"/>
                    <a:pt x="63" y="47"/>
                  </a:cubicBezTo>
                  <a:cubicBezTo>
                    <a:pt x="64" y="45"/>
                    <a:pt x="65" y="43"/>
                    <a:pt x="66" y="42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116" y="38"/>
                    <a:pt x="116" y="38"/>
                    <a:pt x="116" y="38"/>
                  </a:cubicBezTo>
                  <a:cubicBezTo>
                    <a:pt x="123" y="42"/>
                    <a:pt x="123" y="42"/>
                    <a:pt x="123" y="42"/>
                  </a:cubicBezTo>
                  <a:lnTo>
                    <a:pt x="123" y="43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400"/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1662891" y="10488327"/>
            <a:ext cx="1521790" cy="1210878"/>
            <a:chOff x="831445" y="5244163"/>
            <a:chExt cx="760895" cy="605439"/>
          </a:xfrm>
        </p:grpSpPr>
        <p:sp>
          <p:nvSpPr>
            <p:cNvPr id="184" name="Lightning Bolt 183"/>
            <p:cNvSpPr/>
            <p:nvPr/>
          </p:nvSpPr>
          <p:spPr>
            <a:xfrm rot="19947504" flipH="1">
              <a:off x="1124747" y="5307827"/>
              <a:ext cx="148762" cy="298311"/>
            </a:xfrm>
            <a:custGeom>
              <a:avLst/>
              <a:gdLst>
                <a:gd name="connsiteX0" fmla="*/ 8472 w 21600"/>
                <a:gd name="connsiteY0" fmla="*/ 0 h 21600"/>
                <a:gd name="connsiteX1" fmla="*/ 12860 w 21600"/>
                <a:gd name="connsiteY1" fmla="*/ 6080 h 21600"/>
                <a:gd name="connsiteX2" fmla="*/ 11050 w 21600"/>
                <a:gd name="connsiteY2" fmla="*/ 6797 h 21600"/>
                <a:gd name="connsiteX3" fmla="*/ 16577 w 21600"/>
                <a:gd name="connsiteY3" fmla="*/ 12007 h 21600"/>
                <a:gd name="connsiteX4" fmla="*/ 14767 w 21600"/>
                <a:gd name="connsiteY4" fmla="*/ 12877 h 21600"/>
                <a:gd name="connsiteX5" fmla="*/ 21600 w 21600"/>
                <a:gd name="connsiteY5" fmla="*/ 21600 h 21600"/>
                <a:gd name="connsiteX6" fmla="*/ 10012 w 21600"/>
                <a:gd name="connsiteY6" fmla="*/ 14915 h 21600"/>
                <a:gd name="connsiteX7" fmla="*/ 12222 w 21600"/>
                <a:gd name="connsiteY7" fmla="*/ 13987 h 21600"/>
                <a:gd name="connsiteX8" fmla="*/ 5022 w 21600"/>
                <a:gd name="connsiteY8" fmla="*/ 9705 h 21600"/>
                <a:gd name="connsiteX9" fmla="*/ 7602 w 21600"/>
                <a:gd name="connsiteY9" fmla="*/ 8382 h 21600"/>
                <a:gd name="connsiteX10" fmla="*/ 0 w 21600"/>
                <a:gd name="connsiteY10" fmla="*/ 3890 h 21600"/>
                <a:gd name="connsiteX11" fmla="*/ 8472 w 21600"/>
                <a:gd name="connsiteY11" fmla="*/ 0 h 21600"/>
                <a:gd name="connsiteX0" fmla="*/ 5592 w 18720"/>
                <a:gd name="connsiteY0" fmla="*/ 0 h 21600"/>
                <a:gd name="connsiteX1" fmla="*/ 9980 w 18720"/>
                <a:gd name="connsiteY1" fmla="*/ 6080 h 21600"/>
                <a:gd name="connsiteX2" fmla="*/ 8170 w 18720"/>
                <a:gd name="connsiteY2" fmla="*/ 6797 h 21600"/>
                <a:gd name="connsiteX3" fmla="*/ 13697 w 18720"/>
                <a:gd name="connsiteY3" fmla="*/ 12007 h 21600"/>
                <a:gd name="connsiteX4" fmla="*/ 11887 w 18720"/>
                <a:gd name="connsiteY4" fmla="*/ 12877 h 21600"/>
                <a:gd name="connsiteX5" fmla="*/ 18720 w 18720"/>
                <a:gd name="connsiteY5" fmla="*/ 21600 h 21600"/>
                <a:gd name="connsiteX6" fmla="*/ 7132 w 18720"/>
                <a:gd name="connsiteY6" fmla="*/ 14915 h 21600"/>
                <a:gd name="connsiteX7" fmla="*/ 9342 w 18720"/>
                <a:gd name="connsiteY7" fmla="*/ 13987 h 21600"/>
                <a:gd name="connsiteX8" fmla="*/ 2142 w 18720"/>
                <a:gd name="connsiteY8" fmla="*/ 9705 h 21600"/>
                <a:gd name="connsiteX9" fmla="*/ 4722 w 18720"/>
                <a:gd name="connsiteY9" fmla="*/ 8382 h 21600"/>
                <a:gd name="connsiteX10" fmla="*/ 0 w 18720"/>
                <a:gd name="connsiteY10" fmla="*/ 4582 h 21600"/>
                <a:gd name="connsiteX11" fmla="*/ 5592 w 18720"/>
                <a:gd name="connsiteY11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20" h="21600">
                  <a:moveTo>
                    <a:pt x="5592" y="0"/>
                  </a:moveTo>
                  <a:lnTo>
                    <a:pt x="9980" y="6080"/>
                  </a:lnTo>
                  <a:lnTo>
                    <a:pt x="8170" y="6797"/>
                  </a:lnTo>
                  <a:lnTo>
                    <a:pt x="13697" y="12007"/>
                  </a:lnTo>
                  <a:lnTo>
                    <a:pt x="11887" y="12877"/>
                  </a:lnTo>
                  <a:lnTo>
                    <a:pt x="18720" y="21600"/>
                  </a:lnTo>
                  <a:lnTo>
                    <a:pt x="7132" y="14915"/>
                  </a:lnTo>
                  <a:lnTo>
                    <a:pt x="9342" y="13987"/>
                  </a:lnTo>
                  <a:lnTo>
                    <a:pt x="2142" y="9705"/>
                  </a:lnTo>
                  <a:lnTo>
                    <a:pt x="4722" y="8382"/>
                  </a:lnTo>
                  <a:lnTo>
                    <a:pt x="0" y="4582"/>
                  </a:lnTo>
                  <a:lnTo>
                    <a:pt x="5592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828800">
                <a:defRPr/>
              </a:pPr>
              <a:endParaRPr lang="en-US" sz="3200" kern="0"/>
            </a:p>
          </p:txBody>
        </p:sp>
        <p:sp>
          <p:nvSpPr>
            <p:cNvPr id="260" name="Freeform 11"/>
            <p:cNvSpPr>
              <a:spLocks/>
            </p:cNvSpPr>
            <p:nvPr/>
          </p:nvSpPr>
          <p:spPr bwMode="auto">
            <a:xfrm>
              <a:off x="831445" y="5244163"/>
              <a:ext cx="760895" cy="605439"/>
            </a:xfrm>
            <a:custGeom>
              <a:avLst/>
              <a:gdLst>
                <a:gd name="T0" fmla="*/ 326 w 363"/>
                <a:gd name="T1" fmla="*/ 31 h 288"/>
                <a:gd name="T2" fmla="*/ 204 w 363"/>
                <a:gd name="T3" fmla="*/ 31 h 288"/>
                <a:gd name="T4" fmla="*/ 182 w 363"/>
                <a:gd name="T5" fmla="*/ 52 h 288"/>
                <a:gd name="T6" fmla="*/ 159 w 363"/>
                <a:gd name="T7" fmla="*/ 31 h 288"/>
                <a:gd name="T8" fmla="*/ 38 w 363"/>
                <a:gd name="T9" fmla="*/ 31 h 288"/>
                <a:gd name="T10" fmla="*/ 38 w 363"/>
                <a:gd name="T11" fmla="*/ 156 h 288"/>
                <a:gd name="T12" fmla="*/ 182 w 363"/>
                <a:gd name="T13" fmla="*/ 288 h 288"/>
                <a:gd name="T14" fmla="*/ 326 w 363"/>
                <a:gd name="T15" fmla="*/ 156 h 288"/>
                <a:gd name="T16" fmla="*/ 326 w 363"/>
                <a:gd name="T17" fmla="*/ 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3" h="288">
                  <a:moveTo>
                    <a:pt x="326" y="31"/>
                  </a:moveTo>
                  <a:cubicBezTo>
                    <a:pt x="292" y="0"/>
                    <a:pt x="238" y="0"/>
                    <a:pt x="204" y="31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26" y="0"/>
                    <a:pt x="71" y="0"/>
                    <a:pt x="38" y="31"/>
                  </a:cubicBezTo>
                  <a:cubicBezTo>
                    <a:pt x="0" y="65"/>
                    <a:pt x="0" y="121"/>
                    <a:pt x="38" y="156"/>
                  </a:cubicBezTo>
                  <a:cubicBezTo>
                    <a:pt x="182" y="288"/>
                    <a:pt x="182" y="288"/>
                    <a:pt x="182" y="288"/>
                  </a:cubicBezTo>
                  <a:cubicBezTo>
                    <a:pt x="326" y="156"/>
                    <a:pt x="326" y="156"/>
                    <a:pt x="326" y="156"/>
                  </a:cubicBezTo>
                  <a:cubicBezTo>
                    <a:pt x="363" y="121"/>
                    <a:pt x="363" y="65"/>
                    <a:pt x="326" y="31"/>
                  </a:cubicBez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20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15456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8124556" y="3714896"/>
            <a:ext cx="14583044" cy="6904584"/>
            <a:chOff x="4019359" y="1562560"/>
            <a:chExt cx="7291522" cy="414000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5846070" y="1562560"/>
              <a:ext cx="0" cy="414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662148" y="1562560"/>
              <a:ext cx="0" cy="414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019359" y="1562560"/>
              <a:ext cx="0" cy="414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9509188" y="1562560"/>
              <a:ext cx="0" cy="414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1310881" y="1562560"/>
              <a:ext cx="0" cy="414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/>
          <p:cNvSpPr/>
          <p:nvPr/>
        </p:nvSpPr>
        <p:spPr>
          <a:xfrm>
            <a:off x="2016818" y="7769215"/>
            <a:ext cx="20693292" cy="94844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16818" y="5842269"/>
            <a:ext cx="20693292" cy="94844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016818" y="9671039"/>
            <a:ext cx="20693292" cy="94844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122049" y="4962595"/>
            <a:ext cx="365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3600" b="1" dirty="0">
                <a:latin typeface="+mj-lt"/>
              </a:rPr>
              <a:t>Lorem Ipsum </a:t>
            </a:r>
            <a:endParaRPr lang="en-US" sz="3600" b="1" dirty="0"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005631" y="4928145"/>
            <a:ext cx="610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3600" b="1" dirty="0">
                <a:latin typeface="+mj-lt"/>
              </a:rPr>
              <a:t>Lorem Ipsum </a:t>
            </a:r>
            <a:endParaRPr lang="en-US" sz="3600" b="1" dirty="0"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774217" y="4962595"/>
            <a:ext cx="365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3600" b="1" dirty="0">
                <a:latin typeface="+mj-lt"/>
              </a:rPr>
              <a:t>Lorem Ipsum </a:t>
            </a:r>
            <a:endParaRPr lang="en-US" sz="3600" b="1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452741" y="4962595"/>
            <a:ext cx="365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3600" b="1" dirty="0">
                <a:latin typeface="+mj-lt"/>
              </a:rPr>
              <a:t>Lorem Ipsum </a:t>
            </a:r>
            <a:endParaRPr lang="en-US" sz="3600" b="1" dirty="0"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9088523" y="4962595"/>
            <a:ext cx="365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3600" b="1" dirty="0">
                <a:latin typeface="+mj-lt"/>
              </a:rPr>
              <a:t>Lorem Ipsum </a:t>
            </a:r>
            <a:endParaRPr lang="en-US" sz="3600" b="1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005631" y="6039491"/>
            <a:ext cx="610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2400" dirty="0"/>
              <a:t>Lorem Ipsum </a:t>
            </a:r>
            <a:endParaRPr lang="en-US" sz="2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005631" y="6992681"/>
            <a:ext cx="610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2400" dirty="0"/>
              <a:t>Lorem Ipsum </a:t>
            </a:r>
            <a:endParaRPr lang="en-US" sz="2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005631" y="7966437"/>
            <a:ext cx="610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2400" dirty="0"/>
              <a:t>Lorem Ipsum </a:t>
            </a:r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005631" y="8932945"/>
            <a:ext cx="610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2400" dirty="0"/>
              <a:t>Lorem Ipsum </a:t>
            </a:r>
            <a:endParaRPr lang="en-US" sz="2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005631" y="9868261"/>
            <a:ext cx="610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/>
            <a:r>
              <a:rPr lang="id-ID" sz="2400" dirty="0"/>
              <a:t>Lorem Ipsum </a:t>
            </a:r>
            <a:endParaRPr lang="en-US" sz="2400" dirty="0"/>
          </a:p>
        </p:txBody>
      </p:sp>
      <p:sp>
        <p:nvSpPr>
          <p:cNvPr id="143" name="TextBox 34"/>
          <p:cNvSpPr txBox="1"/>
          <p:nvPr/>
        </p:nvSpPr>
        <p:spPr>
          <a:xfrm>
            <a:off x="2005631" y="10955291"/>
            <a:ext cx="20701970" cy="168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828664">
              <a:lnSpc>
                <a:spcPct val="150000"/>
              </a:lnSpc>
            </a:pPr>
            <a:r>
              <a:rPr lang="en-US" sz="24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D4D49-5E6F-43CE-8C80-11208F50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Matrix Chart</a:t>
            </a:r>
          </a:p>
        </p:txBody>
      </p:sp>
      <p:sp>
        <p:nvSpPr>
          <p:cNvPr id="56" name="Freeform 104">
            <a:extLst>
              <a:ext uri="{FF2B5EF4-FFF2-40B4-BE49-F238E27FC236}">
                <a16:creationId xmlns:a16="http://schemas.microsoft.com/office/drawing/2014/main" id="{E19F06EF-0EF2-470F-88EA-4DFC1AF5662C}"/>
              </a:ext>
            </a:extLst>
          </p:cNvPr>
          <p:cNvSpPr>
            <a:spLocks noEditPoints="1"/>
          </p:cNvSpPr>
          <p:nvPr/>
        </p:nvSpPr>
        <p:spPr bwMode="auto">
          <a:xfrm>
            <a:off x="9805196" y="3287539"/>
            <a:ext cx="526253" cy="1640606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rgbClr val="660002"/>
          </a:solidFill>
          <a:ln>
            <a:noFill/>
          </a:ln>
          <a:effectLst/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48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0102B8-2173-4493-BC41-86BC1188326D}"/>
              </a:ext>
            </a:extLst>
          </p:cNvPr>
          <p:cNvGrpSpPr/>
          <p:nvPr/>
        </p:nvGrpSpPr>
        <p:grpSpPr>
          <a:xfrm>
            <a:off x="20518670" y="3392351"/>
            <a:ext cx="771963" cy="1112948"/>
            <a:chOff x="8070381" y="750589"/>
            <a:chExt cx="1775895" cy="2560328"/>
          </a:xfrm>
          <a:solidFill>
            <a:srgbClr val="FDBD58"/>
          </a:solidFill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3CD99789-1E9D-41E8-A981-5E3F4F3F4D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CBC59C72-C3D6-471B-AA0A-313E8507CC1C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E07459-A6EB-4252-8A27-43EEBD935A54}"/>
              </a:ext>
            </a:extLst>
          </p:cNvPr>
          <p:cNvGrpSpPr/>
          <p:nvPr/>
        </p:nvGrpSpPr>
        <p:grpSpPr>
          <a:xfrm>
            <a:off x="16602382" y="3429379"/>
            <a:ext cx="1210404" cy="1075920"/>
            <a:chOff x="2706845" y="4671624"/>
            <a:chExt cx="603818" cy="536730"/>
          </a:xfrm>
          <a:solidFill>
            <a:srgbClr val="B9071F"/>
          </a:solidFill>
        </p:grpSpPr>
        <p:sp>
          <p:nvSpPr>
            <p:cNvPr id="62" name="Freeform 142">
              <a:extLst>
                <a:ext uri="{FF2B5EF4-FFF2-40B4-BE49-F238E27FC236}">
                  <a16:creationId xmlns:a16="http://schemas.microsoft.com/office/drawing/2014/main" id="{D8B457F7-7919-47F9-8C06-0C3C9666D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43">
              <a:extLst>
                <a:ext uri="{FF2B5EF4-FFF2-40B4-BE49-F238E27FC236}">
                  <a16:creationId xmlns:a16="http://schemas.microsoft.com/office/drawing/2014/main" id="{E370CF28-9C55-4739-9EDB-E2CB58ACB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44">
              <a:extLst>
                <a:ext uri="{FF2B5EF4-FFF2-40B4-BE49-F238E27FC236}">
                  <a16:creationId xmlns:a16="http://schemas.microsoft.com/office/drawing/2014/main" id="{D4A64985-7A74-47A8-B198-74ACC0797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45">
              <a:extLst>
                <a:ext uri="{FF2B5EF4-FFF2-40B4-BE49-F238E27FC236}">
                  <a16:creationId xmlns:a16="http://schemas.microsoft.com/office/drawing/2014/main" id="{D4987862-52D6-47D5-B41E-4BAA41970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146">
              <a:extLst>
                <a:ext uri="{FF2B5EF4-FFF2-40B4-BE49-F238E27FC236}">
                  <a16:creationId xmlns:a16="http://schemas.microsoft.com/office/drawing/2014/main" id="{25908681-DF46-4E3A-924F-6D1143ED2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7" name="Freeform 69">
            <a:extLst>
              <a:ext uri="{FF2B5EF4-FFF2-40B4-BE49-F238E27FC236}">
                <a16:creationId xmlns:a16="http://schemas.microsoft.com/office/drawing/2014/main" id="{E4EB1701-1E71-4087-9D68-3CA0BEAE8DB6}"/>
              </a:ext>
            </a:extLst>
          </p:cNvPr>
          <p:cNvSpPr>
            <a:spLocks noEditPoints="1"/>
          </p:cNvSpPr>
          <p:nvPr/>
        </p:nvSpPr>
        <p:spPr bwMode="auto">
          <a:xfrm>
            <a:off x="12888299" y="3257274"/>
            <a:ext cx="957346" cy="1301660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rgbClr val="8E0003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B289E0E-468B-4135-8275-2C7C305387A4}"/>
              </a:ext>
            </a:extLst>
          </p:cNvPr>
          <p:cNvGrpSpPr/>
          <p:nvPr/>
        </p:nvGrpSpPr>
        <p:grpSpPr>
          <a:xfrm>
            <a:off x="9477518" y="6975475"/>
            <a:ext cx="512420" cy="509958"/>
            <a:chOff x="2568575" y="3659188"/>
            <a:chExt cx="330200" cy="328613"/>
          </a:xfrm>
          <a:solidFill>
            <a:schemeClr val="accent5"/>
          </a:solidFill>
        </p:grpSpPr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2E0F92D7-B25C-4F35-8347-9AE7675036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8575" y="3659188"/>
              <a:ext cx="330200" cy="328613"/>
            </a:xfrm>
            <a:custGeom>
              <a:avLst/>
              <a:gdLst>
                <a:gd name="T0" fmla="*/ 0 w 208"/>
                <a:gd name="T1" fmla="*/ 0 h 207"/>
                <a:gd name="T2" fmla="*/ 0 w 208"/>
                <a:gd name="T3" fmla="*/ 207 h 207"/>
                <a:gd name="T4" fmla="*/ 208 w 208"/>
                <a:gd name="T5" fmla="*/ 207 h 207"/>
                <a:gd name="T6" fmla="*/ 208 w 208"/>
                <a:gd name="T7" fmla="*/ 0 h 207"/>
                <a:gd name="T8" fmla="*/ 0 w 208"/>
                <a:gd name="T9" fmla="*/ 0 h 207"/>
                <a:gd name="T10" fmla="*/ 193 w 208"/>
                <a:gd name="T11" fmla="*/ 192 h 207"/>
                <a:gd name="T12" fmla="*/ 15 w 208"/>
                <a:gd name="T13" fmla="*/ 192 h 207"/>
                <a:gd name="T14" fmla="*/ 15 w 208"/>
                <a:gd name="T15" fmla="*/ 15 h 207"/>
                <a:gd name="T16" fmla="*/ 193 w 208"/>
                <a:gd name="T17" fmla="*/ 15 h 207"/>
                <a:gd name="T18" fmla="*/ 193 w 208"/>
                <a:gd name="T19" fmla="*/ 19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07">
                  <a:moveTo>
                    <a:pt x="0" y="0"/>
                  </a:moveTo>
                  <a:lnTo>
                    <a:pt x="0" y="207"/>
                  </a:lnTo>
                  <a:lnTo>
                    <a:pt x="208" y="207"/>
                  </a:lnTo>
                  <a:lnTo>
                    <a:pt x="208" y="0"/>
                  </a:lnTo>
                  <a:lnTo>
                    <a:pt x="0" y="0"/>
                  </a:lnTo>
                  <a:close/>
                  <a:moveTo>
                    <a:pt x="193" y="192"/>
                  </a:moveTo>
                  <a:lnTo>
                    <a:pt x="15" y="192"/>
                  </a:lnTo>
                  <a:lnTo>
                    <a:pt x="15" y="15"/>
                  </a:lnTo>
                  <a:lnTo>
                    <a:pt x="193" y="15"/>
                  </a:lnTo>
                  <a:lnTo>
                    <a:pt x="193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4CDE21E9-3D89-4DC9-BAF6-CE5F754B0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3729038"/>
              <a:ext cx="200025" cy="200025"/>
            </a:xfrm>
            <a:custGeom>
              <a:avLst/>
              <a:gdLst>
                <a:gd name="T0" fmla="*/ 22 w 126"/>
                <a:gd name="T1" fmla="*/ 126 h 126"/>
                <a:gd name="T2" fmla="*/ 63 w 126"/>
                <a:gd name="T3" fmla="*/ 85 h 126"/>
                <a:gd name="T4" fmla="*/ 104 w 126"/>
                <a:gd name="T5" fmla="*/ 126 h 126"/>
                <a:gd name="T6" fmla="*/ 126 w 126"/>
                <a:gd name="T7" fmla="*/ 104 h 126"/>
                <a:gd name="T8" fmla="*/ 85 w 126"/>
                <a:gd name="T9" fmla="*/ 63 h 126"/>
                <a:gd name="T10" fmla="*/ 126 w 126"/>
                <a:gd name="T11" fmla="*/ 22 h 126"/>
                <a:gd name="T12" fmla="*/ 104 w 126"/>
                <a:gd name="T13" fmla="*/ 0 h 126"/>
                <a:gd name="T14" fmla="*/ 63 w 126"/>
                <a:gd name="T15" fmla="*/ 41 h 126"/>
                <a:gd name="T16" fmla="*/ 22 w 126"/>
                <a:gd name="T17" fmla="*/ 0 h 126"/>
                <a:gd name="T18" fmla="*/ 0 w 126"/>
                <a:gd name="T19" fmla="*/ 22 h 126"/>
                <a:gd name="T20" fmla="*/ 41 w 126"/>
                <a:gd name="T21" fmla="*/ 63 h 126"/>
                <a:gd name="T22" fmla="*/ 0 w 126"/>
                <a:gd name="T23" fmla="*/ 104 h 126"/>
                <a:gd name="T24" fmla="*/ 22 w 126"/>
                <a:gd name="T2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22" y="126"/>
                  </a:moveTo>
                  <a:lnTo>
                    <a:pt x="63" y="85"/>
                  </a:lnTo>
                  <a:lnTo>
                    <a:pt x="104" y="126"/>
                  </a:lnTo>
                  <a:lnTo>
                    <a:pt x="126" y="104"/>
                  </a:lnTo>
                  <a:lnTo>
                    <a:pt x="85" y="63"/>
                  </a:lnTo>
                  <a:lnTo>
                    <a:pt x="126" y="22"/>
                  </a:lnTo>
                  <a:lnTo>
                    <a:pt x="104" y="0"/>
                  </a:lnTo>
                  <a:lnTo>
                    <a:pt x="63" y="41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41" y="63"/>
                  </a:lnTo>
                  <a:lnTo>
                    <a:pt x="0" y="104"/>
                  </a:lnTo>
                  <a:lnTo>
                    <a:pt x="22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1" name="Freeform 101">
            <a:extLst>
              <a:ext uri="{FF2B5EF4-FFF2-40B4-BE49-F238E27FC236}">
                <a16:creationId xmlns:a16="http://schemas.microsoft.com/office/drawing/2014/main" id="{0AF0FF78-5ED5-4140-9D53-0F572E4DFA08}"/>
              </a:ext>
            </a:extLst>
          </p:cNvPr>
          <p:cNvSpPr>
            <a:spLocks noEditPoints="1"/>
          </p:cNvSpPr>
          <p:nvPr/>
        </p:nvSpPr>
        <p:spPr bwMode="auto">
          <a:xfrm>
            <a:off x="9438064" y="9829473"/>
            <a:ext cx="556764" cy="546910"/>
          </a:xfrm>
          <a:custGeom>
            <a:avLst/>
            <a:gdLst>
              <a:gd name="T0" fmla="*/ 61 w 61"/>
              <a:gd name="T1" fmla="*/ 4 h 60"/>
              <a:gd name="T2" fmla="*/ 57 w 61"/>
              <a:gd name="T3" fmla="*/ 0 h 60"/>
              <a:gd name="T4" fmla="*/ 47 w 61"/>
              <a:gd name="T5" fmla="*/ 11 h 60"/>
              <a:gd name="T6" fmla="*/ 28 w 61"/>
              <a:gd name="T7" fmla="*/ 4 h 60"/>
              <a:gd name="T8" fmla="*/ 0 w 61"/>
              <a:gd name="T9" fmla="*/ 32 h 60"/>
              <a:gd name="T10" fmla="*/ 28 w 61"/>
              <a:gd name="T11" fmla="*/ 60 h 60"/>
              <a:gd name="T12" fmla="*/ 56 w 61"/>
              <a:gd name="T13" fmla="*/ 32 h 60"/>
              <a:gd name="T14" fmla="*/ 51 w 61"/>
              <a:gd name="T15" fmla="*/ 17 h 60"/>
              <a:gd name="T16" fmla="*/ 61 w 61"/>
              <a:gd name="T17" fmla="*/ 4 h 60"/>
              <a:gd name="T18" fmla="*/ 52 w 61"/>
              <a:gd name="T19" fmla="*/ 32 h 60"/>
              <a:gd name="T20" fmla="*/ 28 w 61"/>
              <a:gd name="T21" fmla="*/ 56 h 60"/>
              <a:gd name="T22" fmla="*/ 4 w 61"/>
              <a:gd name="T23" fmla="*/ 32 h 60"/>
              <a:gd name="T24" fmla="*/ 28 w 61"/>
              <a:gd name="T25" fmla="*/ 8 h 60"/>
              <a:gd name="T26" fmla="*/ 44 w 61"/>
              <a:gd name="T27" fmla="*/ 14 h 60"/>
              <a:gd name="T28" fmla="*/ 27 w 61"/>
              <a:gd name="T29" fmla="*/ 34 h 60"/>
              <a:gd name="T30" fmla="*/ 14 w 61"/>
              <a:gd name="T31" fmla="*/ 21 h 60"/>
              <a:gd name="T32" fmla="*/ 10 w 61"/>
              <a:gd name="T33" fmla="*/ 30 h 60"/>
              <a:gd name="T34" fmla="*/ 23 w 61"/>
              <a:gd name="T35" fmla="*/ 45 h 60"/>
              <a:gd name="T36" fmla="*/ 26 w 61"/>
              <a:gd name="T37" fmla="*/ 49 h 60"/>
              <a:gd name="T38" fmla="*/ 29 w 61"/>
              <a:gd name="T39" fmla="*/ 45 h 60"/>
              <a:gd name="T40" fmla="*/ 49 w 61"/>
              <a:gd name="T41" fmla="*/ 20 h 60"/>
              <a:gd name="T42" fmla="*/ 52 w 61"/>
              <a:gd name="T43" fmla="*/ 3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60">
                <a:moveTo>
                  <a:pt x="61" y="4"/>
                </a:moveTo>
                <a:cubicBezTo>
                  <a:pt x="57" y="0"/>
                  <a:pt x="57" y="0"/>
                  <a:pt x="57" y="0"/>
                </a:cubicBezTo>
                <a:cubicBezTo>
                  <a:pt x="47" y="11"/>
                  <a:pt x="47" y="11"/>
                  <a:pt x="47" y="11"/>
                </a:cubicBezTo>
                <a:cubicBezTo>
                  <a:pt x="42" y="7"/>
                  <a:pt x="35" y="4"/>
                  <a:pt x="28" y="4"/>
                </a:cubicBezTo>
                <a:cubicBezTo>
                  <a:pt x="12" y="4"/>
                  <a:pt x="0" y="16"/>
                  <a:pt x="0" y="32"/>
                </a:cubicBezTo>
                <a:cubicBezTo>
                  <a:pt x="0" y="47"/>
                  <a:pt x="12" y="60"/>
                  <a:pt x="28" y="60"/>
                </a:cubicBezTo>
                <a:cubicBezTo>
                  <a:pt x="43" y="60"/>
                  <a:pt x="56" y="47"/>
                  <a:pt x="56" y="32"/>
                </a:cubicBezTo>
                <a:cubicBezTo>
                  <a:pt x="56" y="26"/>
                  <a:pt x="54" y="21"/>
                  <a:pt x="51" y="17"/>
                </a:cubicBezTo>
                <a:lnTo>
                  <a:pt x="61" y="4"/>
                </a:lnTo>
                <a:close/>
                <a:moveTo>
                  <a:pt x="52" y="32"/>
                </a:moveTo>
                <a:cubicBezTo>
                  <a:pt x="52" y="45"/>
                  <a:pt x="41" y="56"/>
                  <a:pt x="28" y="56"/>
                </a:cubicBezTo>
                <a:cubicBezTo>
                  <a:pt x="14" y="56"/>
                  <a:pt x="4" y="45"/>
                  <a:pt x="4" y="32"/>
                </a:cubicBezTo>
                <a:cubicBezTo>
                  <a:pt x="4" y="19"/>
                  <a:pt x="14" y="8"/>
                  <a:pt x="28" y="8"/>
                </a:cubicBezTo>
                <a:cubicBezTo>
                  <a:pt x="34" y="8"/>
                  <a:pt x="40" y="10"/>
                  <a:pt x="44" y="14"/>
                </a:cubicBezTo>
                <a:cubicBezTo>
                  <a:pt x="27" y="34"/>
                  <a:pt x="27" y="34"/>
                  <a:pt x="27" y="34"/>
                </a:cubicBezTo>
                <a:cubicBezTo>
                  <a:pt x="14" y="21"/>
                  <a:pt x="14" y="21"/>
                  <a:pt x="14" y="21"/>
                </a:cubicBezTo>
                <a:cubicBezTo>
                  <a:pt x="10" y="30"/>
                  <a:pt x="10" y="30"/>
                  <a:pt x="10" y="30"/>
                </a:cubicBezTo>
                <a:cubicBezTo>
                  <a:pt x="23" y="45"/>
                  <a:pt x="23" y="45"/>
                  <a:pt x="23" y="45"/>
                </a:cubicBezTo>
                <a:cubicBezTo>
                  <a:pt x="26" y="49"/>
                  <a:pt x="26" y="49"/>
                  <a:pt x="26" y="49"/>
                </a:cubicBezTo>
                <a:cubicBezTo>
                  <a:pt x="29" y="45"/>
                  <a:pt x="29" y="45"/>
                  <a:pt x="29" y="45"/>
                </a:cubicBezTo>
                <a:cubicBezTo>
                  <a:pt x="49" y="20"/>
                  <a:pt x="49" y="20"/>
                  <a:pt x="49" y="20"/>
                </a:cubicBezTo>
                <a:cubicBezTo>
                  <a:pt x="51" y="24"/>
                  <a:pt x="52" y="28"/>
                  <a:pt x="52" y="3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id-ID" sz="36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EBD0A8-FF65-48FA-824B-E569063052E8}"/>
              </a:ext>
            </a:extLst>
          </p:cNvPr>
          <p:cNvGrpSpPr/>
          <p:nvPr/>
        </p:nvGrpSpPr>
        <p:grpSpPr>
          <a:xfrm>
            <a:off x="13071508" y="6035705"/>
            <a:ext cx="512420" cy="509958"/>
            <a:chOff x="2568575" y="3659188"/>
            <a:chExt cx="330200" cy="328613"/>
          </a:xfrm>
          <a:solidFill>
            <a:schemeClr val="accent5"/>
          </a:solidFill>
        </p:grpSpPr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8A319C5A-229C-4207-8529-2DF8F6129A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8575" y="3659188"/>
              <a:ext cx="330200" cy="328613"/>
            </a:xfrm>
            <a:custGeom>
              <a:avLst/>
              <a:gdLst>
                <a:gd name="T0" fmla="*/ 0 w 208"/>
                <a:gd name="T1" fmla="*/ 0 h 207"/>
                <a:gd name="T2" fmla="*/ 0 w 208"/>
                <a:gd name="T3" fmla="*/ 207 h 207"/>
                <a:gd name="T4" fmla="*/ 208 w 208"/>
                <a:gd name="T5" fmla="*/ 207 h 207"/>
                <a:gd name="T6" fmla="*/ 208 w 208"/>
                <a:gd name="T7" fmla="*/ 0 h 207"/>
                <a:gd name="T8" fmla="*/ 0 w 208"/>
                <a:gd name="T9" fmla="*/ 0 h 207"/>
                <a:gd name="T10" fmla="*/ 193 w 208"/>
                <a:gd name="T11" fmla="*/ 192 h 207"/>
                <a:gd name="T12" fmla="*/ 15 w 208"/>
                <a:gd name="T13" fmla="*/ 192 h 207"/>
                <a:gd name="T14" fmla="*/ 15 w 208"/>
                <a:gd name="T15" fmla="*/ 15 h 207"/>
                <a:gd name="T16" fmla="*/ 193 w 208"/>
                <a:gd name="T17" fmla="*/ 15 h 207"/>
                <a:gd name="T18" fmla="*/ 193 w 208"/>
                <a:gd name="T19" fmla="*/ 19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07">
                  <a:moveTo>
                    <a:pt x="0" y="0"/>
                  </a:moveTo>
                  <a:lnTo>
                    <a:pt x="0" y="207"/>
                  </a:lnTo>
                  <a:lnTo>
                    <a:pt x="208" y="207"/>
                  </a:lnTo>
                  <a:lnTo>
                    <a:pt x="208" y="0"/>
                  </a:lnTo>
                  <a:lnTo>
                    <a:pt x="0" y="0"/>
                  </a:lnTo>
                  <a:close/>
                  <a:moveTo>
                    <a:pt x="193" y="192"/>
                  </a:moveTo>
                  <a:lnTo>
                    <a:pt x="15" y="192"/>
                  </a:lnTo>
                  <a:lnTo>
                    <a:pt x="15" y="15"/>
                  </a:lnTo>
                  <a:lnTo>
                    <a:pt x="193" y="15"/>
                  </a:lnTo>
                  <a:lnTo>
                    <a:pt x="193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F6E19E37-814D-4770-8969-AB004DBAD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3729038"/>
              <a:ext cx="200025" cy="200025"/>
            </a:xfrm>
            <a:custGeom>
              <a:avLst/>
              <a:gdLst>
                <a:gd name="T0" fmla="*/ 22 w 126"/>
                <a:gd name="T1" fmla="*/ 126 h 126"/>
                <a:gd name="T2" fmla="*/ 63 w 126"/>
                <a:gd name="T3" fmla="*/ 85 h 126"/>
                <a:gd name="T4" fmla="*/ 104 w 126"/>
                <a:gd name="T5" fmla="*/ 126 h 126"/>
                <a:gd name="T6" fmla="*/ 126 w 126"/>
                <a:gd name="T7" fmla="*/ 104 h 126"/>
                <a:gd name="T8" fmla="*/ 85 w 126"/>
                <a:gd name="T9" fmla="*/ 63 h 126"/>
                <a:gd name="T10" fmla="*/ 126 w 126"/>
                <a:gd name="T11" fmla="*/ 22 h 126"/>
                <a:gd name="T12" fmla="*/ 104 w 126"/>
                <a:gd name="T13" fmla="*/ 0 h 126"/>
                <a:gd name="T14" fmla="*/ 63 w 126"/>
                <a:gd name="T15" fmla="*/ 41 h 126"/>
                <a:gd name="T16" fmla="*/ 22 w 126"/>
                <a:gd name="T17" fmla="*/ 0 h 126"/>
                <a:gd name="T18" fmla="*/ 0 w 126"/>
                <a:gd name="T19" fmla="*/ 22 h 126"/>
                <a:gd name="T20" fmla="*/ 41 w 126"/>
                <a:gd name="T21" fmla="*/ 63 h 126"/>
                <a:gd name="T22" fmla="*/ 0 w 126"/>
                <a:gd name="T23" fmla="*/ 104 h 126"/>
                <a:gd name="T24" fmla="*/ 22 w 126"/>
                <a:gd name="T2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22" y="126"/>
                  </a:moveTo>
                  <a:lnTo>
                    <a:pt x="63" y="85"/>
                  </a:lnTo>
                  <a:lnTo>
                    <a:pt x="104" y="126"/>
                  </a:lnTo>
                  <a:lnTo>
                    <a:pt x="126" y="104"/>
                  </a:lnTo>
                  <a:lnTo>
                    <a:pt x="85" y="63"/>
                  </a:lnTo>
                  <a:lnTo>
                    <a:pt x="126" y="22"/>
                  </a:lnTo>
                  <a:lnTo>
                    <a:pt x="104" y="0"/>
                  </a:lnTo>
                  <a:lnTo>
                    <a:pt x="63" y="41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41" y="63"/>
                  </a:lnTo>
                  <a:lnTo>
                    <a:pt x="0" y="104"/>
                  </a:lnTo>
                  <a:lnTo>
                    <a:pt x="22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5" name="Freeform 101">
            <a:extLst>
              <a:ext uri="{FF2B5EF4-FFF2-40B4-BE49-F238E27FC236}">
                <a16:creationId xmlns:a16="http://schemas.microsoft.com/office/drawing/2014/main" id="{13945B3F-D724-4AEC-9293-C605ED77D199}"/>
              </a:ext>
            </a:extLst>
          </p:cNvPr>
          <p:cNvSpPr>
            <a:spLocks noEditPoints="1"/>
          </p:cNvSpPr>
          <p:nvPr/>
        </p:nvSpPr>
        <p:spPr bwMode="auto">
          <a:xfrm>
            <a:off x="13031890" y="7979133"/>
            <a:ext cx="556764" cy="546910"/>
          </a:xfrm>
          <a:custGeom>
            <a:avLst/>
            <a:gdLst>
              <a:gd name="T0" fmla="*/ 61 w 61"/>
              <a:gd name="T1" fmla="*/ 4 h 60"/>
              <a:gd name="T2" fmla="*/ 57 w 61"/>
              <a:gd name="T3" fmla="*/ 0 h 60"/>
              <a:gd name="T4" fmla="*/ 47 w 61"/>
              <a:gd name="T5" fmla="*/ 11 h 60"/>
              <a:gd name="T6" fmla="*/ 28 w 61"/>
              <a:gd name="T7" fmla="*/ 4 h 60"/>
              <a:gd name="T8" fmla="*/ 0 w 61"/>
              <a:gd name="T9" fmla="*/ 32 h 60"/>
              <a:gd name="T10" fmla="*/ 28 w 61"/>
              <a:gd name="T11" fmla="*/ 60 h 60"/>
              <a:gd name="T12" fmla="*/ 56 w 61"/>
              <a:gd name="T13" fmla="*/ 32 h 60"/>
              <a:gd name="T14" fmla="*/ 51 w 61"/>
              <a:gd name="T15" fmla="*/ 17 h 60"/>
              <a:gd name="T16" fmla="*/ 61 w 61"/>
              <a:gd name="T17" fmla="*/ 4 h 60"/>
              <a:gd name="T18" fmla="*/ 52 w 61"/>
              <a:gd name="T19" fmla="*/ 32 h 60"/>
              <a:gd name="T20" fmla="*/ 28 w 61"/>
              <a:gd name="T21" fmla="*/ 56 h 60"/>
              <a:gd name="T22" fmla="*/ 4 w 61"/>
              <a:gd name="T23" fmla="*/ 32 h 60"/>
              <a:gd name="T24" fmla="*/ 28 w 61"/>
              <a:gd name="T25" fmla="*/ 8 h 60"/>
              <a:gd name="T26" fmla="*/ 44 w 61"/>
              <a:gd name="T27" fmla="*/ 14 h 60"/>
              <a:gd name="T28" fmla="*/ 27 w 61"/>
              <a:gd name="T29" fmla="*/ 34 h 60"/>
              <a:gd name="T30" fmla="*/ 14 w 61"/>
              <a:gd name="T31" fmla="*/ 21 h 60"/>
              <a:gd name="T32" fmla="*/ 10 w 61"/>
              <a:gd name="T33" fmla="*/ 30 h 60"/>
              <a:gd name="T34" fmla="*/ 23 w 61"/>
              <a:gd name="T35" fmla="*/ 45 h 60"/>
              <a:gd name="T36" fmla="*/ 26 w 61"/>
              <a:gd name="T37" fmla="*/ 49 h 60"/>
              <a:gd name="T38" fmla="*/ 29 w 61"/>
              <a:gd name="T39" fmla="*/ 45 h 60"/>
              <a:gd name="T40" fmla="*/ 49 w 61"/>
              <a:gd name="T41" fmla="*/ 20 h 60"/>
              <a:gd name="T42" fmla="*/ 52 w 61"/>
              <a:gd name="T43" fmla="*/ 3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60">
                <a:moveTo>
                  <a:pt x="61" y="4"/>
                </a:moveTo>
                <a:cubicBezTo>
                  <a:pt x="57" y="0"/>
                  <a:pt x="57" y="0"/>
                  <a:pt x="57" y="0"/>
                </a:cubicBezTo>
                <a:cubicBezTo>
                  <a:pt x="47" y="11"/>
                  <a:pt x="47" y="11"/>
                  <a:pt x="47" y="11"/>
                </a:cubicBezTo>
                <a:cubicBezTo>
                  <a:pt x="42" y="7"/>
                  <a:pt x="35" y="4"/>
                  <a:pt x="28" y="4"/>
                </a:cubicBezTo>
                <a:cubicBezTo>
                  <a:pt x="12" y="4"/>
                  <a:pt x="0" y="16"/>
                  <a:pt x="0" y="32"/>
                </a:cubicBezTo>
                <a:cubicBezTo>
                  <a:pt x="0" y="47"/>
                  <a:pt x="12" y="60"/>
                  <a:pt x="28" y="60"/>
                </a:cubicBezTo>
                <a:cubicBezTo>
                  <a:pt x="43" y="60"/>
                  <a:pt x="56" y="47"/>
                  <a:pt x="56" y="32"/>
                </a:cubicBezTo>
                <a:cubicBezTo>
                  <a:pt x="56" y="26"/>
                  <a:pt x="54" y="21"/>
                  <a:pt x="51" y="17"/>
                </a:cubicBezTo>
                <a:lnTo>
                  <a:pt x="61" y="4"/>
                </a:lnTo>
                <a:close/>
                <a:moveTo>
                  <a:pt x="52" y="32"/>
                </a:moveTo>
                <a:cubicBezTo>
                  <a:pt x="52" y="45"/>
                  <a:pt x="41" y="56"/>
                  <a:pt x="28" y="56"/>
                </a:cubicBezTo>
                <a:cubicBezTo>
                  <a:pt x="14" y="56"/>
                  <a:pt x="4" y="45"/>
                  <a:pt x="4" y="32"/>
                </a:cubicBezTo>
                <a:cubicBezTo>
                  <a:pt x="4" y="19"/>
                  <a:pt x="14" y="8"/>
                  <a:pt x="28" y="8"/>
                </a:cubicBezTo>
                <a:cubicBezTo>
                  <a:pt x="34" y="8"/>
                  <a:pt x="40" y="10"/>
                  <a:pt x="44" y="14"/>
                </a:cubicBezTo>
                <a:cubicBezTo>
                  <a:pt x="27" y="34"/>
                  <a:pt x="27" y="34"/>
                  <a:pt x="27" y="34"/>
                </a:cubicBezTo>
                <a:cubicBezTo>
                  <a:pt x="14" y="21"/>
                  <a:pt x="14" y="21"/>
                  <a:pt x="14" y="21"/>
                </a:cubicBezTo>
                <a:cubicBezTo>
                  <a:pt x="10" y="30"/>
                  <a:pt x="10" y="30"/>
                  <a:pt x="10" y="30"/>
                </a:cubicBezTo>
                <a:cubicBezTo>
                  <a:pt x="23" y="45"/>
                  <a:pt x="23" y="45"/>
                  <a:pt x="23" y="45"/>
                </a:cubicBezTo>
                <a:cubicBezTo>
                  <a:pt x="26" y="49"/>
                  <a:pt x="26" y="49"/>
                  <a:pt x="26" y="49"/>
                </a:cubicBezTo>
                <a:cubicBezTo>
                  <a:pt x="29" y="45"/>
                  <a:pt x="29" y="45"/>
                  <a:pt x="29" y="45"/>
                </a:cubicBezTo>
                <a:cubicBezTo>
                  <a:pt x="49" y="20"/>
                  <a:pt x="49" y="20"/>
                  <a:pt x="49" y="20"/>
                </a:cubicBezTo>
                <a:cubicBezTo>
                  <a:pt x="51" y="24"/>
                  <a:pt x="52" y="28"/>
                  <a:pt x="52" y="3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id-ID" sz="36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DE7CAC-E7B2-4154-B890-23D042A21D6A}"/>
              </a:ext>
            </a:extLst>
          </p:cNvPr>
          <p:cNvGrpSpPr/>
          <p:nvPr/>
        </p:nvGrpSpPr>
        <p:grpSpPr>
          <a:xfrm>
            <a:off x="13071508" y="8913689"/>
            <a:ext cx="512420" cy="509958"/>
            <a:chOff x="2568575" y="3659188"/>
            <a:chExt cx="330200" cy="328613"/>
          </a:xfrm>
          <a:solidFill>
            <a:schemeClr val="accent5"/>
          </a:solidFill>
        </p:grpSpPr>
        <p:sp>
          <p:nvSpPr>
            <p:cNvPr id="47" name="Freeform 19">
              <a:extLst>
                <a:ext uri="{FF2B5EF4-FFF2-40B4-BE49-F238E27FC236}">
                  <a16:creationId xmlns:a16="http://schemas.microsoft.com/office/drawing/2014/main" id="{838D6890-2764-495B-819D-C0D60EAA1D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8575" y="3659188"/>
              <a:ext cx="330200" cy="328613"/>
            </a:xfrm>
            <a:custGeom>
              <a:avLst/>
              <a:gdLst>
                <a:gd name="T0" fmla="*/ 0 w 208"/>
                <a:gd name="T1" fmla="*/ 0 h 207"/>
                <a:gd name="T2" fmla="*/ 0 w 208"/>
                <a:gd name="T3" fmla="*/ 207 h 207"/>
                <a:gd name="T4" fmla="*/ 208 w 208"/>
                <a:gd name="T5" fmla="*/ 207 h 207"/>
                <a:gd name="T6" fmla="*/ 208 w 208"/>
                <a:gd name="T7" fmla="*/ 0 h 207"/>
                <a:gd name="T8" fmla="*/ 0 w 208"/>
                <a:gd name="T9" fmla="*/ 0 h 207"/>
                <a:gd name="T10" fmla="*/ 193 w 208"/>
                <a:gd name="T11" fmla="*/ 192 h 207"/>
                <a:gd name="T12" fmla="*/ 15 w 208"/>
                <a:gd name="T13" fmla="*/ 192 h 207"/>
                <a:gd name="T14" fmla="*/ 15 w 208"/>
                <a:gd name="T15" fmla="*/ 15 h 207"/>
                <a:gd name="T16" fmla="*/ 193 w 208"/>
                <a:gd name="T17" fmla="*/ 15 h 207"/>
                <a:gd name="T18" fmla="*/ 193 w 208"/>
                <a:gd name="T19" fmla="*/ 19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07">
                  <a:moveTo>
                    <a:pt x="0" y="0"/>
                  </a:moveTo>
                  <a:lnTo>
                    <a:pt x="0" y="207"/>
                  </a:lnTo>
                  <a:lnTo>
                    <a:pt x="208" y="207"/>
                  </a:lnTo>
                  <a:lnTo>
                    <a:pt x="208" y="0"/>
                  </a:lnTo>
                  <a:lnTo>
                    <a:pt x="0" y="0"/>
                  </a:lnTo>
                  <a:close/>
                  <a:moveTo>
                    <a:pt x="193" y="192"/>
                  </a:moveTo>
                  <a:lnTo>
                    <a:pt x="15" y="192"/>
                  </a:lnTo>
                  <a:lnTo>
                    <a:pt x="15" y="15"/>
                  </a:lnTo>
                  <a:lnTo>
                    <a:pt x="193" y="15"/>
                  </a:lnTo>
                  <a:lnTo>
                    <a:pt x="193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id="{9DDB75E8-DD12-4D4C-8190-DD2CE4C39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3729038"/>
              <a:ext cx="200025" cy="200025"/>
            </a:xfrm>
            <a:custGeom>
              <a:avLst/>
              <a:gdLst>
                <a:gd name="T0" fmla="*/ 22 w 126"/>
                <a:gd name="T1" fmla="*/ 126 h 126"/>
                <a:gd name="T2" fmla="*/ 63 w 126"/>
                <a:gd name="T3" fmla="*/ 85 h 126"/>
                <a:gd name="T4" fmla="*/ 104 w 126"/>
                <a:gd name="T5" fmla="*/ 126 h 126"/>
                <a:gd name="T6" fmla="*/ 126 w 126"/>
                <a:gd name="T7" fmla="*/ 104 h 126"/>
                <a:gd name="T8" fmla="*/ 85 w 126"/>
                <a:gd name="T9" fmla="*/ 63 h 126"/>
                <a:gd name="T10" fmla="*/ 126 w 126"/>
                <a:gd name="T11" fmla="*/ 22 h 126"/>
                <a:gd name="T12" fmla="*/ 104 w 126"/>
                <a:gd name="T13" fmla="*/ 0 h 126"/>
                <a:gd name="T14" fmla="*/ 63 w 126"/>
                <a:gd name="T15" fmla="*/ 41 h 126"/>
                <a:gd name="T16" fmla="*/ 22 w 126"/>
                <a:gd name="T17" fmla="*/ 0 h 126"/>
                <a:gd name="T18" fmla="*/ 0 w 126"/>
                <a:gd name="T19" fmla="*/ 22 h 126"/>
                <a:gd name="T20" fmla="*/ 41 w 126"/>
                <a:gd name="T21" fmla="*/ 63 h 126"/>
                <a:gd name="T22" fmla="*/ 0 w 126"/>
                <a:gd name="T23" fmla="*/ 104 h 126"/>
                <a:gd name="T24" fmla="*/ 22 w 126"/>
                <a:gd name="T2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22" y="126"/>
                  </a:moveTo>
                  <a:lnTo>
                    <a:pt x="63" y="85"/>
                  </a:lnTo>
                  <a:lnTo>
                    <a:pt x="104" y="126"/>
                  </a:lnTo>
                  <a:lnTo>
                    <a:pt x="126" y="104"/>
                  </a:lnTo>
                  <a:lnTo>
                    <a:pt x="85" y="63"/>
                  </a:lnTo>
                  <a:lnTo>
                    <a:pt x="126" y="22"/>
                  </a:lnTo>
                  <a:lnTo>
                    <a:pt x="104" y="0"/>
                  </a:lnTo>
                  <a:lnTo>
                    <a:pt x="63" y="41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41" y="63"/>
                  </a:lnTo>
                  <a:lnTo>
                    <a:pt x="0" y="104"/>
                  </a:lnTo>
                  <a:lnTo>
                    <a:pt x="22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9" name="Freeform 101">
            <a:extLst>
              <a:ext uri="{FF2B5EF4-FFF2-40B4-BE49-F238E27FC236}">
                <a16:creationId xmlns:a16="http://schemas.microsoft.com/office/drawing/2014/main" id="{7941E4EB-C2F8-4A4E-AAAA-97FFFD8AFD3F}"/>
              </a:ext>
            </a:extLst>
          </p:cNvPr>
          <p:cNvSpPr>
            <a:spLocks noEditPoints="1"/>
          </p:cNvSpPr>
          <p:nvPr/>
        </p:nvSpPr>
        <p:spPr bwMode="auto">
          <a:xfrm>
            <a:off x="16736534" y="6907923"/>
            <a:ext cx="556764" cy="546910"/>
          </a:xfrm>
          <a:custGeom>
            <a:avLst/>
            <a:gdLst>
              <a:gd name="T0" fmla="*/ 61 w 61"/>
              <a:gd name="T1" fmla="*/ 4 h 60"/>
              <a:gd name="T2" fmla="*/ 57 w 61"/>
              <a:gd name="T3" fmla="*/ 0 h 60"/>
              <a:gd name="T4" fmla="*/ 47 w 61"/>
              <a:gd name="T5" fmla="*/ 11 h 60"/>
              <a:gd name="T6" fmla="*/ 28 w 61"/>
              <a:gd name="T7" fmla="*/ 4 h 60"/>
              <a:gd name="T8" fmla="*/ 0 w 61"/>
              <a:gd name="T9" fmla="*/ 32 h 60"/>
              <a:gd name="T10" fmla="*/ 28 w 61"/>
              <a:gd name="T11" fmla="*/ 60 h 60"/>
              <a:gd name="T12" fmla="*/ 56 w 61"/>
              <a:gd name="T13" fmla="*/ 32 h 60"/>
              <a:gd name="T14" fmla="*/ 51 w 61"/>
              <a:gd name="T15" fmla="*/ 17 h 60"/>
              <a:gd name="T16" fmla="*/ 61 w 61"/>
              <a:gd name="T17" fmla="*/ 4 h 60"/>
              <a:gd name="T18" fmla="*/ 52 w 61"/>
              <a:gd name="T19" fmla="*/ 32 h 60"/>
              <a:gd name="T20" fmla="*/ 28 w 61"/>
              <a:gd name="T21" fmla="*/ 56 h 60"/>
              <a:gd name="T22" fmla="*/ 4 w 61"/>
              <a:gd name="T23" fmla="*/ 32 h 60"/>
              <a:gd name="T24" fmla="*/ 28 w 61"/>
              <a:gd name="T25" fmla="*/ 8 h 60"/>
              <a:gd name="T26" fmla="*/ 44 w 61"/>
              <a:gd name="T27" fmla="*/ 14 h 60"/>
              <a:gd name="T28" fmla="*/ 27 w 61"/>
              <a:gd name="T29" fmla="*/ 34 h 60"/>
              <a:gd name="T30" fmla="*/ 14 w 61"/>
              <a:gd name="T31" fmla="*/ 21 h 60"/>
              <a:gd name="T32" fmla="*/ 10 w 61"/>
              <a:gd name="T33" fmla="*/ 30 h 60"/>
              <a:gd name="T34" fmla="*/ 23 w 61"/>
              <a:gd name="T35" fmla="*/ 45 h 60"/>
              <a:gd name="T36" fmla="*/ 26 w 61"/>
              <a:gd name="T37" fmla="*/ 49 h 60"/>
              <a:gd name="T38" fmla="*/ 29 w 61"/>
              <a:gd name="T39" fmla="*/ 45 h 60"/>
              <a:gd name="T40" fmla="*/ 49 w 61"/>
              <a:gd name="T41" fmla="*/ 20 h 60"/>
              <a:gd name="T42" fmla="*/ 52 w 61"/>
              <a:gd name="T43" fmla="*/ 3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60">
                <a:moveTo>
                  <a:pt x="61" y="4"/>
                </a:moveTo>
                <a:cubicBezTo>
                  <a:pt x="57" y="0"/>
                  <a:pt x="57" y="0"/>
                  <a:pt x="57" y="0"/>
                </a:cubicBezTo>
                <a:cubicBezTo>
                  <a:pt x="47" y="11"/>
                  <a:pt x="47" y="11"/>
                  <a:pt x="47" y="11"/>
                </a:cubicBezTo>
                <a:cubicBezTo>
                  <a:pt x="42" y="7"/>
                  <a:pt x="35" y="4"/>
                  <a:pt x="28" y="4"/>
                </a:cubicBezTo>
                <a:cubicBezTo>
                  <a:pt x="12" y="4"/>
                  <a:pt x="0" y="16"/>
                  <a:pt x="0" y="32"/>
                </a:cubicBezTo>
                <a:cubicBezTo>
                  <a:pt x="0" y="47"/>
                  <a:pt x="12" y="60"/>
                  <a:pt x="28" y="60"/>
                </a:cubicBezTo>
                <a:cubicBezTo>
                  <a:pt x="43" y="60"/>
                  <a:pt x="56" y="47"/>
                  <a:pt x="56" y="32"/>
                </a:cubicBezTo>
                <a:cubicBezTo>
                  <a:pt x="56" y="26"/>
                  <a:pt x="54" y="21"/>
                  <a:pt x="51" y="17"/>
                </a:cubicBezTo>
                <a:lnTo>
                  <a:pt x="61" y="4"/>
                </a:lnTo>
                <a:close/>
                <a:moveTo>
                  <a:pt x="52" y="32"/>
                </a:moveTo>
                <a:cubicBezTo>
                  <a:pt x="52" y="45"/>
                  <a:pt x="41" y="56"/>
                  <a:pt x="28" y="56"/>
                </a:cubicBezTo>
                <a:cubicBezTo>
                  <a:pt x="14" y="56"/>
                  <a:pt x="4" y="45"/>
                  <a:pt x="4" y="32"/>
                </a:cubicBezTo>
                <a:cubicBezTo>
                  <a:pt x="4" y="19"/>
                  <a:pt x="14" y="8"/>
                  <a:pt x="28" y="8"/>
                </a:cubicBezTo>
                <a:cubicBezTo>
                  <a:pt x="34" y="8"/>
                  <a:pt x="40" y="10"/>
                  <a:pt x="44" y="14"/>
                </a:cubicBezTo>
                <a:cubicBezTo>
                  <a:pt x="27" y="34"/>
                  <a:pt x="27" y="34"/>
                  <a:pt x="27" y="34"/>
                </a:cubicBezTo>
                <a:cubicBezTo>
                  <a:pt x="14" y="21"/>
                  <a:pt x="14" y="21"/>
                  <a:pt x="14" y="21"/>
                </a:cubicBezTo>
                <a:cubicBezTo>
                  <a:pt x="10" y="30"/>
                  <a:pt x="10" y="30"/>
                  <a:pt x="10" y="30"/>
                </a:cubicBezTo>
                <a:cubicBezTo>
                  <a:pt x="23" y="45"/>
                  <a:pt x="23" y="45"/>
                  <a:pt x="23" y="45"/>
                </a:cubicBezTo>
                <a:cubicBezTo>
                  <a:pt x="26" y="49"/>
                  <a:pt x="26" y="49"/>
                  <a:pt x="26" y="49"/>
                </a:cubicBezTo>
                <a:cubicBezTo>
                  <a:pt x="29" y="45"/>
                  <a:pt x="29" y="45"/>
                  <a:pt x="29" y="45"/>
                </a:cubicBezTo>
                <a:cubicBezTo>
                  <a:pt x="49" y="20"/>
                  <a:pt x="49" y="20"/>
                  <a:pt x="49" y="20"/>
                </a:cubicBezTo>
                <a:cubicBezTo>
                  <a:pt x="51" y="24"/>
                  <a:pt x="52" y="28"/>
                  <a:pt x="52" y="3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id-ID" sz="36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C0B6A9E-42EA-4843-8250-A6C3B64F121E}"/>
              </a:ext>
            </a:extLst>
          </p:cNvPr>
          <p:cNvGrpSpPr/>
          <p:nvPr/>
        </p:nvGrpSpPr>
        <p:grpSpPr>
          <a:xfrm>
            <a:off x="20422830" y="6035705"/>
            <a:ext cx="512420" cy="509958"/>
            <a:chOff x="2568575" y="3659188"/>
            <a:chExt cx="330200" cy="328613"/>
          </a:xfrm>
          <a:solidFill>
            <a:schemeClr val="accent5"/>
          </a:solidFill>
        </p:grpSpPr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A9730972-ADC0-45D8-AB5F-2E319EABC7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8575" y="3659188"/>
              <a:ext cx="330200" cy="328613"/>
            </a:xfrm>
            <a:custGeom>
              <a:avLst/>
              <a:gdLst>
                <a:gd name="T0" fmla="*/ 0 w 208"/>
                <a:gd name="T1" fmla="*/ 0 h 207"/>
                <a:gd name="T2" fmla="*/ 0 w 208"/>
                <a:gd name="T3" fmla="*/ 207 h 207"/>
                <a:gd name="T4" fmla="*/ 208 w 208"/>
                <a:gd name="T5" fmla="*/ 207 h 207"/>
                <a:gd name="T6" fmla="*/ 208 w 208"/>
                <a:gd name="T7" fmla="*/ 0 h 207"/>
                <a:gd name="T8" fmla="*/ 0 w 208"/>
                <a:gd name="T9" fmla="*/ 0 h 207"/>
                <a:gd name="T10" fmla="*/ 193 w 208"/>
                <a:gd name="T11" fmla="*/ 192 h 207"/>
                <a:gd name="T12" fmla="*/ 15 w 208"/>
                <a:gd name="T13" fmla="*/ 192 h 207"/>
                <a:gd name="T14" fmla="*/ 15 w 208"/>
                <a:gd name="T15" fmla="*/ 15 h 207"/>
                <a:gd name="T16" fmla="*/ 193 w 208"/>
                <a:gd name="T17" fmla="*/ 15 h 207"/>
                <a:gd name="T18" fmla="*/ 193 w 208"/>
                <a:gd name="T19" fmla="*/ 19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07">
                  <a:moveTo>
                    <a:pt x="0" y="0"/>
                  </a:moveTo>
                  <a:lnTo>
                    <a:pt x="0" y="207"/>
                  </a:lnTo>
                  <a:lnTo>
                    <a:pt x="208" y="207"/>
                  </a:lnTo>
                  <a:lnTo>
                    <a:pt x="208" y="0"/>
                  </a:lnTo>
                  <a:lnTo>
                    <a:pt x="0" y="0"/>
                  </a:lnTo>
                  <a:close/>
                  <a:moveTo>
                    <a:pt x="193" y="192"/>
                  </a:moveTo>
                  <a:lnTo>
                    <a:pt x="15" y="192"/>
                  </a:lnTo>
                  <a:lnTo>
                    <a:pt x="15" y="15"/>
                  </a:lnTo>
                  <a:lnTo>
                    <a:pt x="193" y="15"/>
                  </a:lnTo>
                  <a:lnTo>
                    <a:pt x="193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9277B615-1702-497C-86E0-CA466B6E8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3729038"/>
              <a:ext cx="200025" cy="200025"/>
            </a:xfrm>
            <a:custGeom>
              <a:avLst/>
              <a:gdLst>
                <a:gd name="T0" fmla="*/ 22 w 126"/>
                <a:gd name="T1" fmla="*/ 126 h 126"/>
                <a:gd name="T2" fmla="*/ 63 w 126"/>
                <a:gd name="T3" fmla="*/ 85 h 126"/>
                <a:gd name="T4" fmla="*/ 104 w 126"/>
                <a:gd name="T5" fmla="*/ 126 h 126"/>
                <a:gd name="T6" fmla="*/ 126 w 126"/>
                <a:gd name="T7" fmla="*/ 104 h 126"/>
                <a:gd name="T8" fmla="*/ 85 w 126"/>
                <a:gd name="T9" fmla="*/ 63 h 126"/>
                <a:gd name="T10" fmla="*/ 126 w 126"/>
                <a:gd name="T11" fmla="*/ 22 h 126"/>
                <a:gd name="T12" fmla="*/ 104 w 126"/>
                <a:gd name="T13" fmla="*/ 0 h 126"/>
                <a:gd name="T14" fmla="*/ 63 w 126"/>
                <a:gd name="T15" fmla="*/ 41 h 126"/>
                <a:gd name="T16" fmla="*/ 22 w 126"/>
                <a:gd name="T17" fmla="*/ 0 h 126"/>
                <a:gd name="T18" fmla="*/ 0 w 126"/>
                <a:gd name="T19" fmla="*/ 22 h 126"/>
                <a:gd name="T20" fmla="*/ 41 w 126"/>
                <a:gd name="T21" fmla="*/ 63 h 126"/>
                <a:gd name="T22" fmla="*/ 0 w 126"/>
                <a:gd name="T23" fmla="*/ 104 h 126"/>
                <a:gd name="T24" fmla="*/ 22 w 126"/>
                <a:gd name="T2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22" y="126"/>
                  </a:moveTo>
                  <a:lnTo>
                    <a:pt x="63" y="85"/>
                  </a:lnTo>
                  <a:lnTo>
                    <a:pt x="104" y="126"/>
                  </a:lnTo>
                  <a:lnTo>
                    <a:pt x="126" y="104"/>
                  </a:lnTo>
                  <a:lnTo>
                    <a:pt x="85" y="63"/>
                  </a:lnTo>
                  <a:lnTo>
                    <a:pt x="126" y="22"/>
                  </a:lnTo>
                  <a:lnTo>
                    <a:pt x="104" y="0"/>
                  </a:lnTo>
                  <a:lnTo>
                    <a:pt x="63" y="41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41" y="63"/>
                  </a:lnTo>
                  <a:lnTo>
                    <a:pt x="0" y="104"/>
                  </a:lnTo>
                  <a:lnTo>
                    <a:pt x="22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3" name="Freeform 101">
            <a:extLst>
              <a:ext uri="{FF2B5EF4-FFF2-40B4-BE49-F238E27FC236}">
                <a16:creationId xmlns:a16="http://schemas.microsoft.com/office/drawing/2014/main" id="{0BFACAED-ED71-4AA7-8246-3B6FD0EDBA91}"/>
              </a:ext>
            </a:extLst>
          </p:cNvPr>
          <p:cNvSpPr>
            <a:spLocks noEditPoints="1"/>
          </p:cNvSpPr>
          <p:nvPr/>
        </p:nvSpPr>
        <p:spPr bwMode="auto">
          <a:xfrm>
            <a:off x="20451210" y="6907923"/>
            <a:ext cx="556764" cy="546910"/>
          </a:xfrm>
          <a:custGeom>
            <a:avLst/>
            <a:gdLst>
              <a:gd name="T0" fmla="*/ 61 w 61"/>
              <a:gd name="T1" fmla="*/ 4 h 60"/>
              <a:gd name="T2" fmla="*/ 57 w 61"/>
              <a:gd name="T3" fmla="*/ 0 h 60"/>
              <a:gd name="T4" fmla="*/ 47 w 61"/>
              <a:gd name="T5" fmla="*/ 11 h 60"/>
              <a:gd name="T6" fmla="*/ 28 w 61"/>
              <a:gd name="T7" fmla="*/ 4 h 60"/>
              <a:gd name="T8" fmla="*/ 0 w 61"/>
              <a:gd name="T9" fmla="*/ 32 h 60"/>
              <a:gd name="T10" fmla="*/ 28 w 61"/>
              <a:gd name="T11" fmla="*/ 60 h 60"/>
              <a:gd name="T12" fmla="*/ 56 w 61"/>
              <a:gd name="T13" fmla="*/ 32 h 60"/>
              <a:gd name="T14" fmla="*/ 51 w 61"/>
              <a:gd name="T15" fmla="*/ 17 h 60"/>
              <a:gd name="T16" fmla="*/ 61 w 61"/>
              <a:gd name="T17" fmla="*/ 4 h 60"/>
              <a:gd name="T18" fmla="*/ 52 w 61"/>
              <a:gd name="T19" fmla="*/ 32 h 60"/>
              <a:gd name="T20" fmla="*/ 28 w 61"/>
              <a:gd name="T21" fmla="*/ 56 h 60"/>
              <a:gd name="T22" fmla="*/ 4 w 61"/>
              <a:gd name="T23" fmla="*/ 32 h 60"/>
              <a:gd name="T24" fmla="*/ 28 w 61"/>
              <a:gd name="T25" fmla="*/ 8 h 60"/>
              <a:gd name="T26" fmla="*/ 44 w 61"/>
              <a:gd name="T27" fmla="*/ 14 h 60"/>
              <a:gd name="T28" fmla="*/ 27 w 61"/>
              <a:gd name="T29" fmla="*/ 34 h 60"/>
              <a:gd name="T30" fmla="*/ 14 w 61"/>
              <a:gd name="T31" fmla="*/ 21 h 60"/>
              <a:gd name="T32" fmla="*/ 10 w 61"/>
              <a:gd name="T33" fmla="*/ 30 h 60"/>
              <a:gd name="T34" fmla="*/ 23 w 61"/>
              <a:gd name="T35" fmla="*/ 45 h 60"/>
              <a:gd name="T36" fmla="*/ 26 w 61"/>
              <a:gd name="T37" fmla="*/ 49 h 60"/>
              <a:gd name="T38" fmla="*/ 29 w 61"/>
              <a:gd name="T39" fmla="*/ 45 h 60"/>
              <a:gd name="T40" fmla="*/ 49 w 61"/>
              <a:gd name="T41" fmla="*/ 20 h 60"/>
              <a:gd name="T42" fmla="*/ 52 w 61"/>
              <a:gd name="T43" fmla="*/ 3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60">
                <a:moveTo>
                  <a:pt x="61" y="4"/>
                </a:moveTo>
                <a:cubicBezTo>
                  <a:pt x="57" y="0"/>
                  <a:pt x="57" y="0"/>
                  <a:pt x="57" y="0"/>
                </a:cubicBezTo>
                <a:cubicBezTo>
                  <a:pt x="47" y="11"/>
                  <a:pt x="47" y="11"/>
                  <a:pt x="47" y="11"/>
                </a:cubicBezTo>
                <a:cubicBezTo>
                  <a:pt x="42" y="7"/>
                  <a:pt x="35" y="4"/>
                  <a:pt x="28" y="4"/>
                </a:cubicBezTo>
                <a:cubicBezTo>
                  <a:pt x="12" y="4"/>
                  <a:pt x="0" y="16"/>
                  <a:pt x="0" y="32"/>
                </a:cubicBezTo>
                <a:cubicBezTo>
                  <a:pt x="0" y="47"/>
                  <a:pt x="12" y="60"/>
                  <a:pt x="28" y="60"/>
                </a:cubicBezTo>
                <a:cubicBezTo>
                  <a:pt x="43" y="60"/>
                  <a:pt x="56" y="47"/>
                  <a:pt x="56" y="32"/>
                </a:cubicBezTo>
                <a:cubicBezTo>
                  <a:pt x="56" y="26"/>
                  <a:pt x="54" y="21"/>
                  <a:pt x="51" y="17"/>
                </a:cubicBezTo>
                <a:lnTo>
                  <a:pt x="61" y="4"/>
                </a:lnTo>
                <a:close/>
                <a:moveTo>
                  <a:pt x="52" y="32"/>
                </a:moveTo>
                <a:cubicBezTo>
                  <a:pt x="52" y="45"/>
                  <a:pt x="41" y="56"/>
                  <a:pt x="28" y="56"/>
                </a:cubicBezTo>
                <a:cubicBezTo>
                  <a:pt x="14" y="56"/>
                  <a:pt x="4" y="45"/>
                  <a:pt x="4" y="32"/>
                </a:cubicBezTo>
                <a:cubicBezTo>
                  <a:pt x="4" y="19"/>
                  <a:pt x="14" y="8"/>
                  <a:pt x="28" y="8"/>
                </a:cubicBezTo>
                <a:cubicBezTo>
                  <a:pt x="34" y="8"/>
                  <a:pt x="40" y="10"/>
                  <a:pt x="44" y="14"/>
                </a:cubicBezTo>
                <a:cubicBezTo>
                  <a:pt x="27" y="34"/>
                  <a:pt x="27" y="34"/>
                  <a:pt x="27" y="34"/>
                </a:cubicBezTo>
                <a:cubicBezTo>
                  <a:pt x="14" y="21"/>
                  <a:pt x="14" y="21"/>
                  <a:pt x="14" y="21"/>
                </a:cubicBezTo>
                <a:cubicBezTo>
                  <a:pt x="10" y="30"/>
                  <a:pt x="10" y="30"/>
                  <a:pt x="10" y="30"/>
                </a:cubicBezTo>
                <a:cubicBezTo>
                  <a:pt x="23" y="45"/>
                  <a:pt x="23" y="45"/>
                  <a:pt x="23" y="45"/>
                </a:cubicBezTo>
                <a:cubicBezTo>
                  <a:pt x="26" y="49"/>
                  <a:pt x="26" y="49"/>
                  <a:pt x="26" y="49"/>
                </a:cubicBezTo>
                <a:cubicBezTo>
                  <a:pt x="29" y="45"/>
                  <a:pt x="29" y="45"/>
                  <a:pt x="29" y="45"/>
                </a:cubicBezTo>
                <a:cubicBezTo>
                  <a:pt x="49" y="20"/>
                  <a:pt x="49" y="20"/>
                  <a:pt x="49" y="20"/>
                </a:cubicBezTo>
                <a:cubicBezTo>
                  <a:pt x="51" y="24"/>
                  <a:pt x="52" y="28"/>
                  <a:pt x="52" y="3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id-ID" sz="3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Freeform 101">
            <a:extLst>
              <a:ext uri="{FF2B5EF4-FFF2-40B4-BE49-F238E27FC236}">
                <a16:creationId xmlns:a16="http://schemas.microsoft.com/office/drawing/2014/main" id="{174B7912-8C61-440B-80B6-D82D5F5FB9A3}"/>
              </a:ext>
            </a:extLst>
          </p:cNvPr>
          <p:cNvSpPr>
            <a:spLocks noEditPoints="1"/>
          </p:cNvSpPr>
          <p:nvPr/>
        </p:nvSpPr>
        <p:spPr bwMode="auto">
          <a:xfrm>
            <a:off x="9491011" y="5971282"/>
            <a:ext cx="556764" cy="546910"/>
          </a:xfrm>
          <a:custGeom>
            <a:avLst/>
            <a:gdLst>
              <a:gd name="T0" fmla="*/ 61 w 61"/>
              <a:gd name="T1" fmla="*/ 4 h 60"/>
              <a:gd name="T2" fmla="*/ 57 w 61"/>
              <a:gd name="T3" fmla="*/ 0 h 60"/>
              <a:gd name="T4" fmla="*/ 47 w 61"/>
              <a:gd name="T5" fmla="*/ 11 h 60"/>
              <a:gd name="T6" fmla="*/ 28 w 61"/>
              <a:gd name="T7" fmla="*/ 4 h 60"/>
              <a:gd name="T8" fmla="*/ 0 w 61"/>
              <a:gd name="T9" fmla="*/ 32 h 60"/>
              <a:gd name="T10" fmla="*/ 28 w 61"/>
              <a:gd name="T11" fmla="*/ 60 h 60"/>
              <a:gd name="T12" fmla="*/ 56 w 61"/>
              <a:gd name="T13" fmla="*/ 32 h 60"/>
              <a:gd name="T14" fmla="*/ 51 w 61"/>
              <a:gd name="T15" fmla="*/ 17 h 60"/>
              <a:gd name="T16" fmla="*/ 61 w 61"/>
              <a:gd name="T17" fmla="*/ 4 h 60"/>
              <a:gd name="T18" fmla="*/ 52 w 61"/>
              <a:gd name="T19" fmla="*/ 32 h 60"/>
              <a:gd name="T20" fmla="*/ 28 w 61"/>
              <a:gd name="T21" fmla="*/ 56 h 60"/>
              <a:gd name="T22" fmla="*/ 4 w 61"/>
              <a:gd name="T23" fmla="*/ 32 h 60"/>
              <a:gd name="T24" fmla="*/ 28 w 61"/>
              <a:gd name="T25" fmla="*/ 8 h 60"/>
              <a:gd name="T26" fmla="*/ 44 w 61"/>
              <a:gd name="T27" fmla="*/ 14 h 60"/>
              <a:gd name="T28" fmla="*/ 27 w 61"/>
              <a:gd name="T29" fmla="*/ 34 h 60"/>
              <a:gd name="T30" fmla="*/ 14 w 61"/>
              <a:gd name="T31" fmla="*/ 21 h 60"/>
              <a:gd name="T32" fmla="*/ 10 w 61"/>
              <a:gd name="T33" fmla="*/ 30 h 60"/>
              <a:gd name="T34" fmla="*/ 23 w 61"/>
              <a:gd name="T35" fmla="*/ 45 h 60"/>
              <a:gd name="T36" fmla="*/ 26 w 61"/>
              <a:gd name="T37" fmla="*/ 49 h 60"/>
              <a:gd name="T38" fmla="*/ 29 w 61"/>
              <a:gd name="T39" fmla="*/ 45 h 60"/>
              <a:gd name="T40" fmla="*/ 49 w 61"/>
              <a:gd name="T41" fmla="*/ 20 h 60"/>
              <a:gd name="T42" fmla="*/ 52 w 61"/>
              <a:gd name="T43" fmla="*/ 3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60">
                <a:moveTo>
                  <a:pt x="61" y="4"/>
                </a:moveTo>
                <a:cubicBezTo>
                  <a:pt x="57" y="0"/>
                  <a:pt x="57" y="0"/>
                  <a:pt x="57" y="0"/>
                </a:cubicBezTo>
                <a:cubicBezTo>
                  <a:pt x="47" y="11"/>
                  <a:pt x="47" y="11"/>
                  <a:pt x="47" y="11"/>
                </a:cubicBezTo>
                <a:cubicBezTo>
                  <a:pt x="42" y="7"/>
                  <a:pt x="35" y="4"/>
                  <a:pt x="28" y="4"/>
                </a:cubicBezTo>
                <a:cubicBezTo>
                  <a:pt x="12" y="4"/>
                  <a:pt x="0" y="16"/>
                  <a:pt x="0" y="32"/>
                </a:cubicBezTo>
                <a:cubicBezTo>
                  <a:pt x="0" y="47"/>
                  <a:pt x="12" y="60"/>
                  <a:pt x="28" y="60"/>
                </a:cubicBezTo>
                <a:cubicBezTo>
                  <a:pt x="43" y="60"/>
                  <a:pt x="56" y="47"/>
                  <a:pt x="56" y="32"/>
                </a:cubicBezTo>
                <a:cubicBezTo>
                  <a:pt x="56" y="26"/>
                  <a:pt x="54" y="21"/>
                  <a:pt x="51" y="17"/>
                </a:cubicBezTo>
                <a:lnTo>
                  <a:pt x="61" y="4"/>
                </a:lnTo>
                <a:close/>
                <a:moveTo>
                  <a:pt x="52" y="32"/>
                </a:moveTo>
                <a:cubicBezTo>
                  <a:pt x="52" y="45"/>
                  <a:pt x="41" y="56"/>
                  <a:pt x="28" y="56"/>
                </a:cubicBezTo>
                <a:cubicBezTo>
                  <a:pt x="14" y="56"/>
                  <a:pt x="4" y="45"/>
                  <a:pt x="4" y="32"/>
                </a:cubicBezTo>
                <a:cubicBezTo>
                  <a:pt x="4" y="19"/>
                  <a:pt x="14" y="8"/>
                  <a:pt x="28" y="8"/>
                </a:cubicBezTo>
                <a:cubicBezTo>
                  <a:pt x="34" y="8"/>
                  <a:pt x="40" y="10"/>
                  <a:pt x="44" y="14"/>
                </a:cubicBezTo>
                <a:cubicBezTo>
                  <a:pt x="27" y="34"/>
                  <a:pt x="27" y="34"/>
                  <a:pt x="27" y="34"/>
                </a:cubicBezTo>
                <a:cubicBezTo>
                  <a:pt x="14" y="21"/>
                  <a:pt x="14" y="21"/>
                  <a:pt x="14" y="21"/>
                </a:cubicBezTo>
                <a:cubicBezTo>
                  <a:pt x="10" y="30"/>
                  <a:pt x="10" y="30"/>
                  <a:pt x="10" y="30"/>
                </a:cubicBezTo>
                <a:cubicBezTo>
                  <a:pt x="23" y="45"/>
                  <a:pt x="23" y="45"/>
                  <a:pt x="23" y="45"/>
                </a:cubicBezTo>
                <a:cubicBezTo>
                  <a:pt x="26" y="49"/>
                  <a:pt x="26" y="49"/>
                  <a:pt x="26" y="49"/>
                </a:cubicBezTo>
                <a:cubicBezTo>
                  <a:pt x="29" y="45"/>
                  <a:pt x="29" y="45"/>
                  <a:pt x="29" y="45"/>
                </a:cubicBezTo>
                <a:cubicBezTo>
                  <a:pt x="49" y="20"/>
                  <a:pt x="49" y="20"/>
                  <a:pt x="49" y="20"/>
                </a:cubicBezTo>
                <a:cubicBezTo>
                  <a:pt x="51" y="24"/>
                  <a:pt x="52" y="28"/>
                  <a:pt x="52" y="3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id-ID" sz="3600">
              <a:solidFill>
                <a:prstClr val="black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550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45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95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45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95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45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95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45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95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45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43" grpId="0"/>
      <p:bldP spid="56" grpId="0" animBg="1"/>
      <p:bldP spid="41" grpId="0" animBg="1"/>
      <p:bldP spid="45" grpId="0" animBg="1"/>
      <p:bldP spid="49" grpId="0" animBg="1"/>
      <p:bldP spid="53" grpId="0" animBg="1"/>
      <p:bldP spid="6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48318" y="3381377"/>
            <a:ext cx="20687363" cy="8681571"/>
            <a:chOff x="708934" y="3505200"/>
            <a:chExt cx="22918634" cy="8681571"/>
          </a:xfrm>
        </p:grpSpPr>
        <p:graphicFrame>
          <p:nvGraphicFramePr>
            <p:cNvPr id="4" name="Content Placeholder 20"/>
            <p:cNvGraphicFramePr>
              <a:graphicFrameLocks/>
            </p:cNvGraphicFramePr>
            <p:nvPr/>
          </p:nvGraphicFramePr>
          <p:xfrm>
            <a:off x="708934" y="3505200"/>
            <a:ext cx="22918634" cy="8681571"/>
          </p:xfrm>
          <a:graphic>
            <a:graphicData uri="http://schemas.openxmlformats.org/drawingml/2006/table">
              <a:tbl>
                <a:tblPr>
                  <a:tableStyleId>{BDBED569-4797-4DF1-A0F4-6AAB3CD982D8}</a:tableStyleId>
                </a:tblPr>
                <a:tblGrid>
                  <a:gridCol w="338043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8160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8160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281607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281607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281607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1281607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1281607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281607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281607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281607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81607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  <a:gridCol w="1281607">
                    <a:extLst>
                      <a:ext uri="{9D8B030D-6E8A-4147-A177-3AD203B41FA5}">
                        <a16:colId xmlns:a16="http://schemas.microsoft.com/office/drawing/2014/main" val="20012"/>
                      </a:ext>
                    </a:extLst>
                  </a:gridCol>
                  <a:gridCol w="1281607">
                    <a:extLst>
                      <a:ext uri="{9D8B030D-6E8A-4147-A177-3AD203B41FA5}">
                        <a16:colId xmlns:a16="http://schemas.microsoft.com/office/drawing/2014/main" val="20013"/>
                      </a:ext>
                    </a:extLst>
                  </a:gridCol>
                  <a:gridCol w="646042">
                    <a:extLst>
                      <a:ext uri="{9D8B030D-6E8A-4147-A177-3AD203B41FA5}">
                        <a16:colId xmlns:a16="http://schemas.microsoft.com/office/drawing/2014/main" val="20014"/>
                      </a:ext>
                    </a:extLst>
                  </a:gridCol>
                </a:tblGrid>
                <a:tr h="964619">
                  <a:tc>
                    <a:txBody>
                      <a:bodyPr/>
                      <a:lstStyle/>
                      <a:p>
                        <a:endParaRPr lang="en-US" sz="3700" dirty="0">
                          <a:solidFill>
                            <a:schemeClr val="tx2"/>
                          </a:solidFill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12700" cmpd="sng">
                        <a:noFill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mpd="sng">
                        <a:noFill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>
                            <a:solidFill>
                              <a:schemeClr val="bg1"/>
                            </a:solidFill>
                            <a:latin typeface="Lato Regular"/>
                            <a:cs typeface="Lato Regular"/>
                          </a:rPr>
                          <a:t>S</a:t>
                        </a: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>
                            <a:solidFill>
                              <a:schemeClr val="bg1"/>
                            </a:solidFill>
                            <a:latin typeface="Lato Regular"/>
                            <a:cs typeface="Lato Regular"/>
                          </a:rPr>
                          <a:t>M</a:t>
                        </a: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>
                            <a:solidFill>
                              <a:schemeClr val="bg1"/>
                            </a:solidFill>
                            <a:latin typeface="Lato Regular"/>
                            <a:cs typeface="Lato Regular"/>
                          </a:rPr>
                          <a:t>T</a:t>
                        </a: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>
                            <a:solidFill>
                              <a:schemeClr val="bg1"/>
                            </a:solidFill>
                            <a:latin typeface="Lato Regular"/>
                            <a:cs typeface="Lato Regular"/>
                          </a:rPr>
                          <a:t>W</a:t>
                        </a: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>
                            <a:solidFill>
                              <a:schemeClr val="bg1"/>
                            </a:solidFill>
                            <a:latin typeface="Lato Regular"/>
                            <a:cs typeface="Lato Regular"/>
                          </a:rPr>
                          <a:t>T</a:t>
                        </a: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>
                            <a:solidFill>
                              <a:schemeClr val="bg1"/>
                            </a:solidFill>
                            <a:latin typeface="Lato Regular"/>
                            <a:cs typeface="Lato Regular"/>
                          </a:rPr>
                          <a:t>F</a:t>
                        </a: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>
                            <a:solidFill>
                              <a:schemeClr val="bg1"/>
                            </a:solidFill>
                            <a:latin typeface="Lato Regular"/>
                            <a:cs typeface="Lato Regular"/>
                          </a:rPr>
                          <a:t>S</a:t>
                        </a: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>
                            <a:solidFill>
                              <a:schemeClr val="bg1"/>
                            </a:solidFill>
                            <a:latin typeface="Lato Regular"/>
                            <a:cs typeface="Lato Regular"/>
                          </a:rPr>
                          <a:t>S</a:t>
                        </a: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>
                            <a:solidFill>
                              <a:schemeClr val="bg1"/>
                            </a:solidFill>
                            <a:latin typeface="Lato Regular"/>
                            <a:cs typeface="Lato Regular"/>
                          </a:rPr>
                          <a:t>M</a:t>
                        </a: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>
                            <a:solidFill>
                              <a:schemeClr val="bg1"/>
                            </a:solidFill>
                            <a:latin typeface="Lato Regular"/>
                            <a:cs typeface="Lato Regular"/>
                          </a:rPr>
                          <a:t>T</a:t>
                        </a: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>
                            <a:solidFill>
                              <a:schemeClr val="bg1"/>
                            </a:solidFill>
                            <a:latin typeface="Lato Regular"/>
                            <a:cs typeface="Lato Regular"/>
                          </a:rPr>
                          <a:t>W</a:t>
                        </a: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>
                            <a:solidFill>
                              <a:schemeClr val="bg1"/>
                            </a:solidFill>
                            <a:latin typeface="Lato Regular"/>
                            <a:cs typeface="Lato Regular"/>
                          </a:rPr>
                          <a:t>T</a:t>
                        </a: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>
                            <a:solidFill>
                              <a:schemeClr val="bg1"/>
                            </a:solidFill>
                            <a:latin typeface="Lato Regular"/>
                            <a:cs typeface="Lato Regular"/>
                          </a:rPr>
                          <a:t>F</a:t>
                        </a: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>
                            <a:solidFill>
                              <a:schemeClr val="bg1"/>
                            </a:solidFill>
                            <a:latin typeface="Lato Regular"/>
                            <a:cs typeface="Lato Regular"/>
                          </a:rPr>
                          <a:t>S</a:t>
                        </a: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964619">
                  <a:tc>
                    <a:txBody>
                      <a:bodyPr/>
                      <a:lstStyle/>
                      <a:p>
                        <a:r>
                          <a:rPr lang="en-US" sz="2700" b="1" dirty="0">
                            <a:solidFill>
                              <a:schemeClr val="tx2"/>
                            </a:solidFill>
                            <a:latin typeface="Lato Regular"/>
                            <a:cs typeface="Lato Regular"/>
                          </a:rPr>
                          <a:t>First Task</a:t>
                        </a:r>
                      </a:p>
                    </a:txBody>
                    <a:tcPr marL="237716" marR="237716" marT="121920" marB="121920" anchor="ctr">
                      <a:lnL w="12700" cmpd="sng">
                        <a:noFill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964619">
                  <a:tc>
                    <a:txBody>
                      <a:bodyPr/>
                      <a:lstStyle/>
                      <a:p>
                        <a:r>
                          <a:rPr lang="en-US" sz="2700" b="1" dirty="0">
                            <a:solidFill>
                              <a:schemeClr val="tx2"/>
                            </a:solidFill>
                            <a:latin typeface="Lato Regular"/>
                            <a:cs typeface="Lato Regular"/>
                          </a:rPr>
                          <a:t>Second Task</a:t>
                        </a:r>
                      </a:p>
                    </a:txBody>
                    <a:tcPr marL="237716" marR="237716" marT="121920" marB="121920" anchor="ctr">
                      <a:lnL w="12700" cmpd="sng">
                        <a:noFill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964619">
                  <a:tc>
                    <a:txBody>
                      <a:bodyPr/>
                      <a:lstStyle/>
                      <a:p>
                        <a:r>
                          <a:rPr lang="en-US" sz="2700" b="1" dirty="0">
                            <a:solidFill>
                              <a:schemeClr val="tx2"/>
                            </a:solidFill>
                            <a:latin typeface="Lato Regular"/>
                            <a:cs typeface="Lato Regular"/>
                          </a:rPr>
                          <a:t>Third Task</a:t>
                        </a:r>
                      </a:p>
                    </a:txBody>
                    <a:tcPr marL="237716" marR="237716" marT="121920" marB="121920" anchor="ctr">
                      <a:lnL w="12700" cmpd="sng">
                        <a:noFill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964619">
                  <a:tc>
                    <a:txBody>
                      <a:bodyPr/>
                      <a:lstStyle/>
                      <a:p>
                        <a:r>
                          <a:rPr lang="en-US" sz="2700" b="1" dirty="0">
                            <a:solidFill>
                              <a:schemeClr val="tx2"/>
                            </a:solidFill>
                            <a:latin typeface="Lato Regular"/>
                            <a:cs typeface="Lato Regular"/>
                          </a:rPr>
                          <a:t>Fourth Task</a:t>
                        </a:r>
                      </a:p>
                    </a:txBody>
                    <a:tcPr marL="237716" marR="237716" marT="121920" marB="121920" anchor="ctr">
                      <a:lnL w="12700" cmpd="sng">
                        <a:noFill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964619">
                  <a:tc>
                    <a:txBody>
                      <a:bodyPr/>
                      <a:lstStyle/>
                      <a:p>
                        <a:r>
                          <a:rPr lang="en-US" sz="2700" b="1" dirty="0">
                            <a:solidFill>
                              <a:schemeClr val="tx2"/>
                            </a:solidFill>
                            <a:latin typeface="Lato Regular"/>
                            <a:cs typeface="Lato Regular"/>
                          </a:rPr>
                          <a:t>Fifth Task</a:t>
                        </a:r>
                      </a:p>
                    </a:txBody>
                    <a:tcPr marL="237716" marR="237716" marT="121920" marB="121920" anchor="ctr">
                      <a:lnL w="12700" cmpd="sng">
                        <a:noFill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964619">
                  <a:tc>
                    <a:txBody>
                      <a:bodyPr/>
                      <a:lstStyle/>
                      <a:p>
                        <a:r>
                          <a:rPr lang="en-US" sz="2700" b="1" dirty="0">
                            <a:solidFill>
                              <a:schemeClr val="tx2"/>
                            </a:solidFill>
                            <a:latin typeface="Lato Regular"/>
                            <a:cs typeface="Lato Regular"/>
                          </a:rPr>
                          <a:t>Sixth Task</a:t>
                        </a:r>
                      </a:p>
                    </a:txBody>
                    <a:tcPr marL="237716" marR="237716" marT="121920" marB="121920" anchor="ctr">
                      <a:lnL w="12700" cmpd="sng">
                        <a:noFill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964619">
                  <a:tc>
                    <a:txBody>
                      <a:bodyPr/>
                      <a:lstStyle/>
                      <a:p>
                        <a:r>
                          <a:rPr lang="en-US" sz="2700" b="1" dirty="0">
                            <a:solidFill>
                              <a:schemeClr val="tx2"/>
                            </a:solidFill>
                            <a:latin typeface="Lato Regular"/>
                            <a:cs typeface="Lato Regular"/>
                          </a:rPr>
                          <a:t>Seventh Task</a:t>
                        </a:r>
                      </a:p>
                    </a:txBody>
                    <a:tcPr marL="237716" marR="237716" marT="121920" marB="121920" anchor="ctr">
                      <a:lnL w="12700" cmpd="sng">
                        <a:noFill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964619">
                  <a:tc>
                    <a:txBody>
                      <a:bodyPr/>
                      <a:lstStyle/>
                      <a:p>
                        <a:r>
                          <a:rPr lang="en-US" sz="2700" b="1" dirty="0">
                            <a:solidFill>
                              <a:schemeClr val="tx2"/>
                            </a:solidFill>
                            <a:latin typeface="Lato Regular"/>
                            <a:cs typeface="Lato Regular"/>
                          </a:rPr>
                          <a:t>Eighth</a:t>
                        </a:r>
                        <a:r>
                          <a:rPr lang="en-US" sz="2700" b="1" baseline="0" dirty="0">
                            <a:solidFill>
                              <a:schemeClr val="tx2"/>
                            </a:solidFill>
                            <a:latin typeface="Lato Regular"/>
                            <a:cs typeface="Lato Regular"/>
                          </a:rPr>
                          <a:t> Task</a:t>
                        </a:r>
                        <a:endParaRPr lang="en-US" sz="2700" b="1" dirty="0">
                          <a:solidFill>
                            <a:schemeClr val="tx2"/>
                          </a:solidFill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12700" cmpd="sng">
                        <a:noFill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endParaRPr lang="en-US" sz="3700" dirty="0">
                          <a:latin typeface="Lato Regular"/>
                          <a:cs typeface="Lato Regular"/>
                        </a:endParaRPr>
                      </a:p>
                    </a:txBody>
                    <a:tcPr marL="237716" marR="237716" marT="121920" marB="121920" anchor="ctr">
                      <a:lnL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5" name="Rounded Rectangle 4"/>
            <p:cNvSpPr/>
            <p:nvPr/>
          </p:nvSpPr>
          <p:spPr>
            <a:xfrm>
              <a:off x="5453090" y="4648200"/>
              <a:ext cx="8487954" cy="42210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 defTabSz="1828434"/>
              <a:endParaRPr lang="en-US" sz="3600" dirty="0">
                <a:solidFill>
                  <a:prstClr val="white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627159" y="5615296"/>
              <a:ext cx="4042173" cy="45155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 defTabSz="1828434"/>
              <a:endParaRPr lang="en-US" sz="3600" dirty="0">
                <a:solidFill>
                  <a:prstClr val="white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593298" y="6582392"/>
              <a:ext cx="5660466" cy="45155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 defTabSz="1828434"/>
              <a:endParaRPr lang="en-US" sz="3600" dirty="0">
                <a:solidFill>
                  <a:prstClr val="white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828694" y="7520036"/>
              <a:ext cx="6553198" cy="451555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 defTabSz="1828434"/>
              <a:endParaRPr lang="en-US" sz="3600" dirty="0">
                <a:solidFill>
                  <a:prstClr val="white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148813" y="8516584"/>
              <a:ext cx="7588573" cy="451555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 defTabSz="1828434"/>
              <a:endParaRPr lang="en-US" sz="3600" dirty="0">
                <a:solidFill>
                  <a:prstClr val="white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919675" y="9483680"/>
              <a:ext cx="5213588" cy="4515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 defTabSz="1828434"/>
              <a:endParaRPr lang="en-US" sz="3600" dirty="0">
                <a:solidFill>
                  <a:prstClr val="white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069009" y="10450776"/>
              <a:ext cx="7668377" cy="45155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 defTabSz="1828434"/>
              <a:endParaRPr lang="en-US" sz="3600" dirty="0">
                <a:solidFill>
                  <a:prstClr val="white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0526470" y="11417872"/>
              <a:ext cx="2795492" cy="45155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 defTabSz="1828434"/>
              <a:endParaRPr lang="en-US" sz="3600" dirty="0">
                <a:solidFill>
                  <a:prstClr val="white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033201" y="11417872"/>
              <a:ext cx="2795493" cy="45155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 defTabSz="1828434"/>
              <a:endParaRPr lang="en-US" sz="3600" dirty="0">
                <a:solidFill>
                  <a:prstClr val="white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8505384" y="5615296"/>
              <a:ext cx="4042173" cy="45155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 defTabSz="1828434"/>
              <a:endParaRPr lang="en-US" sz="3600" dirty="0">
                <a:solidFill>
                  <a:prstClr val="white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63C86DC-F5A6-4CF2-AC5F-E91CE9E3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088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>
          <a:xfrm>
            <a:off x="2421889" y="3903041"/>
            <a:ext cx="19394907" cy="57309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 defTabSz="1828434"/>
            <a:endParaRPr lang="bg-BG" sz="360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49" name="Freeform 222"/>
          <p:cNvSpPr>
            <a:spLocks noEditPoints="1"/>
          </p:cNvSpPr>
          <p:nvPr/>
        </p:nvSpPr>
        <p:spPr bwMode="auto">
          <a:xfrm>
            <a:off x="7369419" y="4757950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57" name="Freeform 222"/>
          <p:cNvSpPr>
            <a:spLocks noEditPoints="1"/>
          </p:cNvSpPr>
          <p:nvPr/>
        </p:nvSpPr>
        <p:spPr bwMode="auto">
          <a:xfrm>
            <a:off x="14149073" y="4757950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87" name="Freeform 5"/>
          <p:cNvSpPr>
            <a:spLocks noEditPoints="1"/>
          </p:cNvSpPr>
          <p:nvPr/>
        </p:nvSpPr>
        <p:spPr bwMode="auto">
          <a:xfrm>
            <a:off x="17279244" y="4752421"/>
            <a:ext cx="595923" cy="596078"/>
          </a:xfrm>
          <a:custGeom>
            <a:avLst/>
            <a:gdLst>
              <a:gd name="T0" fmla="*/ 824 w 1648"/>
              <a:gd name="T1" fmla="*/ 0 h 1648"/>
              <a:gd name="T2" fmla="*/ 0 w 1648"/>
              <a:gd name="T3" fmla="*/ 824 h 1648"/>
              <a:gd name="T4" fmla="*/ 824 w 1648"/>
              <a:gd name="T5" fmla="*/ 1648 h 1648"/>
              <a:gd name="T6" fmla="*/ 1648 w 1648"/>
              <a:gd name="T7" fmla="*/ 824 h 1648"/>
              <a:gd name="T8" fmla="*/ 824 w 1648"/>
              <a:gd name="T9" fmla="*/ 0 h 1648"/>
              <a:gd name="T10" fmla="*/ 833 w 1648"/>
              <a:gd name="T11" fmla="*/ 1372 h 1648"/>
              <a:gd name="T12" fmla="*/ 716 w 1648"/>
              <a:gd name="T13" fmla="*/ 1254 h 1648"/>
              <a:gd name="T14" fmla="*/ 833 w 1648"/>
              <a:gd name="T15" fmla="*/ 1137 h 1648"/>
              <a:gd name="T16" fmla="*/ 950 w 1648"/>
              <a:gd name="T17" fmla="*/ 1254 h 1648"/>
              <a:gd name="T18" fmla="*/ 833 w 1648"/>
              <a:gd name="T19" fmla="*/ 1372 h 1648"/>
              <a:gd name="T20" fmla="*/ 925 w 1648"/>
              <a:gd name="T21" fmla="*/ 1026 h 1648"/>
              <a:gd name="T22" fmla="*/ 925 w 1648"/>
              <a:gd name="T23" fmla="*/ 1047 h 1648"/>
              <a:gd name="T24" fmla="*/ 732 w 1648"/>
              <a:gd name="T25" fmla="*/ 1047 h 1648"/>
              <a:gd name="T26" fmla="*/ 732 w 1648"/>
              <a:gd name="T27" fmla="*/ 1026 h 1648"/>
              <a:gd name="T28" fmla="*/ 810 w 1648"/>
              <a:gd name="T29" fmla="*/ 823 h 1648"/>
              <a:gd name="T30" fmla="*/ 966 w 1648"/>
              <a:gd name="T31" fmla="*/ 619 h 1648"/>
              <a:gd name="T32" fmla="*/ 822 w 1648"/>
              <a:gd name="T33" fmla="*/ 478 h 1648"/>
              <a:gd name="T34" fmla="*/ 676 w 1648"/>
              <a:gd name="T35" fmla="*/ 648 h 1648"/>
              <a:gd name="T36" fmla="*/ 488 w 1648"/>
              <a:gd name="T37" fmla="*/ 648 h 1648"/>
              <a:gd name="T38" fmla="*/ 823 w 1648"/>
              <a:gd name="T39" fmla="*/ 300 h 1648"/>
              <a:gd name="T40" fmla="*/ 1160 w 1648"/>
              <a:gd name="T41" fmla="*/ 602 h 1648"/>
              <a:gd name="T42" fmla="*/ 925 w 1648"/>
              <a:gd name="T43" fmla="*/ 1026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8" h="1648">
                <a:moveTo>
                  <a:pt x="824" y="0"/>
                </a:moveTo>
                <a:cubicBezTo>
                  <a:pt x="369" y="0"/>
                  <a:pt x="0" y="369"/>
                  <a:pt x="0" y="824"/>
                </a:cubicBezTo>
                <a:cubicBezTo>
                  <a:pt x="0" y="1279"/>
                  <a:pt x="369" y="1648"/>
                  <a:pt x="824" y="1648"/>
                </a:cubicBezTo>
                <a:cubicBezTo>
                  <a:pt x="1279" y="1648"/>
                  <a:pt x="1648" y="1279"/>
                  <a:pt x="1648" y="824"/>
                </a:cubicBezTo>
                <a:cubicBezTo>
                  <a:pt x="1648" y="369"/>
                  <a:pt x="1279" y="0"/>
                  <a:pt x="824" y="0"/>
                </a:cubicBezTo>
                <a:close/>
                <a:moveTo>
                  <a:pt x="833" y="1372"/>
                </a:moveTo>
                <a:cubicBezTo>
                  <a:pt x="768" y="1372"/>
                  <a:pt x="716" y="1319"/>
                  <a:pt x="716" y="1254"/>
                </a:cubicBezTo>
                <a:cubicBezTo>
                  <a:pt x="716" y="1190"/>
                  <a:pt x="768" y="1137"/>
                  <a:pt x="833" y="1137"/>
                </a:cubicBezTo>
                <a:cubicBezTo>
                  <a:pt x="898" y="1137"/>
                  <a:pt x="950" y="1190"/>
                  <a:pt x="950" y="1254"/>
                </a:cubicBezTo>
                <a:cubicBezTo>
                  <a:pt x="950" y="1319"/>
                  <a:pt x="898" y="1372"/>
                  <a:pt x="833" y="1372"/>
                </a:cubicBezTo>
                <a:close/>
                <a:moveTo>
                  <a:pt x="925" y="1026"/>
                </a:moveTo>
                <a:cubicBezTo>
                  <a:pt x="925" y="1047"/>
                  <a:pt x="925" y="1047"/>
                  <a:pt x="925" y="1047"/>
                </a:cubicBezTo>
                <a:cubicBezTo>
                  <a:pt x="925" y="1047"/>
                  <a:pt x="750" y="1047"/>
                  <a:pt x="732" y="1047"/>
                </a:cubicBezTo>
                <a:cubicBezTo>
                  <a:pt x="732" y="1026"/>
                  <a:pt x="732" y="1026"/>
                  <a:pt x="732" y="1026"/>
                </a:cubicBezTo>
                <a:cubicBezTo>
                  <a:pt x="732" y="966"/>
                  <a:pt x="741" y="889"/>
                  <a:pt x="810" y="823"/>
                </a:cubicBezTo>
                <a:cubicBezTo>
                  <a:pt x="879" y="757"/>
                  <a:pt x="966" y="702"/>
                  <a:pt x="966" y="619"/>
                </a:cubicBezTo>
                <a:cubicBezTo>
                  <a:pt x="966" y="527"/>
                  <a:pt x="902" y="478"/>
                  <a:pt x="822" y="478"/>
                </a:cubicBezTo>
                <a:cubicBezTo>
                  <a:pt x="688" y="478"/>
                  <a:pt x="679" y="617"/>
                  <a:pt x="676" y="648"/>
                </a:cubicBezTo>
                <a:cubicBezTo>
                  <a:pt x="488" y="648"/>
                  <a:pt x="488" y="648"/>
                  <a:pt x="488" y="648"/>
                </a:cubicBezTo>
                <a:cubicBezTo>
                  <a:pt x="493" y="503"/>
                  <a:pt x="554" y="300"/>
                  <a:pt x="823" y="300"/>
                </a:cubicBezTo>
                <a:cubicBezTo>
                  <a:pt x="1055" y="300"/>
                  <a:pt x="1160" y="456"/>
                  <a:pt x="1160" y="602"/>
                </a:cubicBezTo>
                <a:cubicBezTo>
                  <a:pt x="1160" y="835"/>
                  <a:pt x="925" y="875"/>
                  <a:pt x="925" y="10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bg-BG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96" name="Freeform 857"/>
          <p:cNvSpPr>
            <a:spLocks noEditPoints="1"/>
          </p:cNvSpPr>
          <p:nvPr/>
        </p:nvSpPr>
        <p:spPr bwMode="auto">
          <a:xfrm>
            <a:off x="10973479" y="5924562"/>
            <a:ext cx="582324" cy="582475"/>
          </a:xfrm>
          <a:custGeom>
            <a:avLst/>
            <a:gdLst>
              <a:gd name="T0" fmla="*/ 215 w 430"/>
              <a:gd name="T1" fmla="*/ 0 h 430"/>
              <a:gd name="T2" fmla="*/ 0 w 430"/>
              <a:gd name="T3" fmla="*/ 215 h 430"/>
              <a:gd name="T4" fmla="*/ 215 w 430"/>
              <a:gd name="T5" fmla="*/ 430 h 430"/>
              <a:gd name="T6" fmla="*/ 430 w 430"/>
              <a:gd name="T7" fmla="*/ 215 h 430"/>
              <a:gd name="T8" fmla="*/ 215 w 430"/>
              <a:gd name="T9" fmla="*/ 0 h 430"/>
              <a:gd name="T10" fmla="*/ 259 w 430"/>
              <a:gd name="T11" fmla="*/ 215 h 430"/>
              <a:gd name="T12" fmla="*/ 338 w 430"/>
              <a:gd name="T13" fmla="*/ 293 h 430"/>
              <a:gd name="T14" fmla="*/ 293 w 430"/>
              <a:gd name="T15" fmla="*/ 338 h 430"/>
              <a:gd name="T16" fmla="*/ 215 w 430"/>
              <a:gd name="T17" fmla="*/ 259 h 430"/>
              <a:gd name="T18" fmla="*/ 137 w 430"/>
              <a:gd name="T19" fmla="*/ 338 h 430"/>
              <a:gd name="T20" fmla="*/ 92 w 430"/>
              <a:gd name="T21" fmla="*/ 293 h 430"/>
              <a:gd name="T22" fmla="*/ 171 w 430"/>
              <a:gd name="T23" fmla="*/ 215 h 430"/>
              <a:gd name="T24" fmla="*/ 92 w 430"/>
              <a:gd name="T25" fmla="*/ 137 h 430"/>
              <a:gd name="T26" fmla="*/ 137 w 430"/>
              <a:gd name="T27" fmla="*/ 92 h 430"/>
              <a:gd name="T28" fmla="*/ 215 w 430"/>
              <a:gd name="T29" fmla="*/ 171 h 430"/>
              <a:gd name="T30" fmla="*/ 293 w 430"/>
              <a:gd name="T31" fmla="*/ 92 h 430"/>
              <a:gd name="T32" fmla="*/ 338 w 430"/>
              <a:gd name="T33" fmla="*/ 137 h 430"/>
              <a:gd name="T34" fmla="*/ 259 w 430"/>
              <a:gd name="T35" fmla="*/ 215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0" h="430">
                <a:moveTo>
                  <a:pt x="215" y="0"/>
                </a:moveTo>
                <a:cubicBezTo>
                  <a:pt x="96" y="0"/>
                  <a:pt x="0" y="96"/>
                  <a:pt x="0" y="215"/>
                </a:cubicBezTo>
                <a:cubicBezTo>
                  <a:pt x="0" y="334"/>
                  <a:pt x="96" y="430"/>
                  <a:pt x="215" y="430"/>
                </a:cubicBezTo>
                <a:cubicBezTo>
                  <a:pt x="334" y="430"/>
                  <a:pt x="430" y="334"/>
                  <a:pt x="430" y="215"/>
                </a:cubicBezTo>
                <a:cubicBezTo>
                  <a:pt x="430" y="96"/>
                  <a:pt x="334" y="0"/>
                  <a:pt x="215" y="0"/>
                </a:cubicBezTo>
                <a:close/>
                <a:moveTo>
                  <a:pt x="259" y="215"/>
                </a:moveTo>
                <a:cubicBezTo>
                  <a:pt x="338" y="293"/>
                  <a:pt x="338" y="293"/>
                  <a:pt x="338" y="293"/>
                </a:cubicBezTo>
                <a:cubicBezTo>
                  <a:pt x="293" y="338"/>
                  <a:pt x="293" y="338"/>
                  <a:pt x="293" y="338"/>
                </a:cubicBezTo>
                <a:cubicBezTo>
                  <a:pt x="215" y="259"/>
                  <a:pt x="215" y="259"/>
                  <a:pt x="215" y="259"/>
                </a:cubicBezTo>
                <a:cubicBezTo>
                  <a:pt x="137" y="338"/>
                  <a:pt x="137" y="338"/>
                  <a:pt x="137" y="338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171" y="215"/>
                  <a:pt x="171" y="215"/>
                  <a:pt x="171" y="215"/>
                </a:cubicBezTo>
                <a:cubicBezTo>
                  <a:pt x="92" y="137"/>
                  <a:pt x="92" y="137"/>
                  <a:pt x="92" y="137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215" y="171"/>
                  <a:pt x="215" y="171"/>
                  <a:pt x="215" y="171"/>
                </a:cubicBezTo>
                <a:cubicBezTo>
                  <a:pt x="293" y="92"/>
                  <a:pt x="293" y="92"/>
                  <a:pt x="293" y="92"/>
                </a:cubicBezTo>
                <a:cubicBezTo>
                  <a:pt x="338" y="137"/>
                  <a:pt x="338" y="137"/>
                  <a:pt x="338" y="137"/>
                </a:cubicBezTo>
                <a:cubicBezTo>
                  <a:pt x="259" y="215"/>
                  <a:pt x="259" y="215"/>
                  <a:pt x="259" y="2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98" name="Freeform 222"/>
          <p:cNvSpPr>
            <a:spLocks noEditPoints="1"/>
          </p:cNvSpPr>
          <p:nvPr/>
        </p:nvSpPr>
        <p:spPr bwMode="auto">
          <a:xfrm>
            <a:off x="20159612" y="5923288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00" name="Rounded Rectangle 99"/>
          <p:cNvSpPr/>
          <p:nvPr/>
        </p:nvSpPr>
        <p:spPr>
          <a:xfrm flipV="1">
            <a:off x="2567543" y="5609623"/>
            <a:ext cx="18923151" cy="54861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 defTabSz="1828434"/>
            <a:endParaRPr lang="bg-BG" sz="360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728129" y="3813922"/>
            <a:ext cx="1863577" cy="71400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ctr" defTabSz="1828434"/>
            <a:r>
              <a:rPr lang="en-US" sz="3200" b="1" dirty="0">
                <a:solidFill>
                  <a:prstClr val="white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Brand A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0329025" y="3813922"/>
            <a:ext cx="1850753" cy="71400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ctr" defTabSz="1828434"/>
            <a:r>
              <a:rPr lang="en-US" sz="3200" b="1" dirty="0">
                <a:solidFill>
                  <a:prstClr val="white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Brand B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3507980" y="3791728"/>
            <a:ext cx="1865180" cy="71400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ctr" defTabSz="1828434"/>
            <a:r>
              <a:rPr lang="en-US" sz="3200" b="1" dirty="0">
                <a:solidFill>
                  <a:prstClr val="white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Brand C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6613791" y="3805862"/>
            <a:ext cx="1892431" cy="71400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ctr" defTabSz="1828434"/>
            <a:r>
              <a:rPr lang="en-US" sz="3200" b="1" dirty="0">
                <a:solidFill>
                  <a:prstClr val="white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Brand D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9520571" y="3798630"/>
            <a:ext cx="1871391" cy="71400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ctr" defTabSz="1828434"/>
            <a:r>
              <a:rPr lang="en-US" sz="3200" b="1" dirty="0">
                <a:solidFill>
                  <a:prstClr val="white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Brand 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496956" y="4701334"/>
            <a:ext cx="2485799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defTabSz="1828434"/>
            <a:r>
              <a:rPr lang="en-US" sz="2800" dirty="0">
                <a:solidFill>
                  <a:srgbClr val="445469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Supermarket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00703" y="5873199"/>
            <a:ext cx="2343305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defTabSz="1828434"/>
            <a:r>
              <a:rPr lang="en-US" sz="2800" dirty="0">
                <a:solidFill>
                  <a:srgbClr val="445469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Restaurants</a:t>
            </a:r>
          </a:p>
        </p:txBody>
      </p:sp>
      <p:sp>
        <p:nvSpPr>
          <p:cNvPr id="115" name="Freeform 222"/>
          <p:cNvSpPr>
            <a:spLocks noEditPoints="1"/>
          </p:cNvSpPr>
          <p:nvPr/>
        </p:nvSpPr>
        <p:spPr bwMode="auto">
          <a:xfrm>
            <a:off x="14145326" y="7101390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17" name="Freeform 5"/>
          <p:cNvSpPr>
            <a:spLocks noEditPoints="1"/>
          </p:cNvSpPr>
          <p:nvPr/>
        </p:nvSpPr>
        <p:spPr bwMode="auto">
          <a:xfrm>
            <a:off x="17275497" y="7095861"/>
            <a:ext cx="595923" cy="596078"/>
          </a:xfrm>
          <a:custGeom>
            <a:avLst/>
            <a:gdLst>
              <a:gd name="T0" fmla="*/ 824 w 1648"/>
              <a:gd name="T1" fmla="*/ 0 h 1648"/>
              <a:gd name="T2" fmla="*/ 0 w 1648"/>
              <a:gd name="T3" fmla="*/ 824 h 1648"/>
              <a:gd name="T4" fmla="*/ 824 w 1648"/>
              <a:gd name="T5" fmla="*/ 1648 h 1648"/>
              <a:gd name="T6" fmla="*/ 1648 w 1648"/>
              <a:gd name="T7" fmla="*/ 824 h 1648"/>
              <a:gd name="T8" fmla="*/ 824 w 1648"/>
              <a:gd name="T9" fmla="*/ 0 h 1648"/>
              <a:gd name="T10" fmla="*/ 833 w 1648"/>
              <a:gd name="T11" fmla="*/ 1372 h 1648"/>
              <a:gd name="T12" fmla="*/ 716 w 1648"/>
              <a:gd name="T13" fmla="*/ 1254 h 1648"/>
              <a:gd name="T14" fmla="*/ 833 w 1648"/>
              <a:gd name="T15" fmla="*/ 1137 h 1648"/>
              <a:gd name="T16" fmla="*/ 950 w 1648"/>
              <a:gd name="T17" fmla="*/ 1254 h 1648"/>
              <a:gd name="T18" fmla="*/ 833 w 1648"/>
              <a:gd name="T19" fmla="*/ 1372 h 1648"/>
              <a:gd name="T20" fmla="*/ 925 w 1648"/>
              <a:gd name="T21" fmla="*/ 1026 h 1648"/>
              <a:gd name="T22" fmla="*/ 925 w 1648"/>
              <a:gd name="T23" fmla="*/ 1047 h 1648"/>
              <a:gd name="T24" fmla="*/ 732 w 1648"/>
              <a:gd name="T25" fmla="*/ 1047 h 1648"/>
              <a:gd name="T26" fmla="*/ 732 w 1648"/>
              <a:gd name="T27" fmla="*/ 1026 h 1648"/>
              <a:gd name="T28" fmla="*/ 810 w 1648"/>
              <a:gd name="T29" fmla="*/ 823 h 1648"/>
              <a:gd name="T30" fmla="*/ 966 w 1648"/>
              <a:gd name="T31" fmla="*/ 619 h 1648"/>
              <a:gd name="T32" fmla="*/ 822 w 1648"/>
              <a:gd name="T33" fmla="*/ 478 h 1648"/>
              <a:gd name="T34" fmla="*/ 676 w 1648"/>
              <a:gd name="T35" fmla="*/ 648 h 1648"/>
              <a:gd name="T36" fmla="*/ 488 w 1648"/>
              <a:gd name="T37" fmla="*/ 648 h 1648"/>
              <a:gd name="T38" fmla="*/ 823 w 1648"/>
              <a:gd name="T39" fmla="*/ 300 h 1648"/>
              <a:gd name="T40" fmla="*/ 1160 w 1648"/>
              <a:gd name="T41" fmla="*/ 602 h 1648"/>
              <a:gd name="T42" fmla="*/ 925 w 1648"/>
              <a:gd name="T43" fmla="*/ 1026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8" h="1648">
                <a:moveTo>
                  <a:pt x="824" y="0"/>
                </a:moveTo>
                <a:cubicBezTo>
                  <a:pt x="369" y="0"/>
                  <a:pt x="0" y="369"/>
                  <a:pt x="0" y="824"/>
                </a:cubicBezTo>
                <a:cubicBezTo>
                  <a:pt x="0" y="1279"/>
                  <a:pt x="369" y="1648"/>
                  <a:pt x="824" y="1648"/>
                </a:cubicBezTo>
                <a:cubicBezTo>
                  <a:pt x="1279" y="1648"/>
                  <a:pt x="1648" y="1279"/>
                  <a:pt x="1648" y="824"/>
                </a:cubicBezTo>
                <a:cubicBezTo>
                  <a:pt x="1648" y="369"/>
                  <a:pt x="1279" y="0"/>
                  <a:pt x="824" y="0"/>
                </a:cubicBezTo>
                <a:close/>
                <a:moveTo>
                  <a:pt x="833" y="1372"/>
                </a:moveTo>
                <a:cubicBezTo>
                  <a:pt x="768" y="1372"/>
                  <a:pt x="716" y="1319"/>
                  <a:pt x="716" y="1254"/>
                </a:cubicBezTo>
                <a:cubicBezTo>
                  <a:pt x="716" y="1190"/>
                  <a:pt x="768" y="1137"/>
                  <a:pt x="833" y="1137"/>
                </a:cubicBezTo>
                <a:cubicBezTo>
                  <a:pt x="898" y="1137"/>
                  <a:pt x="950" y="1190"/>
                  <a:pt x="950" y="1254"/>
                </a:cubicBezTo>
                <a:cubicBezTo>
                  <a:pt x="950" y="1319"/>
                  <a:pt x="898" y="1372"/>
                  <a:pt x="833" y="1372"/>
                </a:cubicBezTo>
                <a:close/>
                <a:moveTo>
                  <a:pt x="925" y="1026"/>
                </a:moveTo>
                <a:cubicBezTo>
                  <a:pt x="925" y="1047"/>
                  <a:pt x="925" y="1047"/>
                  <a:pt x="925" y="1047"/>
                </a:cubicBezTo>
                <a:cubicBezTo>
                  <a:pt x="925" y="1047"/>
                  <a:pt x="750" y="1047"/>
                  <a:pt x="732" y="1047"/>
                </a:cubicBezTo>
                <a:cubicBezTo>
                  <a:pt x="732" y="1026"/>
                  <a:pt x="732" y="1026"/>
                  <a:pt x="732" y="1026"/>
                </a:cubicBezTo>
                <a:cubicBezTo>
                  <a:pt x="732" y="966"/>
                  <a:pt x="741" y="889"/>
                  <a:pt x="810" y="823"/>
                </a:cubicBezTo>
                <a:cubicBezTo>
                  <a:pt x="879" y="757"/>
                  <a:pt x="966" y="702"/>
                  <a:pt x="966" y="619"/>
                </a:cubicBezTo>
                <a:cubicBezTo>
                  <a:pt x="966" y="527"/>
                  <a:pt x="902" y="478"/>
                  <a:pt x="822" y="478"/>
                </a:cubicBezTo>
                <a:cubicBezTo>
                  <a:pt x="688" y="478"/>
                  <a:pt x="679" y="617"/>
                  <a:pt x="676" y="648"/>
                </a:cubicBezTo>
                <a:cubicBezTo>
                  <a:pt x="488" y="648"/>
                  <a:pt x="488" y="648"/>
                  <a:pt x="488" y="648"/>
                </a:cubicBezTo>
                <a:cubicBezTo>
                  <a:pt x="493" y="503"/>
                  <a:pt x="554" y="300"/>
                  <a:pt x="823" y="300"/>
                </a:cubicBezTo>
                <a:cubicBezTo>
                  <a:pt x="1055" y="300"/>
                  <a:pt x="1160" y="456"/>
                  <a:pt x="1160" y="602"/>
                </a:cubicBezTo>
                <a:cubicBezTo>
                  <a:pt x="1160" y="835"/>
                  <a:pt x="925" y="875"/>
                  <a:pt x="925" y="10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bg-BG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18" name="Rounded Rectangle 117"/>
          <p:cNvSpPr/>
          <p:nvPr/>
        </p:nvSpPr>
        <p:spPr>
          <a:xfrm flipV="1">
            <a:off x="2563796" y="6787725"/>
            <a:ext cx="18923151" cy="54861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 defTabSz="1828434"/>
            <a:r>
              <a:rPr lang="en-US" sz="3600" dirty="0">
                <a:solidFill>
                  <a:prstClr val="white"/>
                </a:solidFill>
                <a:latin typeface="Lato Light"/>
              </a:rPr>
              <a:t>  </a:t>
            </a:r>
            <a:endParaRPr lang="bg-BG" sz="360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496956" y="7051301"/>
            <a:ext cx="2345504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defTabSz="1828434"/>
            <a:r>
              <a:rPr lang="en-US" sz="2800" dirty="0">
                <a:solidFill>
                  <a:srgbClr val="445469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Restaurants</a:t>
            </a:r>
          </a:p>
        </p:txBody>
      </p:sp>
      <p:sp>
        <p:nvSpPr>
          <p:cNvPr id="125" name="Rounded Rectangle 124"/>
          <p:cNvSpPr/>
          <p:nvPr/>
        </p:nvSpPr>
        <p:spPr>
          <a:xfrm flipV="1">
            <a:off x="2567543" y="7975376"/>
            <a:ext cx="18923151" cy="54861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 defTabSz="1828434"/>
            <a:endParaRPr lang="bg-BG" sz="360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500702" y="8238952"/>
            <a:ext cx="2377949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defTabSz="1828434"/>
            <a:r>
              <a:rPr lang="en-US" sz="2800" dirty="0">
                <a:solidFill>
                  <a:srgbClr val="445469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No Vitamins</a:t>
            </a:r>
          </a:p>
        </p:txBody>
      </p:sp>
      <p:sp>
        <p:nvSpPr>
          <p:cNvPr id="127" name="Freeform 222"/>
          <p:cNvSpPr>
            <a:spLocks noEditPoints="1"/>
          </p:cNvSpPr>
          <p:nvPr/>
        </p:nvSpPr>
        <p:spPr bwMode="auto">
          <a:xfrm>
            <a:off x="7365672" y="9467143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30" name="Freeform 222"/>
          <p:cNvSpPr>
            <a:spLocks noEditPoints="1"/>
          </p:cNvSpPr>
          <p:nvPr/>
        </p:nvSpPr>
        <p:spPr bwMode="auto">
          <a:xfrm>
            <a:off x="20155865" y="9467143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32" name="Rounded Rectangle 131"/>
          <p:cNvSpPr/>
          <p:nvPr/>
        </p:nvSpPr>
        <p:spPr>
          <a:xfrm flipV="1">
            <a:off x="2563796" y="9153478"/>
            <a:ext cx="18923151" cy="54861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 defTabSz="1828434"/>
            <a:endParaRPr lang="bg-BG" sz="360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496956" y="9417054"/>
            <a:ext cx="3098979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defTabSz="1828434"/>
            <a:r>
              <a:rPr lang="en-US" sz="2800" dirty="0">
                <a:solidFill>
                  <a:srgbClr val="445469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For Personal Use</a:t>
            </a:r>
          </a:p>
        </p:txBody>
      </p:sp>
      <p:sp>
        <p:nvSpPr>
          <p:cNvPr id="134" name="Freeform 222"/>
          <p:cNvSpPr>
            <a:spLocks noEditPoints="1"/>
          </p:cNvSpPr>
          <p:nvPr/>
        </p:nvSpPr>
        <p:spPr bwMode="auto">
          <a:xfrm>
            <a:off x="7365672" y="10658885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35" name="Freeform 857"/>
          <p:cNvSpPr>
            <a:spLocks noEditPoints="1"/>
          </p:cNvSpPr>
          <p:nvPr/>
        </p:nvSpPr>
        <p:spPr bwMode="auto">
          <a:xfrm>
            <a:off x="10969732" y="10660159"/>
            <a:ext cx="582324" cy="582475"/>
          </a:xfrm>
          <a:custGeom>
            <a:avLst/>
            <a:gdLst>
              <a:gd name="T0" fmla="*/ 215 w 430"/>
              <a:gd name="T1" fmla="*/ 0 h 430"/>
              <a:gd name="T2" fmla="*/ 0 w 430"/>
              <a:gd name="T3" fmla="*/ 215 h 430"/>
              <a:gd name="T4" fmla="*/ 215 w 430"/>
              <a:gd name="T5" fmla="*/ 430 h 430"/>
              <a:gd name="T6" fmla="*/ 430 w 430"/>
              <a:gd name="T7" fmla="*/ 215 h 430"/>
              <a:gd name="T8" fmla="*/ 215 w 430"/>
              <a:gd name="T9" fmla="*/ 0 h 430"/>
              <a:gd name="T10" fmla="*/ 259 w 430"/>
              <a:gd name="T11" fmla="*/ 215 h 430"/>
              <a:gd name="T12" fmla="*/ 338 w 430"/>
              <a:gd name="T13" fmla="*/ 293 h 430"/>
              <a:gd name="T14" fmla="*/ 293 w 430"/>
              <a:gd name="T15" fmla="*/ 338 h 430"/>
              <a:gd name="T16" fmla="*/ 215 w 430"/>
              <a:gd name="T17" fmla="*/ 259 h 430"/>
              <a:gd name="T18" fmla="*/ 137 w 430"/>
              <a:gd name="T19" fmla="*/ 338 h 430"/>
              <a:gd name="T20" fmla="*/ 92 w 430"/>
              <a:gd name="T21" fmla="*/ 293 h 430"/>
              <a:gd name="T22" fmla="*/ 171 w 430"/>
              <a:gd name="T23" fmla="*/ 215 h 430"/>
              <a:gd name="T24" fmla="*/ 92 w 430"/>
              <a:gd name="T25" fmla="*/ 137 h 430"/>
              <a:gd name="T26" fmla="*/ 137 w 430"/>
              <a:gd name="T27" fmla="*/ 92 h 430"/>
              <a:gd name="T28" fmla="*/ 215 w 430"/>
              <a:gd name="T29" fmla="*/ 171 h 430"/>
              <a:gd name="T30" fmla="*/ 293 w 430"/>
              <a:gd name="T31" fmla="*/ 92 h 430"/>
              <a:gd name="T32" fmla="*/ 338 w 430"/>
              <a:gd name="T33" fmla="*/ 137 h 430"/>
              <a:gd name="T34" fmla="*/ 259 w 430"/>
              <a:gd name="T35" fmla="*/ 215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0" h="430">
                <a:moveTo>
                  <a:pt x="215" y="0"/>
                </a:moveTo>
                <a:cubicBezTo>
                  <a:pt x="96" y="0"/>
                  <a:pt x="0" y="96"/>
                  <a:pt x="0" y="215"/>
                </a:cubicBezTo>
                <a:cubicBezTo>
                  <a:pt x="0" y="334"/>
                  <a:pt x="96" y="430"/>
                  <a:pt x="215" y="430"/>
                </a:cubicBezTo>
                <a:cubicBezTo>
                  <a:pt x="334" y="430"/>
                  <a:pt x="430" y="334"/>
                  <a:pt x="430" y="215"/>
                </a:cubicBezTo>
                <a:cubicBezTo>
                  <a:pt x="430" y="96"/>
                  <a:pt x="334" y="0"/>
                  <a:pt x="215" y="0"/>
                </a:cubicBezTo>
                <a:close/>
                <a:moveTo>
                  <a:pt x="259" y="215"/>
                </a:moveTo>
                <a:cubicBezTo>
                  <a:pt x="338" y="293"/>
                  <a:pt x="338" y="293"/>
                  <a:pt x="338" y="293"/>
                </a:cubicBezTo>
                <a:cubicBezTo>
                  <a:pt x="293" y="338"/>
                  <a:pt x="293" y="338"/>
                  <a:pt x="293" y="338"/>
                </a:cubicBezTo>
                <a:cubicBezTo>
                  <a:pt x="215" y="259"/>
                  <a:pt x="215" y="259"/>
                  <a:pt x="215" y="259"/>
                </a:cubicBezTo>
                <a:cubicBezTo>
                  <a:pt x="137" y="338"/>
                  <a:pt x="137" y="338"/>
                  <a:pt x="137" y="338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171" y="215"/>
                  <a:pt x="171" y="215"/>
                  <a:pt x="171" y="215"/>
                </a:cubicBezTo>
                <a:cubicBezTo>
                  <a:pt x="92" y="137"/>
                  <a:pt x="92" y="137"/>
                  <a:pt x="92" y="137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215" y="171"/>
                  <a:pt x="215" y="171"/>
                  <a:pt x="215" y="171"/>
                </a:cubicBezTo>
                <a:cubicBezTo>
                  <a:pt x="293" y="92"/>
                  <a:pt x="293" y="92"/>
                  <a:pt x="293" y="92"/>
                </a:cubicBezTo>
                <a:cubicBezTo>
                  <a:pt x="338" y="137"/>
                  <a:pt x="338" y="137"/>
                  <a:pt x="338" y="137"/>
                </a:cubicBezTo>
                <a:cubicBezTo>
                  <a:pt x="259" y="215"/>
                  <a:pt x="259" y="215"/>
                  <a:pt x="259" y="2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36" name="Freeform 222"/>
          <p:cNvSpPr>
            <a:spLocks noEditPoints="1"/>
          </p:cNvSpPr>
          <p:nvPr/>
        </p:nvSpPr>
        <p:spPr bwMode="auto">
          <a:xfrm>
            <a:off x="14145326" y="10658885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38" name="Freeform 5"/>
          <p:cNvSpPr>
            <a:spLocks noEditPoints="1"/>
          </p:cNvSpPr>
          <p:nvPr/>
        </p:nvSpPr>
        <p:spPr bwMode="auto">
          <a:xfrm>
            <a:off x="17275497" y="10653356"/>
            <a:ext cx="595923" cy="596078"/>
          </a:xfrm>
          <a:custGeom>
            <a:avLst/>
            <a:gdLst>
              <a:gd name="T0" fmla="*/ 824 w 1648"/>
              <a:gd name="T1" fmla="*/ 0 h 1648"/>
              <a:gd name="T2" fmla="*/ 0 w 1648"/>
              <a:gd name="T3" fmla="*/ 824 h 1648"/>
              <a:gd name="T4" fmla="*/ 824 w 1648"/>
              <a:gd name="T5" fmla="*/ 1648 h 1648"/>
              <a:gd name="T6" fmla="*/ 1648 w 1648"/>
              <a:gd name="T7" fmla="*/ 824 h 1648"/>
              <a:gd name="T8" fmla="*/ 824 w 1648"/>
              <a:gd name="T9" fmla="*/ 0 h 1648"/>
              <a:gd name="T10" fmla="*/ 833 w 1648"/>
              <a:gd name="T11" fmla="*/ 1372 h 1648"/>
              <a:gd name="T12" fmla="*/ 716 w 1648"/>
              <a:gd name="T13" fmla="*/ 1254 h 1648"/>
              <a:gd name="T14" fmla="*/ 833 w 1648"/>
              <a:gd name="T15" fmla="*/ 1137 h 1648"/>
              <a:gd name="T16" fmla="*/ 950 w 1648"/>
              <a:gd name="T17" fmla="*/ 1254 h 1648"/>
              <a:gd name="T18" fmla="*/ 833 w 1648"/>
              <a:gd name="T19" fmla="*/ 1372 h 1648"/>
              <a:gd name="T20" fmla="*/ 925 w 1648"/>
              <a:gd name="T21" fmla="*/ 1026 h 1648"/>
              <a:gd name="T22" fmla="*/ 925 w 1648"/>
              <a:gd name="T23" fmla="*/ 1047 h 1648"/>
              <a:gd name="T24" fmla="*/ 732 w 1648"/>
              <a:gd name="T25" fmla="*/ 1047 h 1648"/>
              <a:gd name="T26" fmla="*/ 732 w 1648"/>
              <a:gd name="T27" fmla="*/ 1026 h 1648"/>
              <a:gd name="T28" fmla="*/ 810 w 1648"/>
              <a:gd name="T29" fmla="*/ 823 h 1648"/>
              <a:gd name="T30" fmla="*/ 966 w 1648"/>
              <a:gd name="T31" fmla="*/ 619 h 1648"/>
              <a:gd name="T32" fmla="*/ 822 w 1648"/>
              <a:gd name="T33" fmla="*/ 478 h 1648"/>
              <a:gd name="T34" fmla="*/ 676 w 1648"/>
              <a:gd name="T35" fmla="*/ 648 h 1648"/>
              <a:gd name="T36" fmla="*/ 488 w 1648"/>
              <a:gd name="T37" fmla="*/ 648 h 1648"/>
              <a:gd name="T38" fmla="*/ 823 w 1648"/>
              <a:gd name="T39" fmla="*/ 300 h 1648"/>
              <a:gd name="T40" fmla="*/ 1160 w 1648"/>
              <a:gd name="T41" fmla="*/ 602 h 1648"/>
              <a:gd name="T42" fmla="*/ 925 w 1648"/>
              <a:gd name="T43" fmla="*/ 1026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8" h="1648">
                <a:moveTo>
                  <a:pt x="824" y="0"/>
                </a:moveTo>
                <a:cubicBezTo>
                  <a:pt x="369" y="0"/>
                  <a:pt x="0" y="369"/>
                  <a:pt x="0" y="824"/>
                </a:cubicBezTo>
                <a:cubicBezTo>
                  <a:pt x="0" y="1279"/>
                  <a:pt x="369" y="1648"/>
                  <a:pt x="824" y="1648"/>
                </a:cubicBezTo>
                <a:cubicBezTo>
                  <a:pt x="1279" y="1648"/>
                  <a:pt x="1648" y="1279"/>
                  <a:pt x="1648" y="824"/>
                </a:cubicBezTo>
                <a:cubicBezTo>
                  <a:pt x="1648" y="369"/>
                  <a:pt x="1279" y="0"/>
                  <a:pt x="824" y="0"/>
                </a:cubicBezTo>
                <a:close/>
                <a:moveTo>
                  <a:pt x="833" y="1372"/>
                </a:moveTo>
                <a:cubicBezTo>
                  <a:pt x="768" y="1372"/>
                  <a:pt x="716" y="1319"/>
                  <a:pt x="716" y="1254"/>
                </a:cubicBezTo>
                <a:cubicBezTo>
                  <a:pt x="716" y="1190"/>
                  <a:pt x="768" y="1137"/>
                  <a:pt x="833" y="1137"/>
                </a:cubicBezTo>
                <a:cubicBezTo>
                  <a:pt x="898" y="1137"/>
                  <a:pt x="950" y="1190"/>
                  <a:pt x="950" y="1254"/>
                </a:cubicBezTo>
                <a:cubicBezTo>
                  <a:pt x="950" y="1319"/>
                  <a:pt x="898" y="1372"/>
                  <a:pt x="833" y="1372"/>
                </a:cubicBezTo>
                <a:close/>
                <a:moveTo>
                  <a:pt x="925" y="1026"/>
                </a:moveTo>
                <a:cubicBezTo>
                  <a:pt x="925" y="1047"/>
                  <a:pt x="925" y="1047"/>
                  <a:pt x="925" y="1047"/>
                </a:cubicBezTo>
                <a:cubicBezTo>
                  <a:pt x="925" y="1047"/>
                  <a:pt x="750" y="1047"/>
                  <a:pt x="732" y="1047"/>
                </a:cubicBezTo>
                <a:cubicBezTo>
                  <a:pt x="732" y="1026"/>
                  <a:pt x="732" y="1026"/>
                  <a:pt x="732" y="1026"/>
                </a:cubicBezTo>
                <a:cubicBezTo>
                  <a:pt x="732" y="966"/>
                  <a:pt x="741" y="889"/>
                  <a:pt x="810" y="823"/>
                </a:cubicBezTo>
                <a:cubicBezTo>
                  <a:pt x="879" y="757"/>
                  <a:pt x="966" y="702"/>
                  <a:pt x="966" y="619"/>
                </a:cubicBezTo>
                <a:cubicBezTo>
                  <a:pt x="966" y="527"/>
                  <a:pt x="902" y="478"/>
                  <a:pt x="822" y="478"/>
                </a:cubicBezTo>
                <a:cubicBezTo>
                  <a:pt x="688" y="478"/>
                  <a:pt x="679" y="617"/>
                  <a:pt x="676" y="648"/>
                </a:cubicBezTo>
                <a:cubicBezTo>
                  <a:pt x="488" y="648"/>
                  <a:pt x="488" y="648"/>
                  <a:pt x="488" y="648"/>
                </a:cubicBezTo>
                <a:cubicBezTo>
                  <a:pt x="493" y="503"/>
                  <a:pt x="554" y="300"/>
                  <a:pt x="823" y="300"/>
                </a:cubicBezTo>
                <a:cubicBezTo>
                  <a:pt x="1055" y="300"/>
                  <a:pt x="1160" y="456"/>
                  <a:pt x="1160" y="602"/>
                </a:cubicBezTo>
                <a:cubicBezTo>
                  <a:pt x="1160" y="835"/>
                  <a:pt x="925" y="875"/>
                  <a:pt x="925" y="10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bg-BG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39" name="Rounded Rectangle 138"/>
          <p:cNvSpPr/>
          <p:nvPr/>
        </p:nvSpPr>
        <p:spPr>
          <a:xfrm flipV="1">
            <a:off x="2563796" y="10345220"/>
            <a:ext cx="18923151" cy="54861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 defTabSz="1828434"/>
            <a:endParaRPr lang="bg-BG" sz="360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496955" y="10608796"/>
            <a:ext cx="3098722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defTabSz="1828434"/>
            <a:r>
              <a:rPr lang="en-US" sz="2800" dirty="0">
                <a:solidFill>
                  <a:srgbClr val="445469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All Food In Town </a:t>
            </a:r>
          </a:p>
        </p:txBody>
      </p:sp>
      <p:sp>
        <p:nvSpPr>
          <p:cNvPr id="141" name="Rounded Rectangle 140"/>
          <p:cNvSpPr/>
          <p:nvPr/>
        </p:nvSpPr>
        <p:spPr>
          <a:xfrm flipV="1">
            <a:off x="2560781" y="11503770"/>
            <a:ext cx="18923151" cy="54861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 defTabSz="1828434"/>
            <a:endParaRPr lang="bg-BG" sz="360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43" name="Freeform 857"/>
          <p:cNvSpPr>
            <a:spLocks noEditPoints="1"/>
          </p:cNvSpPr>
          <p:nvPr/>
        </p:nvSpPr>
        <p:spPr bwMode="auto">
          <a:xfrm>
            <a:off x="7369419" y="7121277"/>
            <a:ext cx="582324" cy="582475"/>
          </a:xfrm>
          <a:custGeom>
            <a:avLst/>
            <a:gdLst>
              <a:gd name="T0" fmla="*/ 215 w 430"/>
              <a:gd name="T1" fmla="*/ 0 h 430"/>
              <a:gd name="T2" fmla="*/ 0 w 430"/>
              <a:gd name="T3" fmla="*/ 215 h 430"/>
              <a:gd name="T4" fmla="*/ 215 w 430"/>
              <a:gd name="T5" fmla="*/ 430 h 430"/>
              <a:gd name="T6" fmla="*/ 430 w 430"/>
              <a:gd name="T7" fmla="*/ 215 h 430"/>
              <a:gd name="T8" fmla="*/ 215 w 430"/>
              <a:gd name="T9" fmla="*/ 0 h 430"/>
              <a:gd name="T10" fmla="*/ 259 w 430"/>
              <a:gd name="T11" fmla="*/ 215 h 430"/>
              <a:gd name="T12" fmla="*/ 338 w 430"/>
              <a:gd name="T13" fmla="*/ 293 h 430"/>
              <a:gd name="T14" fmla="*/ 293 w 430"/>
              <a:gd name="T15" fmla="*/ 338 h 430"/>
              <a:gd name="T16" fmla="*/ 215 w 430"/>
              <a:gd name="T17" fmla="*/ 259 h 430"/>
              <a:gd name="T18" fmla="*/ 137 w 430"/>
              <a:gd name="T19" fmla="*/ 338 h 430"/>
              <a:gd name="T20" fmla="*/ 92 w 430"/>
              <a:gd name="T21" fmla="*/ 293 h 430"/>
              <a:gd name="T22" fmla="*/ 171 w 430"/>
              <a:gd name="T23" fmla="*/ 215 h 430"/>
              <a:gd name="T24" fmla="*/ 92 w 430"/>
              <a:gd name="T25" fmla="*/ 137 h 430"/>
              <a:gd name="T26" fmla="*/ 137 w 430"/>
              <a:gd name="T27" fmla="*/ 92 h 430"/>
              <a:gd name="T28" fmla="*/ 215 w 430"/>
              <a:gd name="T29" fmla="*/ 171 h 430"/>
              <a:gd name="T30" fmla="*/ 293 w 430"/>
              <a:gd name="T31" fmla="*/ 92 h 430"/>
              <a:gd name="T32" fmla="*/ 338 w 430"/>
              <a:gd name="T33" fmla="*/ 137 h 430"/>
              <a:gd name="T34" fmla="*/ 259 w 430"/>
              <a:gd name="T35" fmla="*/ 215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0" h="430">
                <a:moveTo>
                  <a:pt x="215" y="0"/>
                </a:moveTo>
                <a:cubicBezTo>
                  <a:pt x="96" y="0"/>
                  <a:pt x="0" y="96"/>
                  <a:pt x="0" y="215"/>
                </a:cubicBezTo>
                <a:cubicBezTo>
                  <a:pt x="0" y="334"/>
                  <a:pt x="96" y="430"/>
                  <a:pt x="215" y="430"/>
                </a:cubicBezTo>
                <a:cubicBezTo>
                  <a:pt x="334" y="430"/>
                  <a:pt x="430" y="334"/>
                  <a:pt x="430" y="215"/>
                </a:cubicBezTo>
                <a:cubicBezTo>
                  <a:pt x="430" y="96"/>
                  <a:pt x="334" y="0"/>
                  <a:pt x="215" y="0"/>
                </a:cubicBezTo>
                <a:close/>
                <a:moveTo>
                  <a:pt x="259" y="215"/>
                </a:moveTo>
                <a:cubicBezTo>
                  <a:pt x="338" y="293"/>
                  <a:pt x="338" y="293"/>
                  <a:pt x="338" y="293"/>
                </a:cubicBezTo>
                <a:cubicBezTo>
                  <a:pt x="293" y="338"/>
                  <a:pt x="293" y="338"/>
                  <a:pt x="293" y="338"/>
                </a:cubicBezTo>
                <a:cubicBezTo>
                  <a:pt x="215" y="259"/>
                  <a:pt x="215" y="259"/>
                  <a:pt x="215" y="259"/>
                </a:cubicBezTo>
                <a:cubicBezTo>
                  <a:pt x="137" y="338"/>
                  <a:pt x="137" y="338"/>
                  <a:pt x="137" y="338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171" y="215"/>
                  <a:pt x="171" y="215"/>
                  <a:pt x="171" y="215"/>
                </a:cubicBezTo>
                <a:cubicBezTo>
                  <a:pt x="92" y="137"/>
                  <a:pt x="92" y="137"/>
                  <a:pt x="92" y="137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215" y="171"/>
                  <a:pt x="215" y="171"/>
                  <a:pt x="215" y="171"/>
                </a:cubicBezTo>
                <a:cubicBezTo>
                  <a:pt x="293" y="92"/>
                  <a:pt x="293" y="92"/>
                  <a:pt x="293" y="92"/>
                </a:cubicBezTo>
                <a:cubicBezTo>
                  <a:pt x="338" y="137"/>
                  <a:pt x="338" y="137"/>
                  <a:pt x="338" y="137"/>
                </a:cubicBezTo>
                <a:cubicBezTo>
                  <a:pt x="259" y="215"/>
                  <a:pt x="259" y="215"/>
                  <a:pt x="259" y="2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45" name="Freeform 857"/>
          <p:cNvSpPr>
            <a:spLocks noEditPoints="1"/>
          </p:cNvSpPr>
          <p:nvPr/>
        </p:nvSpPr>
        <p:spPr bwMode="auto">
          <a:xfrm>
            <a:off x="20155865" y="7121277"/>
            <a:ext cx="582324" cy="582475"/>
          </a:xfrm>
          <a:custGeom>
            <a:avLst/>
            <a:gdLst>
              <a:gd name="T0" fmla="*/ 215 w 430"/>
              <a:gd name="T1" fmla="*/ 0 h 430"/>
              <a:gd name="T2" fmla="*/ 0 w 430"/>
              <a:gd name="T3" fmla="*/ 215 h 430"/>
              <a:gd name="T4" fmla="*/ 215 w 430"/>
              <a:gd name="T5" fmla="*/ 430 h 430"/>
              <a:gd name="T6" fmla="*/ 430 w 430"/>
              <a:gd name="T7" fmla="*/ 215 h 430"/>
              <a:gd name="T8" fmla="*/ 215 w 430"/>
              <a:gd name="T9" fmla="*/ 0 h 430"/>
              <a:gd name="T10" fmla="*/ 259 w 430"/>
              <a:gd name="T11" fmla="*/ 215 h 430"/>
              <a:gd name="T12" fmla="*/ 338 w 430"/>
              <a:gd name="T13" fmla="*/ 293 h 430"/>
              <a:gd name="T14" fmla="*/ 293 w 430"/>
              <a:gd name="T15" fmla="*/ 338 h 430"/>
              <a:gd name="T16" fmla="*/ 215 w 430"/>
              <a:gd name="T17" fmla="*/ 259 h 430"/>
              <a:gd name="T18" fmla="*/ 137 w 430"/>
              <a:gd name="T19" fmla="*/ 338 h 430"/>
              <a:gd name="T20" fmla="*/ 92 w 430"/>
              <a:gd name="T21" fmla="*/ 293 h 430"/>
              <a:gd name="T22" fmla="*/ 171 w 430"/>
              <a:gd name="T23" fmla="*/ 215 h 430"/>
              <a:gd name="T24" fmla="*/ 92 w 430"/>
              <a:gd name="T25" fmla="*/ 137 h 430"/>
              <a:gd name="T26" fmla="*/ 137 w 430"/>
              <a:gd name="T27" fmla="*/ 92 h 430"/>
              <a:gd name="T28" fmla="*/ 215 w 430"/>
              <a:gd name="T29" fmla="*/ 171 h 430"/>
              <a:gd name="T30" fmla="*/ 293 w 430"/>
              <a:gd name="T31" fmla="*/ 92 h 430"/>
              <a:gd name="T32" fmla="*/ 338 w 430"/>
              <a:gd name="T33" fmla="*/ 137 h 430"/>
              <a:gd name="T34" fmla="*/ 259 w 430"/>
              <a:gd name="T35" fmla="*/ 215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0" h="430">
                <a:moveTo>
                  <a:pt x="215" y="0"/>
                </a:moveTo>
                <a:cubicBezTo>
                  <a:pt x="96" y="0"/>
                  <a:pt x="0" y="96"/>
                  <a:pt x="0" y="215"/>
                </a:cubicBezTo>
                <a:cubicBezTo>
                  <a:pt x="0" y="334"/>
                  <a:pt x="96" y="430"/>
                  <a:pt x="215" y="430"/>
                </a:cubicBezTo>
                <a:cubicBezTo>
                  <a:pt x="334" y="430"/>
                  <a:pt x="430" y="334"/>
                  <a:pt x="430" y="215"/>
                </a:cubicBezTo>
                <a:cubicBezTo>
                  <a:pt x="430" y="96"/>
                  <a:pt x="334" y="0"/>
                  <a:pt x="215" y="0"/>
                </a:cubicBezTo>
                <a:close/>
                <a:moveTo>
                  <a:pt x="259" y="215"/>
                </a:moveTo>
                <a:cubicBezTo>
                  <a:pt x="338" y="293"/>
                  <a:pt x="338" y="293"/>
                  <a:pt x="338" y="293"/>
                </a:cubicBezTo>
                <a:cubicBezTo>
                  <a:pt x="293" y="338"/>
                  <a:pt x="293" y="338"/>
                  <a:pt x="293" y="338"/>
                </a:cubicBezTo>
                <a:cubicBezTo>
                  <a:pt x="215" y="259"/>
                  <a:pt x="215" y="259"/>
                  <a:pt x="215" y="259"/>
                </a:cubicBezTo>
                <a:cubicBezTo>
                  <a:pt x="137" y="338"/>
                  <a:pt x="137" y="338"/>
                  <a:pt x="137" y="338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171" y="215"/>
                  <a:pt x="171" y="215"/>
                  <a:pt x="171" y="215"/>
                </a:cubicBezTo>
                <a:cubicBezTo>
                  <a:pt x="92" y="137"/>
                  <a:pt x="92" y="137"/>
                  <a:pt x="92" y="137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215" y="171"/>
                  <a:pt x="215" y="171"/>
                  <a:pt x="215" y="171"/>
                </a:cubicBezTo>
                <a:cubicBezTo>
                  <a:pt x="293" y="92"/>
                  <a:pt x="293" y="92"/>
                  <a:pt x="293" y="92"/>
                </a:cubicBezTo>
                <a:cubicBezTo>
                  <a:pt x="338" y="137"/>
                  <a:pt x="338" y="137"/>
                  <a:pt x="338" y="137"/>
                </a:cubicBezTo>
                <a:cubicBezTo>
                  <a:pt x="259" y="215"/>
                  <a:pt x="259" y="215"/>
                  <a:pt x="259" y="2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47" name="Freeform 5"/>
          <p:cNvSpPr>
            <a:spLocks noEditPoints="1"/>
          </p:cNvSpPr>
          <p:nvPr/>
        </p:nvSpPr>
        <p:spPr bwMode="auto">
          <a:xfrm>
            <a:off x="14149074" y="5929571"/>
            <a:ext cx="595923" cy="596078"/>
          </a:xfrm>
          <a:custGeom>
            <a:avLst/>
            <a:gdLst>
              <a:gd name="T0" fmla="*/ 824 w 1648"/>
              <a:gd name="T1" fmla="*/ 0 h 1648"/>
              <a:gd name="T2" fmla="*/ 0 w 1648"/>
              <a:gd name="T3" fmla="*/ 824 h 1648"/>
              <a:gd name="T4" fmla="*/ 824 w 1648"/>
              <a:gd name="T5" fmla="*/ 1648 h 1648"/>
              <a:gd name="T6" fmla="*/ 1648 w 1648"/>
              <a:gd name="T7" fmla="*/ 824 h 1648"/>
              <a:gd name="T8" fmla="*/ 824 w 1648"/>
              <a:gd name="T9" fmla="*/ 0 h 1648"/>
              <a:gd name="T10" fmla="*/ 833 w 1648"/>
              <a:gd name="T11" fmla="*/ 1372 h 1648"/>
              <a:gd name="T12" fmla="*/ 716 w 1648"/>
              <a:gd name="T13" fmla="*/ 1254 h 1648"/>
              <a:gd name="T14" fmla="*/ 833 w 1648"/>
              <a:gd name="T15" fmla="*/ 1137 h 1648"/>
              <a:gd name="T16" fmla="*/ 950 w 1648"/>
              <a:gd name="T17" fmla="*/ 1254 h 1648"/>
              <a:gd name="T18" fmla="*/ 833 w 1648"/>
              <a:gd name="T19" fmla="*/ 1372 h 1648"/>
              <a:gd name="T20" fmla="*/ 925 w 1648"/>
              <a:gd name="T21" fmla="*/ 1026 h 1648"/>
              <a:gd name="T22" fmla="*/ 925 w 1648"/>
              <a:gd name="T23" fmla="*/ 1047 h 1648"/>
              <a:gd name="T24" fmla="*/ 732 w 1648"/>
              <a:gd name="T25" fmla="*/ 1047 h 1648"/>
              <a:gd name="T26" fmla="*/ 732 w 1648"/>
              <a:gd name="T27" fmla="*/ 1026 h 1648"/>
              <a:gd name="T28" fmla="*/ 810 w 1648"/>
              <a:gd name="T29" fmla="*/ 823 h 1648"/>
              <a:gd name="T30" fmla="*/ 966 w 1648"/>
              <a:gd name="T31" fmla="*/ 619 h 1648"/>
              <a:gd name="T32" fmla="*/ 822 w 1648"/>
              <a:gd name="T33" fmla="*/ 478 h 1648"/>
              <a:gd name="T34" fmla="*/ 676 w 1648"/>
              <a:gd name="T35" fmla="*/ 648 h 1648"/>
              <a:gd name="T36" fmla="*/ 488 w 1648"/>
              <a:gd name="T37" fmla="*/ 648 h 1648"/>
              <a:gd name="T38" fmla="*/ 823 w 1648"/>
              <a:gd name="T39" fmla="*/ 300 h 1648"/>
              <a:gd name="T40" fmla="*/ 1160 w 1648"/>
              <a:gd name="T41" fmla="*/ 602 h 1648"/>
              <a:gd name="T42" fmla="*/ 925 w 1648"/>
              <a:gd name="T43" fmla="*/ 1026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8" h="1648">
                <a:moveTo>
                  <a:pt x="824" y="0"/>
                </a:moveTo>
                <a:cubicBezTo>
                  <a:pt x="369" y="0"/>
                  <a:pt x="0" y="369"/>
                  <a:pt x="0" y="824"/>
                </a:cubicBezTo>
                <a:cubicBezTo>
                  <a:pt x="0" y="1279"/>
                  <a:pt x="369" y="1648"/>
                  <a:pt x="824" y="1648"/>
                </a:cubicBezTo>
                <a:cubicBezTo>
                  <a:pt x="1279" y="1648"/>
                  <a:pt x="1648" y="1279"/>
                  <a:pt x="1648" y="824"/>
                </a:cubicBezTo>
                <a:cubicBezTo>
                  <a:pt x="1648" y="369"/>
                  <a:pt x="1279" y="0"/>
                  <a:pt x="824" y="0"/>
                </a:cubicBezTo>
                <a:close/>
                <a:moveTo>
                  <a:pt x="833" y="1372"/>
                </a:moveTo>
                <a:cubicBezTo>
                  <a:pt x="768" y="1372"/>
                  <a:pt x="716" y="1319"/>
                  <a:pt x="716" y="1254"/>
                </a:cubicBezTo>
                <a:cubicBezTo>
                  <a:pt x="716" y="1190"/>
                  <a:pt x="768" y="1137"/>
                  <a:pt x="833" y="1137"/>
                </a:cubicBezTo>
                <a:cubicBezTo>
                  <a:pt x="898" y="1137"/>
                  <a:pt x="950" y="1190"/>
                  <a:pt x="950" y="1254"/>
                </a:cubicBezTo>
                <a:cubicBezTo>
                  <a:pt x="950" y="1319"/>
                  <a:pt x="898" y="1372"/>
                  <a:pt x="833" y="1372"/>
                </a:cubicBezTo>
                <a:close/>
                <a:moveTo>
                  <a:pt x="925" y="1026"/>
                </a:moveTo>
                <a:cubicBezTo>
                  <a:pt x="925" y="1047"/>
                  <a:pt x="925" y="1047"/>
                  <a:pt x="925" y="1047"/>
                </a:cubicBezTo>
                <a:cubicBezTo>
                  <a:pt x="925" y="1047"/>
                  <a:pt x="750" y="1047"/>
                  <a:pt x="732" y="1047"/>
                </a:cubicBezTo>
                <a:cubicBezTo>
                  <a:pt x="732" y="1026"/>
                  <a:pt x="732" y="1026"/>
                  <a:pt x="732" y="1026"/>
                </a:cubicBezTo>
                <a:cubicBezTo>
                  <a:pt x="732" y="966"/>
                  <a:pt x="741" y="889"/>
                  <a:pt x="810" y="823"/>
                </a:cubicBezTo>
                <a:cubicBezTo>
                  <a:pt x="879" y="757"/>
                  <a:pt x="966" y="702"/>
                  <a:pt x="966" y="619"/>
                </a:cubicBezTo>
                <a:cubicBezTo>
                  <a:pt x="966" y="527"/>
                  <a:pt x="902" y="478"/>
                  <a:pt x="822" y="478"/>
                </a:cubicBezTo>
                <a:cubicBezTo>
                  <a:pt x="688" y="478"/>
                  <a:pt x="679" y="617"/>
                  <a:pt x="676" y="648"/>
                </a:cubicBezTo>
                <a:cubicBezTo>
                  <a:pt x="488" y="648"/>
                  <a:pt x="488" y="648"/>
                  <a:pt x="488" y="648"/>
                </a:cubicBezTo>
                <a:cubicBezTo>
                  <a:pt x="493" y="503"/>
                  <a:pt x="554" y="300"/>
                  <a:pt x="823" y="300"/>
                </a:cubicBezTo>
                <a:cubicBezTo>
                  <a:pt x="1055" y="300"/>
                  <a:pt x="1160" y="456"/>
                  <a:pt x="1160" y="602"/>
                </a:cubicBezTo>
                <a:cubicBezTo>
                  <a:pt x="1160" y="835"/>
                  <a:pt x="925" y="875"/>
                  <a:pt x="925" y="10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bg-BG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50" name="Freeform 5"/>
          <p:cNvSpPr>
            <a:spLocks noEditPoints="1"/>
          </p:cNvSpPr>
          <p:nvPr/>
        </p:nvSpPr>
        <p:spPr bwMode="auto">
          <a:xfrm>
            <a:off x="7352074" y="8295324"/>
            <a:ext cx="595923" cy="596078"/>
          </a:xfrm>
          <a:custGeom>
            <a:avLst/>
            <a:gdLst>
              <a:gd name="T0" fmla="*/ 824 w 1648"/>
              <a:gd name="T1" fmla="*/ 0 h 1648"/>
              <a:gd name="T2" fmla="*/ 0 w 1648"/>
              <a:gd name="T3" fmla="*/ 824 h 1648"/>
              <a:gd name="T4" fmla="*/ 824 w 1648"/>
              <a:gd name="T5" fmla="*/ 1648 h 1648"/>
              <a:gd name="T6" fmla="*/ 1648 w 1648"/>
              <a:gd name="T7" fmla="*/ 824 h 1648"/>
              <a:gd name="T8" fmla="*/ 824 w 1648"/>
              <a:gd name="T9" fmla="*/ 0 h 1648"/>
              <a:gd name="T10" fmla="*/ 833 w 1648"/>
              <a:gd name="T11" fmla="*/ 1372 h 1648"/>
              <a:gd name="T12" fmla="*/ 716 w 1648"/>
              <a:gd name="T13" fmla="*/ 1254 h 1648"/>
              <a:gd name="T14" fmla="*/ 833 w 1648"/>
              <a:gd name="T15" fmla="*/ 1137 h 1648"/>
              <a:gd name="T16" fmla="*/ 950 w 1648"/>
              <a:gd name="T17" fmla="*/ 1254 h 1648"/>
              <a:gd name="T18" fmla="*/ 833 w 1648"/>
              <a:gd name="T19" fmla="*/ 1372 h 1648"/>
              <a:gd name="T20" fmla="*/ 925 w 1648"/>
              <a:gd name="T21" fmla="*/ 1026 h 1648"/>
              <a:gd name="T22" fmla="*/ 925 w 1648"/>
              <a:gd name="T23" fmla="*/ 1047 h 1648"/>
              <a:gd name="T24" fmla="*/ 732 w 1648"/>
              <a:gd name="T25" fmla="*/ 1047 h 1648"/>
              <a:gd name="T26" fmla="*/ 732 w 1648"/>
              <a:gd name="T27" fmla="*/ 1026 h 1648"/>
              <a:gd name="T28" fmla="*/ 810 w 1648"/>
              <a:gd name="T29" fmla="*/ 823 h 1648"/>
              <a:gd name="T30" fmla="*/ 966 w 1648"/>
              <a:gd name="T31" fmla="*/ 619 h 1648"/>
              <a:gd name="T32" fmla="*/ 822 w 1648"/>
              <a:gd name="T33" fmla="*/ 478 h 1648"/>
              <a:gd name="T34" fmla="*/ 676 w 1648"/>
              <a:gd name="T35" fmla="*/ 648 h 1648"/>
              <a:gd name="T36" fmla="*/ 488 w 1648"/>
              <a:gd name="T37" fmla="*/ 648 h 1648"/>
              <a:gd name="T38" fmla="*/ 823 w 1648"/>
              <a:gd name="T39" fmla="*/ 300 h 1648"/>
              <a:gd name="T40" fmla="*/ 1160 w 1648"/>
              <a:gd name="T41" fmla="*/ 602 h 1648"/>
              <a:gd name="T42" fmla="*/ 925 w 1648"/>
              <a:gd name="T43" fmla="*/ 1026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8" h="1648">
                <a:moveTo>
                  <a:pt x="824" y="0"/>
                </a:moveTo>
                <a:cubicBezTo>
                  <a:pt x="369" y="0"/>
                  <a:pt x="0" y="369"/>
                  <a:pt x="0" y="824"/>
                </a:cubicBezTo>
                <a:cubicBezTo>
                  <a:pt x="0" y="1279"/>
                  <a:pt x="369" y="1648"/>
                  <a:pt x="824" y="1648"/>
                </a:cubicBezTo>
                <a:cubicBezTo>
                  <a:pt x="1279" y="1648"/>
                  <a:pt x="1648" y="1279"/>
                  <a:pt x="1648" y="824"/>
                </a:cubicBezTo>
                <a:cubicBezTo>
                  <a:pt x="1648" y="369"/>
                  <a:pt x="1279" y="0"/>
                  <a:pt x="824" y="0"/>
                </a:cubicBezTo>
                <a:close/>
                <a:moveTo>
                  <a:pt x="833" y="1372"/>
                </a:moveTo>
                <a:cubicBezTo>
                  <a:pt x="768" y="1372"/>
                  <a:pt x="716" y="1319"/>
                  <a:pt x="716" y="1254"/>
                </a:cubicBezTo>
                <a:cubicBezTo>
                  <a:pt x="716" y="1190"/>
                  <a:pt x="768" y="1137"/>
                  <a:pt x="833" y="1137"/>
                </a:cubicBezTo>
                <a:cubicBezTo>
                  <a:pt x="898" y="1137"/>
                  <a:pt x="950" y="1190"/>
                  <a:pt x="950" y="1254"/>
                </a:cubicBezTo>
                <a:cubicBezTo>
                  <a:pt x="950" y="1319"/>
                  <a:pt x="898" y="1372"/>
                  <a:pt x="833" y="1372"/>
                </a:cubicBezTo>
                <a:close/>
                <a:moveTo>
                  <a:pt x="925" y="1026"/>
                </a:moveTo>
                <a:cubicBezTo>
                  <a:pt x="925" y="1047"/>
                  <a:pt x="925" y="1047"/>
                  <a:pt x="925" y="1047"/>
                </a:cubicBezTo>
                <a:cubicBezTo>
                  <a:pt x="925" y="1047"/>
                  <a:pt x="750" y="1047"/>
                  <a:pt x="732" y="1047"/>
                </a:cubicBezTo>
                <a:cubicBezTo>
                  <a:pt x="732" y="1026"/>
                  <a:pt x="732" y="1026"/>
                  <a:pt x="732" y="1026"/>
                </a:cubicBezTo>
                <a:cubicBezTo>
                  <a:pt x="732" y="966"/>
                  <a:pt x="741" y="889"/>
                  <a:pt x="810" y="823"/>
                </a:cubicBezTo>
                <a:cubicBezTo>
                  <a:pt x="879" y="757"/>
                  <a:pt x="966" y="702"/>
                  <a:pt x="966" y="619"/>
                </a:cubicBezTo>
                <a:cubicBezTo>
                  <a:pt x="966" y="527"/>
                  <a:pt x="902" y="478"/>
                  <a:pt x="822" y="478"/>
                </a:cubicBezTo>
                <a:cubicBezTo>
                  <a:pt x="688" y="478"/>
                  <a:pt x="679" y="617"/>
                  <a:pt x="676" y="648"/>
                </a:cubicBezTo>
                <a:cubicBezTo>
                  <a:pt x="488" y="648"/>
                  <a:pt x="488" y="648"/>
                  <a:pt x="488" y="648"/>
                </a:cubicBezTo>
                <a:cubicBezTo>
                  <a:pt x="493" y="503"/>
                  <a:pt x="554" y="300"/>
                  <a:pt x="823" y="300"/>
                </a:cubicBezTo>
                <a:cubicBezTo>
                  <a:pt x="1055" y="300"/>
                  <a:pt x="1160" y="456"/>
                  <a:pt x="1160" y="602"/>
                </a:cubicBezTo>
                <a:cubicBezTo>
                  <a:pt x="1160" y="835"/>
                  <a:pt x="925" y="875"/>
                  <a:pt x="925" y="10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bg-BG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53" name="Freeform 222"/>
          <p:cNvSpPr>
            <a:spLocks noEditPoints="1"/>
          </p:cNvSpPr>
          <p:nvPr/>
        </p:nvSpPr>
        <p:spPr bwMode="auto">
          <a:xfrm>
            <a:off x="10973479" y="8306362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55" name="Freeform 857"/>
          <p:cNvSpPr>
            <a:spLocks noEditPoints="1"/>
          </p:cNvSpPr>
          <p:nvPr/>
        </p:nvSpPr>
        <p:spPr bwMode="auto">
          <a:xfrm>
            <a:off x="14145326" y="8289041"/>
            <a:ext cx="582324" cy="582475"/>
          </a:xfrm>
          <a:custGeom>
            <a:avLst/>
            <a:gdLst>
              <a:gd name="T0" fmla="*/ 215 w 430"/>
              <a:gd name="T1" fmla="*/ 0 h 430"/>
              <a:gd name="T2" fmla="*/ 0 w 430"/>
              <a:gd name="T3" fmla="*/ 215 h 430"/>
              <a:gd name="T4" fmla="*/ 215 w 430"/>
              <a:gd name="T5" fmla="*/ 430 h 430"/>
              <a:gd name="T6" fmla="*/ 430 w 430"/>
              <a:gd name="T7" fmla="*/ 215 h 430"/>
              <a:gd name="T8" fmla="*/ 215 w 430"/>
              <a:gd name="T9" fmla="*/ 0 h 430"/>
              <a:gd name="T10" fmla="*/ 259 w 430"/>
              <a:gd name="T11" fmla="*/ 215 h 430"/>
              <a:gd name="T12" fmla="*/ 338 w 430"/>
              <a:gd name="T13" fmla="*/ 293 h 430"/>
              <a:gd name="T14" fmla="*/ 293 w 430"/>
              <a:gd name="T15" fmla="*/ 338 h 430"/>
              <a:gd name="T16" fmla="*/ 215 w 430"/>
              <a:gd name="T17" fmla="*/ 259 h 430"/>
              <a:gd name="T18" fmla="*/ 137 w 430"/>
              <a:gd name="T19" fmla="*/ 338 h 430"/>
              <a:gd name="T20" fmla="*/ 92 w 430"/>
              <a:gd name="T21" fmla="*/ 293 h 430"/>
              <a:gd name="T22" fmla="*/ 171 w 430"/>
              <a:gd name="T23" fmla="*/ 215 h 430"/>
              <a:gd name="T24" fmla="*/ 92 w 430"/>
              <a:gd name="T25" fmla="*/ 137 h 430"/>
              <a:gd name="T26" fmla="*/ 137 w 430"/>
              <a:gd name="T27" fmla="*/ 92 h 430"/>
              <a:gd name="T28" fmla="*/ 215 w 430"/>
              <a:gd name="T29" fmla="*/ 171 h 430"/>
              <a:gd name="T30" fmla="*/ 293 w 430"/>
              <a:gd name="T31" fmla="*/ 92 h 430"/>
              <a:gd name="T32" fmla="*/ 338 w 430"/>
              <a:gd name="T33" fmla="*/ 137 h 430"/>
              <a:gd name="T34" fmla="*/ 259 w 430"/>
              <a:gd name="T35" fmla="*/ 215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0" h="430">
                <a:moveTo>
                  <a:pt x="215" y="0"/>
                </a:moveTo>
                <a:cubicBezTo>
                  <a:pt x="96" y="0"/>
                  <a:pt x="0" y="96"/>
                  <a:pt x="0" y="215"/>
                </a:cubicBezTo>
                <a:cubicBezTo>
                  <a:pt x="0" y="334"/>
                  <a:pt x="96" y="430"/>
                  <a:pt x="215" y="430"/>
                </a:cubicBezTo>
                <a:cubicBezTo>
                  <a:pt x="334" y="430"/>
                  <a:pt x="430" y="334"/>
                  <a:pt x="430" y="215"/>
                </a:cubicBezTo>
                <a:cubicBezTo>
                  <a:pt x="430" y="96"/>
                  <a:pt x="334" y="0"/>
                  <a:pt x="215" y="0"/>
                </a:cubicBezTo>
                <a:close/>
                <a:moveTo>
                  <a:pt x="259" y="215"/>
                </a:moveTo>
                <a:cubicBezTo>
                  <a:pt x="338" y="293"/>
                  <a:pt x="338" y="293"/>
                  <a:pt x="338" y="293"/>
                </a:cubicBezTo>
                <a:cubicBezTo>
                  <a:pt x="293" y="338"/>
                  <a:pt x="293" y="338"/>
                  <a:pt x="293" y="338"/>
                </a:cubicBezTo>
                <a:cubicBezTo>
                  <a:pt x="215" y="259"/>
                  <a:pt x="215" y="259"/>
                  <a:pt x="215" y="259"/>
                </a:cubicBezTo>
                <a:cubicBezTo>
                  <a:pt x="137" y="338"/>
                  <a:pt x="137" y="338"/>
                  <a:pt x="137" y="338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171" y="215"/>
                  <a:pt x="171" y="215"/>
                  <a:pt x="171" y="215"/>
                </a:cubicBezTo>
                <a:cubicBezTo>
                  <a:pt x="92" y="137"/>
                  <a:pt x="92" y="137"/>
                  <a:pt x="92" y="137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215" y="171"/>
                  <a:pt x="215" y="171"/>
                  <a:pt x="215" y="171"/>
                </a:cubicBezTo>
                <a:cubicBezTo>
                  <a:pt x="293" y="92"/>
                  <a:pt x="293" y="92"/>
                  <a:pt x="293" y="92"/>
                </a:cubicBezTo>
                <a:cubicBezTo>
                  <a:pt x="338" y="137"/>
                  <a:pt x="338" y="137"/>
                  <a:pt x="338" y="137"/>
                </a:cubicBezTo>
                <a:cubicBezTo>
                  <a:pt x="259" y="215"/>
                  <a:pt x="259" y="215"/>
                  <a:pt x="259" y="2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56" name="Freeform 857"/>
          <p:cNvSpPr>
            <a:spLocks noEditPoints="1"/>
          </p:cNvSpPr>
          <p:nvPr/>
        </p:nvSpPr>
        <p:spPr bwMode="auto">
          <a:xfrm>
            <a:off x="17275496" y="9467143"/>
            <a:ext cx="582324" cy="582475"/>
          </a:xfrm>
          <a:custGeom>
            <a:avLst/>
            <a:gdLst>
              <a:gd name="T0" fmla="*/ 215 w 430"/>
              <a:gd name="T1" fmla="*/ 0 h 430"/>
              <a:gd name="T2" fmla="*/ 0 w 430"/>
              <a:gd name="T3" fmla="*/ 215 h 430"/>
              <a:gd name="T4" fmla="*/ 215 w 430"/>
              <a:gd name="T5" fmla="*/ 430 h 430"/>
              <a:gd name="T6" fmla="*/ 430 w 430"/>
              <a:gd name="T7" fmla="*/ 215 h 430"/>
              <a:gd name="T8" fmla="*/ 215 w 430"/>
              <a:gd name="T9" fmla="*/ 0 h 430"/>
              <a:gd name="T10" fmla="*/ 259 w 430"/>
              <a:gd name="T11" fmla="*/ 215 h 430"/>
              <a:gd name="T12" fmla="*/ 338 w 430"/>
              <a:gd name="T13" fmla="*/ 293 h 430"/>
              <a:gd name="T14" fmla="*/ 293 w 430"/>
              <a:gd name="T15" fmla="*/ 338 h 430"/>
              <a:gd name="T16" fmla="*/ 215 w 430"/>
              <a:gd name="T17" fmla="*/ 259 h 430"/>
              <a:gd name="T18" fmla="*/ 137 w 430"/>
              <a:gd name="T19" fmla="*/ 338 h 430"/>
              <a:gd name="T20" fmla="*/ 92 w 430"/>
              <a:gd name="T21" fmla="*/ 293 h 430"/>
              <a:gd name="T22" fmla="*/ 171 w 430"/>
              <a:gd name="T23" fmla="*/ 215 h 430"/>
              <a:gd name="T24" fmla="*/ 92 w 430"/>
              <a:gd name="T25" fmla="*/ 137 h 430"/>
              <a:gd name="T26" fmla="*/ 137 w 430"/>
              <a:gd name="T27" fmla="*/ 92 h 430"/>
              <a:gd name="T28" fmla="*/ 215 w 430"/>
              <a:gd name="T29" fmla="*/ 171 h 430"/>
              <a:gd name="T30" fmla="*/ 293 w 430"/>
              <a:gd name="T31" fmla="*/ 92 h 430"/>
              <a:gd name="T32" fmla="*/ 338 w 430"/>
              <a:gd name="T33" fmla="*/ 137 h 430"/>
              <a:gd name="T34" fmla="*/ 259 w 430"/>
              <a:gd name="T35" fmla="*/ 215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0" h="430">
                <a:moveTo>
                  <a:pt x="215" y="0"/>
                </a:moveTo>
                <a:cubicBezTo>
                  <a:pt x="96" y="0"/>
                  <a:pt x="0" y="96"/>
                  <a:pt x="0" y="215"/>
                </a:cubicBezTo>
                <a:cubicBezTo>
                  <a:pt x="0" y="334"/>
                  <a:pt x="96" y="430"/>
                  <a:pt x="215" y="430"/>
                </a:cubicBezTo>
                <a:cubicBezTo>
                  <a:pt x="334" y="430"/>
                  <a:pt x="430" y="334"/>
                  <a:pt x="430" y="215"/>
                </a:cubicBezTo>
                <a:cubicBezTo>
                  <a:pt x="430" y="96"/>
                  <a:pt x="334" y="0"/>
                  <a:pt x="215" y="0"/>
                </a:cubicBezTo>
                <a:close/>
                <a:moveTo>
                  <a:pt x="259" y="215"/>
                </a:moveTo>
                <a:cubicBezTo>
                  <a:pt x="338" y="293"/>
                  <a:pt x="338" y="293"/>
                  <a:pt x="338" y="293"/>
                </a:cubicBezTo>
                <a:cubicBezTo>
                  <a:pt x="293" y="338"/>
                  <a:pt x="293" y="338"/>
                  <a:pt x="293" y="338"/>
                </a:cubicBezTo>
                <a:cubicBezTo>
                  <a:pt x="215" y="259"/>
                  <a:pt x="215" y="259"/>
                  <a:pt x="215" y="259"/>
                </a:cubicBezTo>
                <a:cubicBezTo>
                  <a:pt x="137" y="338"/>
                  <a:pt x="137" y="338"/>
                  <a:pt x="137" y="338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171" y="215"/>
                  <a:pt x="171" y="215"/>
                  <a:pt x="171" y="215"/>
                </a:cubicBezTo>
                <a:cubicBezTo>
                  <a:pt x="92" y="137"/>
                  <a:pt x="92" y="137"/>
                  <a:pt x="92" y="137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215" y="171"/>
                  <a:pt x="215" y="171"/>
                  <a:pt x="215" y="171"/>
                </a:cubicBezTo>
                <a:cubicBezTo>
                  <a:pt x="293" y="92"/>
                  <a:pt x="293" y="92"/>
                  <a:pt x="293" y="92"/>
                </a:cubicBezTo>
                <a:cubicBezTo>
                  <a:pt x="338" y="137"/>
                  <a:pt x="338" y="137"/>
                  <a:pt x="338" y="137"/>
                </a:cubicBezTo>
                <a:cubicBezTo>
                  <a:pt x="259" y="215"/>
                  <a:pt x="259" y="215"/>
                  <a:pt x="259" y="2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pPr defTabSz="1828434"/>
            <a:endParaRPr lang="en-US" sz="360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9322407" y="10628357"/>
            <a:ext cx="2302607" cy="560951"/>
          </a:xfrm>
          <a:prstGeom prst="rect">
            <a:avLst/>
          </a:prstGeom>
          <a:noFill/>
        </p:spPr>
        <p:txBody>
          <a:bodyPr wrap="non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200" dirty="0">
                <a:solidFill>
                  <a:srgbClr val="445469"/>
                </a:solidFill>
                <a:latin typeface="Lato Light"/>
                <a:cs typeface="Lato Light"/>
              </a:rPr>
              <a:t>24 Hours Open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D7DEC5-1A6C-4E96-AC74-EA40D348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078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11931809" y="4142354"/>
            <a:ext cx="3431113" cy="12394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34416" tIns="117208" rIns="234416" bIns="117208" rtlCol="0" anchor="ctr"/>
          <a:lstStyle/>
          <a:p>
            <a:pPr algn="ctr" defTabSz="1828434"/>
            <a:endParaRPr lang="en-US" sz="3600">
              <a:solidFill>
                <a:srgbClr val="445469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510060" y="5376041"/>
            <a:ext cx="13719517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46957" y="11059333"/>
            <a:ext cx="2038262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508826" y="4131217"/>
            <a:ext cx="3431113" cy="1239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828434"/>
            <a:endParaRPr lang="en-US" sz="3600">
              <a:solidFill>
                <a:srgbClr val="445469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368583" y="4131217"/>
            <a:ext cx="3431113" cy="1239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828434"/>
            <a:endParaRPr lang="en-US" sz="3600">
              <a:solidFill>
                <a:srgbClr val="445469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798464" y="4131217"/>
            <a:ext cx="3431113" cy="123944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828434"/>
            <a:endParaRPr lang="en-US" sz="3600">
              <a:solidFill>
                <a:srgbClr val="445469"/>
              </a:solidFill>
            </a:endParaRPr>
          </a:p>
        </p:txBody>
      </p:sp>
      <p:sp>
        <p:nvSpPr>
          <p:cNvPr id="24" name="Rectangle 129"/>
          <p:cNvSpPr>
            <a:spLocks/>
          </p:cNvSpPr>
          <p:nvPr/>
        </p:nvSpPr>
        <p:spPr bwMode="auto">
          <a:xfrm>
            <a:off x="8510060" y="4430682"/>
            <a:ext cx="3421749" cy="52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3600" b="1" dirty="0">
                <a:solidFill>
                  <a:prstClr val="white"/>
                </a:solidFill>
                <a:ea typeface="ＭＳ Ｐゴシック" charset="0"/>
                <a:cs typeface="Lato Regular"/>
                <a:sym typeface="Helvetica" charset="0"/>
              </a:rPr>
              <a:t>STORE 1</a:t>
            </a:r>
          </a:p>
        </p:txBody>
      </p:sp>
      <p:sp>
        <p:nvSpPr>
          <p:cNvPr id="26" name="Rectangle 129"/>
          <p:cNvSpPr>
            <a:spLocks/>
          </p:cNvSpPr>
          <p:nvPr/>
        </p:nvSpPr>
        <p:spPr bwMode="auto">
          <a:xfrm>
            <a:off x="15369818" y="4430682"/>
            <a:ext cx="3428644" cy="52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3600" b="1" dirty="0">
                <a:solidFill>
                  <a:prstClr val="white"/>
                </a:solidFill>
                <a:ea typeface="ＭＳ Ｐゴシック" charset="0"/>
                <a:cs typeface="Lato Regular"/>
                <a:sym typeface="Helvetica" charset="0"/>
              </a:rPr>
              <a:t>STORE 3</a:t>
            </a:r>
          </a:p>
        </p:txBody>
      </p:sp>
      <p:sp>
        <p:nvSpPr>
          <p:cNvPr id="27" name="Rectangle 129"/>
          <p:cNvSpPr>
            <a:spLocks/>
          </p:cNvSpPr>
          <p:nvPr/>
        </p:nvSpPr>
        <p:spPr bwMode="auto">
          <a:xfrm>
            <a:off x="18799698" y="4430682"/>
            <a:ext cx="3429879" cy="52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3600" b="1" dirty="0">
                <a:solidFill>
                  <a:prstClr val="white"/>
                </a:solidFill>
                <a:ea typeface="ＭＳ Ｐゴシック" charset="0"/>
                <a:cs typeface="Lato Regular"/>
                <a:sym typeface="Helvetica" charset="0"/>
              </a:rPr>
              <a:t>STORE 4</a:t>
            </a:r>
          </a:p>
        </p:txBody>
      </p:sp>
      <p:sp>
        <p:nvSpPr>
          <p:cNvPr id="80" name="Rectangle 129"/>
          <p:cNvSpPr>
            <a:spLocks/>
          </p:cNvSpPr>
          <p:nvPr/>
        </p:nvSpPr>
        <p:spPr bwMode="auto">
          <a:xfrm>
            <a:off x="9753702" y="5485097"/>
            <a:ext cx="92653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$3000</a:t>
            </a:r>
          </a:p>
        </p:txBody>
      </p:sp>
      <p:sp>
        <p:nvSpPr>
          <p:cNvPr id="81" name="Rectangle 129"/>
          <p:cNvSpPr>
            <a:spLocks/>
          </p:cNvSpPr>
          <p:nvPr/>
        </p:nvSpPr>
        <p:spPr bwMode="auto">
          <a:xfrm>
            <a:off x="9753702" y="6192490"/>
            <a:ext cx="92653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$3000</a:t>
            </a:r>
          </a:p>
        </p:txBody>
      </p:sp>
      <p:sp>
        <p:nvSpPr>
          <p:cNvPr id="82" name="Rectangle 129"/>
          <p:cNvSpPr>
            <a:spLocks/>
          </p:cNvSpPr>
          <p:nvPr/>
        </p:nvSpPr>
        <p:spPr bwMode="auto">
          <a:xfrm>
            <a:off x="9753702" y="6899884"/>
            <a:ext cx="92653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$3000</a:t>
            </a:r>
          </a:p>
        </p:txBody>
      </p:sp>
      <p:sp>
        <p:nvSpPr>
          <p:cNvPr id="83" name="Rectangle 129"/>
          <p:cNvSpPr>
            <a:spLocks/>
          </p:cNvSpPr>
          <p:nvPr/>
        </p:nvSpPr>
        <p:spPr bwMode="auto">
          <a:xfrm>
            <a:off x="9753702" y="7540439"/>
            <a:ext cx="92653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$3000</a:t>
            </a:r>
          </a:p>
        </p:txBody>
      </p:sp>
      <p:sp>
        <p:nvSpPr>
          <p:cNvPr id="84" name="Rectangle 129"/>
          <p:cNvSpPr>
            <a:spLocks/>
          </p:cNvSpPr>
          <p:nvPr/>
        </p:nvSpPr>
        <p:spPr bwMode="auto">
          <a:xfrm>
            <a:off x="9753702" y="8225552"/>
            <a:ext cx="92653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$3000</a:t>
            </a:r>
          </a:p>
        </p:txBody>
      </p:sp>
      <p:sp>
        <p:nvSpPr>
          <p:cNvPr id="85" name="Rectangle 129"/>
          <p:cNvSpPr>
            <a:spLocks/>
          </p:cNvSpPr>
          <p:nvPr/>
        </p:nvSpPr>
        <p:spPr bwMode="auto">
          <a:xfrm>
            <a:off x="9753702" y="8910664"/>
            <a:ext cx="92653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$3000</a:t>
            </a:r>
          </a:p>
        </p:txBody>
      </p:sp>
      <p:sp>
        <p:nvSpPr>
          <p:cNvPr id="86" name="Rectangle 129"/>
          <p:cNvSpPr>
            <a:spLocks/>
          </p:cNvSpPr>
          <p:nvPr/>
        </p:nvSpPr>
        <p:spPr bwMode="auto">
          <a:xfrm>
            <a:off x="9753702" y="9528927"/>
            <a:ext cx="92653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$3000</a:t>
            </a:r>
          </a:p>
        </p:txBody>
      </p:sp>
      <p:sp>
        <p:nvSpPr>
          <p:cNvPr id="105" name="Rectangle 129"/>
          <p:cNvSpPr>
            <a:spLocks/>
          </p:cNvSpPr>
          <p:nvPr/>
        </p:nvSpPr>
        <p:spPr bwMode="auto">
          <a:xfrm>
            <a:off x="16635632" y="5480038"/>
            <a:ext cx="89928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$2500</a:t>
            </a:r>
          </a:p>
        </p:txBody>
      </p:sp>
      <p:sp>
        <p:nvSpPr>
          <p:cNvPr id="114" name="Rectangle 129"/>
          <p:cNvSpPr>
            <a:spLocks/>
          </p:cNvSpPr>
          <p:nvPr/>
        </p:nvSpPr>
        <p:spPr bwMode="auto">
          <a:xfrm>
            <a:off x="16635632" y="6187429"/>
            <a:ext cx="89928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$2500</a:t>
            </a:r>
          </a:p>
        </p:txBody>
      </p:sp>
      <p:sp>
        <p:nvSpPr>
          <p:cNvPr id="123" name="Rectangle 129"/>
          <p:cNvSpPr>
            <a:spLocks/>
          </p:cNvSpPr>
          <p:nvPr/>
        </p:nvSpPr>
        <p:spPr bwMode="auto">
          <a:xfrm>
            <a:off x="16635632" y="6894820"/>
            <a:ext cx="89928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$2500</a:t>
            </a:r>
          </a:p>
        </p:txBody>
      </p:sp>
      <p:sp>
        <p:nvSpPr>
          <p:cNvPr id="128" name="Rectangle 129"/>
          <p:cNvSpPr>
            <a:spLocks/>
          </p:cNvSpPr>
          <p:nvPr/>
        </p:nvSpPr>
        <p:spPr bwMode="auto">
          <a:xfrm>
            <a:off x="16635632" y="7535372"/>
            <a:ext cx="89928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$2500</a:t>
            </a:r>
          </a:p>
        </p:txBody>
      </p:sp>
      <p:sp>
        <p:nvSpPr>
          <p:cNvPr id="129" name="Rectangle 129"/>
          <p:cNvSpPr>
            <a:spLocks/>
          </p:cNvSpPr>
          <p:nvPr/>
        </p:nvSpPr>
        <p:spPr bwMode="auto">
          <a:xfrm>
            <a:off x="16635632" y="8220488"/>
            <a:ext cx="89928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$2500</a:t>
            </a:r>
          </a:p>
        </p:txBody>
      </p:sp>
      <p:sp>
        <p:nvSpPr>
          <p:cNvPr id="131" name="Rectangle 129"/>
          <p:cNvSpPr>
            <a:spLocks/>
          </p:cNvSpPr>
          <p:nvPr/>
        </p:nvSpPr>
        <p:spPr bwMode="auto">
          <a:xfrm>
            <a:off x="16635632" y="8905600"/>
            <a:ext cx="89928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$2500</a:t>
            </a:r>
          </a:p>
        </p:txBody>
      </p:sp>
      <p:sp>
        <p:nvSpPr>
          <p:cNvPr id="132" name="Rectangle 129"/>
          <p:cNvSpPr>
            <a:spLocks/>
          </p:cNvSpPr>
          <p:nvPr/>
        </p:nvSpPr>
        <p:spPr bwMode="auto">
          <a:xfrm>
            <a:off x="16635632" y="9523863"/>
            <a:ext cx="89928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$2500</a:t>
            </a:r>
          </a:p>
        </p:txBody>
      </p:sp>
      <p:sp>
        <p:nvSpPr>
          <p:cNvPr id="133" name="Rectangle 129"/>
          <p:cNvSpPr>
            <a:spLocks/>
          </p:cNvSpPr>
          <p:nvPr/>
        </p:nvSpPr>
        <p:spPr bwMode="auto">
          <a:xfrm>
            <a:off x="12906928" y="5477647"/>
            <a:ext cx="137377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$500,000</a:t>
            </a:r>
          </a:p>
        </p:txBody>
      </p:sp>
      <p:sp>
        <p:nvSpPr>
          <p:cNvPr id="134" name="Rectangle 129"/>
          <p:cNvSpPr>
            <a:spLocks/>
          </p:cNvSpPr>
          <p:nvPr/>
        </p:nvSpPr>
        <p:spPr bwMode="auto">
          <a:xfrm>
            <a:off x="12906928" y="6185033"/>
            <a:ext cx="137377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$500,000</a:t>
            </a:r>
          </a:p>
        </p:txBody>
      </p:sp>
      <p:sp>
        <p:nvSpPr>
          <p:cNvPr id="135" name="Rectangle 129"/>
          <p:cNvSpPr>
            <a:spLocks/>
          </p:cNvSpPr>
          <p:nvPr/>
        </p:nvSpPr>
        <p:spPr bwMode="auto">
          <a:xfrm>
            <a:off x="12906928" y="6892426"/>
            <a:ext cx="137377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$500,000</a:t>
            </a:r>
          </a:p>
        </p:txBody>
      </p:sp>
      <p:sp>
        <p:nvSpPr>
          <p:cNvPr id="136" name="Rectangle 129"/>
          <p:cNvSpPr>
            <a:spLocks/>
          </p:cNvSpPr>
          <p:nvPr/>
        </p:nvSpPr>
        <p:spPr bwMode="auto">
          <a:xfrm>
            <a:off x="12906928" y="7532981"/>
            <a:ext cx="137377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$500,000</a:t>
            </a:r>
          </a:p>
        </p:txBody>
      </p:sp>
      <p:sp>
        <p:nvSpPr>
          <p:cNvPr id="137" name="Rectangle 129"/>
          <p:cNvSpPr>
            <a:spLocks/>
          </p:cNvSpPr>
          <p:nvPr/>
        </p:nvSpPr>
        <p:spPr bwMode="auto">
          <a:xfrm>
            <a:off x="12906928" y="8218088"/>
            <a:ext cx="137377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$500,000</a:t>
            </a:r>
          </a:p>
        </p:txBody>
      </p:sp>
      <p:sp>
        <p:nvSpPr>
          <p:cNvPr id="138" name="Rectangle 129"/>
          <p:cNvSpPr>
            <a:spLocks/>
          </p:cNvSpPr>
          <p:nvPr/>
        </p:nvSpPr>
        <p:spPr bwMode="auto">
          <a:xfrm>
            <a:off x="12906928" y="8903206"/>
            <a:ext cx="137377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$500,000</a:t>
            </a:r>
          </a:p>
        </p:txBody>
      </p:sp>
      <p:sp>
        <p:nvSpPr>
          <p:cNvPr id="139" name="Rectangle 129"/>
          <p:cNvSpPr>
            <a:spLocks/>
          </p:cNvSpPr>
          <p:nvPr/>
        </p:nvSpPr>
        <p:spPr bwMode="auto">
          <a:xfrm>
            <a:off x="12906928" y="9521480"/>
            <a:ext cx="137377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$500,000</a:t>
            </a:r>
          </a:p>
        </p:txBody>
      </p:sp>
      <p:sp>
        <p:nvSpPr>
          <p:cNvPr id="140" name="Rectangle 129"/>
          <p:cNvSpPr>
            <a:spLocks/>
          </p:cNvSpPr>
          <p:nvPr/>
        </p:nvSpPr>
        <p:spPr bwMode="auto">
          <a:xfrm>
            <a:off x="19816077" y="5479295"/>
            <a:ext cx="140102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$400,000</a:t>
            </a:r>
          </a:p>
        </p:txBody>
      </p:sp>
      <p:sp>
        <p:nvSpPr>
          <p:cNvPr id="141" name="Rectangle 129"/>
          <p:cNvSpPr>
            <a:spLocks/>
          </p:cNvSpPr>
          <p:nvPr/>
        </p:nvSpPr>
        <p:spPr bwMode="auto">
          <a:xfrm>
            <a:off x="19816079" y="6186675"/>
            <a:ext cx="140102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$400,000</a:t>
            </a:r>
          </a:p>
        </p:txBody>
      </p:sp>
      <p:sp>
        <p:nvSpPr>
          <p:cNvPr id="142" name="Rectangle 129"/>
          <p:cNvSpPr>
            <a:spLocks/>
          </p:cNvSpPr>
          <p:nvPr/>
        </p:nvSpPr>
        <p:spPr bwMode="auto">
          <a:xfrm>
            <a:off x="19816079" y="6894072"/>
            <a:ext cx="140102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$400,000</a:t>
            </a:r>
          </a:p>
        </p:txBody>
      </p:sp>
      <p:sp>
        <p:nvSpPr>
          <p:cNvPr id="143" name="Rectangle 129"/>
          <p:cNvSpPr>
            <a:spLocks/>
          </p:cNvSpPr>
          <p:nvPr/>
        </p:nvSpPr>
        <p:spPr bwMode="auto">
          <a:xfrm>
            <a:off x="19816079" y="7534624"/>
            <a:ext cx="140102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$400,000</a:t>
            </a:r>
          </a:p>
        </p:txBody>
      </p:sp>
      <p:sp>
        <p:nvSpPr>
          <p:cNvPr id="144" name="Rectangle 129"/>
          <p:cNvSpPr>
            <a:spLocks/>
          </p:cNvSpPr>
          <p:nvPr/>
        </p:nvSpPr>
        <p:spPr bwMode="auto">
          <a:xfrm>
            <a:off x="19816079" y="8219734"/>
            <a:ext cx="140102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$400,000</a:t>
            </a:r>
          </a:p>
        </p:txBody>
      </p:sp>
      <p:sp>
        <p:nvSpPr>
          <p:cNvPr id="145" name="Rectangle 129"/>
          <p:cNvSpPr>
            <a:spLocks/>
          </p:cNvSpPr>
          <p:nvPr/>
        </p:nvSpPr>
        <p:spPr bwMode="auto">
          <a:xfrm>
            <a:off x="19816079" y="8904846"/>
            <a:ext cx="140102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$400,000</a:t>
            </a:r>
          </a:p>
        </p:txBody>
      </p:sp>
      <p:sp>
        <p:nvSpPr>
          <p:cNvPr id="146" name="Rectangle 129"/>
          <p:cNvSpPr>
            <a:spLocks/>
          </p:cNvSpPr>
          <p:nvPr/>
        </p:nvSpPr>
        <p:spPr bwMode="auto">
          <a:xfrm>
            <a:off x="19816079" y="9523112"/>
            <a:ext cx="140102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300" dirty="0">
                <a:ea typeface="ＭＳ Ｐゴシック" charset="0"/>
                <a:cs typeface="Lato Regular"/>
                <a:sym typeface="Helvetica" charset="0"/>
              </a:rPr>
              <a:t>$400,000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1938703" y="5393256"/>
            <a:ext cx="3431116" cy="0"/>
          </a:xfrm>
          <a:prstGeom prst="line">
            <a:avLst/>
          </a:prstGeom>
          <a:ln w="3175">
            <a:solidFill>
              <a:schemeClr val="bg1">
                <a:alpha val="4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938703" y="6099006"/>
            <a:ext cx="3431116" cy="0"/>
          </a:xfrm>
          <a:prstGeom prst="line">
            <a:avLst/>
          </a:prstGeom>
          <a:ln w="3175">
            <a:solidFill>
              <a:schemeClr val="bg1">
                <a:alpha val="4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129"/>
          <p:cNvSpPr>
            <a:spLocks/>
          </p:cNvSpPr>
          <p:nvPr/>
        </p:nvSpPr>
        <p:spPr bwMode="auto">
          <a:xfrm>
            <a:off x="9252762" y="10257245"/>
            <a:ext cx="192841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4100" b="1" dirty="0">
                <a:ea typeface="ＭＳ Ｐゴシック" charset="0"/>
                <a:cs typeface="Lato Regular"/>
                <a:sym typeface="Helvetica" charset="0"/>
              </a:rPr>
              <a:t>$21000</a:t>
            </a:r>
          </a:p>
        </p:txBody>
      </p:sp>
      <p:sp>
        <p:nvSpPr>
          <p:cNvPr id="104" name="Rectangle 129"/>
          <p:cNvSpPr>
            <a:spLocks/>
          </p:cNvSpPr>
          <p:nvPr/>
        </p:nvSpPr>
        <p:spPr bwMode="auto">
          <a:xfrm>
            <a:off x="12282232" y="10278732"/>
            <a:ext cx="2712282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4100" b="1" dirty="0">
                <a:ea typeface="ＭＳ Ｐゴシック" charset="0"/>
                <a:cs typeface="Lato Regular"/>
                <a:sym typeface="Helvetica" charset="0"/>
              </a:rPr>
              <a:t>$7350000</a:t>
            </a:r>
          </a:p>
        </p:txBody>
      </p:sp>
      <p:sp>
        <p:nvSpPr>
          <p:cNvPr id="113" name="Rectangle 129"/>
          <p:cNvSpPr>
            <a:spLocks/>
          </p:cNvSpPr>
          <p:nvPr/>
        </p:nvSpPr>
        <p:spPr bwMode="auto">
          <a:xfrm>
            <a:off x="15964728" y="10260135"/>
            <a:ext cx="218489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4100" b="1" dirty="0">
                <a:ea typeface="ＭＳ Ｐゴシック" charset="0"/>
                <a:cs typeface="Lato Regular"/>
                <a:sym typeface="Helvetica" charset="0"/>
              </a:rPr>
              <a:t>$ 25000</a:t>
            </a:r>
            <a:endParaRPr lang="en-US" sz="4100" dirty="0">
              <a:ea typeface="ＭＳ Ｐゴシック" charset="0"/>
              <a:cs typeface="Lato Regular"/>
              <a:sym typeface="Helvetica" charset="0"/>
            </a:endParaRPr>
          </a:p>
        </p:txBody>
      </p:sp>
      <p:sp>
        <p:nvSpPr>
          <p:cNvPr id="122" name="Rectangle 129"/>
          <p:cNvSpPr>
            <a:spLocks/>
          </p:cNvSpPr>
          <p:nvPr/>
        </p:nvSpPr>
        <p:spPr bwMode="auto">
          <a:xfrm>
            <a:off x="19479448" y="10257245"/>
            <a:ext cx="2074287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4100" b="1" dirty="0">
                <a:ea typeface="ＭＳ Ｐゴシック" charset="0"/>
                <a:cs typeface="Lato Regular"/>
                <a:sym typeface="Helvetica" charset="0"/>
              </a:rPr>
              <a:t>$28000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18799697" y="4142354"/>
            <a:ext cx="0" cy="6928117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2232420" y="4142354"/>
            <a:ext cx="1" cy="6928117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angle 129"/>
          <p:cNvSpPr>
            <a:spLocks/>
          </p:cNvSpPr>
          <p:nvPr/>
        </p:nvSpPr>
        <p:spPr bwMode="auto">
          <a:xfrm>
            <a:off x="11939938" y="4460882"/>
            <a:ext cx="3422983" cy="52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3600" b="1" dirty="0">
                <a:solidFill>
                  <a:prstClr val="white"/>
                </a:solidFill>
                <a:ea typeface="ＭＳ Ｐゴシック" charset="0"/>
                <a:cs typeface="Lato Regular"/>
                <a:sym typeface="Helvetica" charset="0"/>
              </a:rPr>
              <a:t>STORE 2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11931808" y="4131216"/>
            <a:ext cx="0" cy="6939254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5362919" y="4142354"/>
            <a:ext cx="0" cy="6928117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846957" y="4131217"/>
            <a:ext cx="6661867" cy="12394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828434"/>
            <a:endParaRPr lang="en-US" sz="3600">
              <a:solidFill>
                <a:srgbClr val="445469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857202" y="6081792"/>
            <a:ext cx="20372374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57202" y="7376923"/>
            <a:ext cx="20372374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57202" y="8728373"/>
            <a:ext cx="20372374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57202" y="10047416"/>
            <a:ext cx="20372374" cy="0"/>
          </a:xfrm>
          <a:prstGeom prst="line">
            <a:avLst/>
          </a:prstGeom>
          <a:ln w="57150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1857202" y="6708764"/>
            <a:ext cx="20372374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1846958" y="8056161"/>
            <a:ext cx="20372374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860045" y="9394206"/>
            <a:ext cx="20372374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8498850" y="4142354"/>
            <a:ext cx="0" cy="6928117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1847075" y="4131217"/>
            <a:ext cx="0" cy="6928117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Rectangle 129"/>
          <p:cNvSpPr>
            <a:spLocks/>
          </p:cNvSpPr>
          <p:nvPr/>
        </p:nvSpPr>
        <p:spPr bwMode="auto">
          <a:xfrm>
            <a:off x="4287376" y="10215345"/>
            <a:ext cx="178414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4100" b="1" dirty="0">
                <a:ea typeface="ＭＳ Ｐゴシック" charset="0"/>
                <a:cs typeface="Lato Regular"/>
                <a:sym typeface="Helvetica" charset="0"/>
              </a:rPr>
              <a:t>TOTAL</a:t>
            </a:r>
          </a:p>
        </p:txBody>
      </p:sp>
      <p:sp>
        <p:nvSpPr>
          <p:cNvPr id="154" name="Rectangle 129"/>
          <p:cNvSpPr>
            <a:spLocks/>
          </p:cNvSpPr>
          <p:nvPr/>
        </p:nvSpPr>
        <p:spPr bwMode="auto">
          <a:xfrm>
            <a:off x="1846957" y="4430682"/>
            <a:ext cx="6651893" cy="52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3600" b="1" dirty="0">
                <a:solidFill>
                  <a:prstClr val="white"/>
                </a:solidFill>
                <a:ea typeface="ＭＳ Ｐゴシック" charset="0"/>
                <a:cs typeface="Lato Regular"/>
                <a:sym typeface="Helvetica" charset="0"/>
              </a:rPr>
              <a:t>ITEM DESCRIPTION</a:t>
            </a:r>
          </a:p>
        </p:txBody>
      </p:sp>
      <p:sp>
        <p:nvSpPr>
          <p:cNvPr id="155" name="Rectangle 129"/>
          <p:cNvSpPr>
            <a:spLocks/>
          </p:cNvSpPr>
          <p:nvPr/>
        </p:nvSpPr>
        <p:spPr bwMode="auto">
          <a:xfrm>
            <a:off x="4579752" y="5485097"/>
            <a:ext cx="12022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400" dirty="0">
                <a:ea typeface="ＭＳ Ｐゴシック" charset="0"/>
                <a:cs typeface="Lato Regular"/>
                <a:sym typeface="Helvetica" charset="0"/>
              </a:rPr>
              <a:t>Laptop</a:t>
            </a:r>
          </a:p>
        </p:txBody>
      </p:sp>
      <p:sp>
        <p:nvSpPr>
          <p:cNvPr id="156" name="Rectangle 129"/>
          <p:cNvSpPr>
            <a:spLocks/>
          </p:cNvSpPr>
          <p:nvPr/>
        </p:nvSpPr>
        <p:spPr bwMode="auto">
          <a:xfrm>
            <a:off x="4634288" y="6181406"/>
            <a:ext cx="10884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400" dirty="0">
                <a:ea typeface="ＭＳ Ｐゴシック" charset="0"/>
                <a:cs typeface="Lato Regular"/>
                <a:sym typeface="Helvetica" charset="0"/>
              </a:rPr>
              <a:t>Laptop</a:t>
            </a:r>
          </a:p>
        </p:txBody>
      </p:sp>
      <p:sp>
        <p:nvSpPr>
          <p:cNvPr id="157" name="Rectangle 129"/>
          <p:cNvSpPr>
            <a:spLocks/>
          </p:cNvSpPr>
          <p:nvPr/>
        </p:nvSpPr>
        <p:spPr bwMode="auto">
          <a:xfrm>
            <a:off x="4735929" y="7516982"/>
            <a:ext cx="907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000" dirty="0">
                <a:ea typeface="ＭＳ Ｐゴシック" charset="0"/>
                <a:cs typeface="Lato Regular"/>
                <a:sym typeface="Helvetica" charset="0"/>
              </a:rPr>
              <a:t>Laptop</a:t>
            </a:r>
          </a:p>
        </p:txBody>
      </p:sp>
      <p:sp>
        <p:nvSpPr>
          <p:cNvPr id="158" name="Rectangle 129"/>
          <p:cNvSpPr>
            <a:spLocks/>
          </p:cNvSpPr>
          <p:nvPr/>
        </p:nvSpPr>
        <p:spPr bwMode="auto">
          <a:xfrm>
            <a:off x="4735929" y="6848073"/>
            <a:ext cx="907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000" dirty="0">
                <a:ea typeface="ＭＳ Ｐゴシック" charset="0"/>
                <a:cs typeface="Lato Regular"/>
                <a:sym typeface="Helvetica" charset="0"/>
              </a:rPr>
              <a:t>Laptop</a:t>
            </a:r>
          </a:p>
        </p:txBody>
      </p:sp>
      <p:sp>
        <p:nvSpPr>
          <p:cNvPr id="159" name="Rectangle 129"/>
          <p:cNvSpPr>
            <a:spLocks/>
          </p:cNvSpPr>
          <p:nvPr/>
        </p:nvSpPr>
        <p:spPr bwMode="auto">
          <a:xfrm>
            <a:off x="4729168" y="8163624"/>
            <a:ext cx="907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000" dirty="0">
                <a:ea typeface="ＭＳ Ｐゴシック" charset="0"/>
                <a:cs typeface="Lato Regular"/>
                <a:sym typeface="Helvetica" charset="0"/>
              </a:rPr>
              <a:t>Laptop</a:t>
            </a:r>
          </a:p>
        </p:txBody>
      </p:sp>
      <p:sp>
        <p:nvSpPr>
          <p:cNvPr id="160" name="Rectangle 129"/>
          <p:cNvSpPr>
            <a:spLocks/>
          </p:cNvSpPr>
          <p:nvPr/>
        </p:nvSpPr>
        <p:spPr bwMode="auto">
          <a:xfrm>
            <a:off x="4740240" y="9521480"/>
            <a:ext cx="907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000" dirty="0">
                <a:ea typeface="ＭＳ Ｐゴシック" charset="0"/>
                <a:cs typeface="Lato Regular"/>
                <a:sym typeface="Helvetica" charset="0"/>
              </a:rPr>
              <a:t>Laptop</a:t>
            </a:r>
          </a:p>
        </p:txBody>
      </p:sp>
      <p:sp>
        <p:nvSpPr>
          <p:cNvPr id="161" name="Rectangle 129"/>
          <p:cNvSpPr>
            <a:spLocks/>
          </p:cNvSpPr>
          <p:nvPr/>
        </p:nvSpPr>
        <p:spPr bwMode="auto">
          <a:xfrm>
            <a:off x="4740240" y="8897131"/>
            <a:ext cx="907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828434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sz="2000" dirty="0">
                <a:ea typeface="ＭＳ Ｐゴシック" charset="0"/>
                <a:cs typeface="Lato Regular"/>
                <a:sym typeface="Helvetica" charset="0"/>
              </a:rPr>
              <a:t>Laptop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3D54C-D14B-45BE-9A22-725337E2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Product Sales Table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71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>
            <a:spLocks/>
          </p:cNvSpPr>
          <p:nvPr/>
        </p:nvSpPr>
        <p:spPr bwMode="auto">
          <a:xfrm>
            <a:off x="961113" y="5867930"/>
            <a:ext cx="4725536" cy="983102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828434"/>
            <a:endParaRPr lang="en-US" sz="14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31" name="Rectangle 1"/>
          <p:cNvSpPr>
            <a:spLocks/>
          </p:cNvSpPr>
          <p:nvPr/>
        </p:nvSpPr>
        <p:spPr bwMode="auto">
          <a:xfrm>
            <a:off x="1394376" y="6851033"/>
            <a:ext cx="4292274" cy="55001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828434"/>
            <a:endParaRPr lang="en-US" sz="1400">
              <a:solidFill>
                <a:srgbClr val="445469"/>
              </a:solidFill>
              <a:latin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40309" y="5416344"/>
            <a:ext cx="4737118" cy="6483242"/>
            <a:chOff x="7961392" y="5009667"/>
            <a:chExt cx="3646856" cy="5863727"/>
          </a:xfrm>
        </p:grpSpPr>
        <p:sp>
          <p:nvSpPr>
            <p:cNvPr id="19" name="Freeform 2"/>
            <p:cNvSpPr>
              <a:spLocks/>
            </p:cNvSpPr>
            <p:nvPr/>
          </p:nvSpPr>
          <p:spPr bwMode="auto">
            <a:xfrm>
              <a:off x="7961392" y="5898827"/>
              <a:ext cx="352530" cy="408435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defTabSz="1828434"/>
              <a:endParaRPr lang="en-US" sz="14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20" name="Rectangle 4"/>
            <p:cNvSpPr>
              <a:spLocks/>
            </p:cNvSpPr>
            <p:nvPr/>
          </p:nvSpPr>
          <p:spPr bwMode="auto">
            <a:xfrm>
              <a:off x="7961392" y="5009667"/>
              <a:ext cx="3637940" cy="889160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828434"/>
              <a:endParaRPr lang="en-US" sz="14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35" name="Rectangle 1"/>
            <p:cNvSpPr>
              <a:spLocks/>
            </p:cNvSpPr>
            <p:nvPr/>
          </p:nvSpPr>
          <p:spPr bwMode="auto">
            <a:xfrm>
              <a:off x="8438796" y="5898827"/>
              <a:ext cx="3169452" cy="4974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828434"/>
              <a:endParaRPr lang="en-US" sz="14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514192" y="4972941"/>
            <a:ext cx="4737118" cy="6483242"/>
            <a:chOff x="7961392" y="5009667"/>
            <a:chExt cx="3646856" cy="5863727"/>
          </a:xfrm>
        </p:grpSpPr>
        <p:sp>
          <p:nvSpPr>
            <p:cNvPr id="37" name="Freeform 2"/>
            <p:cNvSpPr>
              <a:spLocks/>
            </p:cNvSpPr>
            <p:nvPr/>
          </p:nvSpPr>
          <p:spPr bwMode="auto">
            <a:xfrm>
              <a:off x="7961392" y="5898827"/>
              <a:ext cx="352530" cy="408435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defTabSz="1828434"/>
              <a:endParaRPr lang="en-US" sz="14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38" name="Rectangle 4"/>
            <p:cNvSpPr>
              <a:spLocks/>
            </p:cNvSpPr>
            <p:nvPr/>
          </p:nvSpPr>
          <p:spPr bwMode="auto">
            <a:xfrm>
              <a:off x="7961392" y="5009667"/>
              <a:ext cx="3637940" cy="889160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828434"/>
              <a:endParaRPr lang="en-US" sz="14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39" name="Rectangle 1"/>
            <p:cNvSpPr>
              <a:spLocks/>
            </p:cNvSpPr>
            <p:nvPr/>
          </p:nvSpPr>
          <p:spPr bwMode="auto">
            <a:xfrm>
              <a:off x="8438796" y="5898827"/>
              <a:ext cx="3169452" cy="4974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828434"/>
              <a:endParaRPr lang="en-US" sz="1400">
                <a:solidFill>
                  <a:srgbClr val="445469"/>
                </a:solidFill>
                <a:latin typeface="Lato Light"/>
              </a:endParaRPr>
            </a:p>
          </p:txBody>
        </p:sp>
      </p:grpSp>
      <p:sp>
        <p:nvSpPr>
          <p:cNvPr id="40" name="Freeform 2"/>
          <p:cNvSpPr>
            <a:spLocks/>
          </p:cNvSpPr>
          <p:nvPr/>
        </p:nvSpPr>
        <p:spPr bwMode="auto">
          <a:xfrm>
            <a:off x="965394" y="6851033"/>
            <a:ext cx="457922" cy="451587"/>
          </a:xfrm>
          <a:custGeom>
            <a:avLst/>
            <a:gdLst>
              <a:gd name="T0" fmla="*/ 0 w 21600"/>
              <a:gd name="T1" fmla="*/ 0 h 21600"/>
              <a:gd name="T2" fmla="*/ 1422400 w 21600"/>
              <a:gd name="T3" fmla="*/ 0 h 21600"/>
              <a:gd name="T4" fmla="*/ 1422400 w 21600"/>
              <a:gd name="T5" fmla="*/ 1435100 h 21600"/>
              <a:gd name="T6" fmla="*/ 0 w 21600"/>
              <a:gd name="T7" fmla="*/ 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1828434"/>
            <a:endParaRPr lang="en-US" sz="1400">
              <a:latin typeface="Lato Light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3797529" y="4480268"/>
            <a:ext cx="4737118" cy="6483242"/>
            <a:chOff x="7961392" y="5009667"/>
            <a:chExt cx="3646856" cy="5863727"/>
          </a:xfrm>
        </p:grpSpPr>
        <p:sp>
          <p:nvSpPr>
            <p:cNvPr id="42" name="Freeform 2"/>
            <p:cNvSpPr>
              <a:spLocks/>
            </p:cNvSpPr>
            <p:nvPr/>
          </p:nvSpPr>
          <p:spPr bwMode="auto">
            <a:xfrm>
              <a:off x="7961392" y="5898827"/>
              <a:ext cx="352530" cy="408435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defTabSz="1828434"/>
              <a:endParaRPr lang="en-US" sz="14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43" name="Rectangle 4"/>
            <p:cNvSpPr>
              <a:spLocks/>
            </p:cNvSpPr>
            <p:nvPr/>
          </p:nvSpPr>
          <p:spPr bwMode="auto">
            <a:xfrm>
              <a:off x="7961392" y="5009667"/>
              <a:ext cx="3637940" cy="889160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828434"/>
              <a:endParaRPr lang="en-US" sz="14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44" name="Rectangle 1"/>
            <p:cNvSpPr>
              <a:spLocks/>
            </p:cNvSpPr>
            <p:nvPr/>
          </p:nvSpPr>
          <p:spPr bwMode="auto">
            <a:xfrm>
              <a:off x="8438796" y="5898827"/>
              <a:ext cx="3169452" cy="4974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828434"/>
              <a:endParaRPr lang="en-US" sz="14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060000" y="3742660"/>
            <a:ext cx="5837428" cy="6694867"/>
            <a:chOff x="17830593" y="3495915"/>
            <a:chExt cx="4493926" cy="6055130"/>
          </a:xfrm>
        </p:grpSpPr>
        <p:sp>
          <p:nvSpPr>
            <p:cNvPr id="26" name="AutoShape 13"/>
            <p:cNvSpPr>
              <a:spLocks/>
            </p:cNvSpPr>
            <p:nvPr/>
          </p:nvSpPr>
          <p:spPr bwMode="auto">
            <a:xfrm>
              <a:off x="17830593" y="3495915"/>
              <a:ext cx="4493926" cy="1268679"/>
            </a:xfrm>
            <a:prstGeom prst="rightArrow">
              <a:avLst>
                <a:gd name="adj1" fmla="val 69463"/>
                <a:gd name="adj2" fmla="val 28319"/>
              </a:avLst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828434"/>
              <a:endParaRPr lang="en-US" sz="1400">
                <a:solidFill>
                  <a:srgbClr val="445469"/>
                </a:solidFill>
                <a:latin typeface="Lato Light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7830593" y="4576478"/>
              <a:ext cx="3646856" cy="4974567"/>
              <a:chOff x="7961392" y="5898827"/>
              <a:chExt cx="3646856" cy="4974567"/>
            </a:xfrm>
          </p:grpSpPr>
          <p:sp>
            <p:nvSpPr>
              <p:cNvPr id="46" name="Freeform 2"/>
              <p:cNvSpPr>
                <a:spLocks/>
              </p:cNvSpPr>
              <p:nvPr/>
            </p:nvSpPr>
            <p:spPr bwMode="auto">
              <a:xfrm>
                <a:off x="7961392" y="5898827"/>
                <a:ext cx="352530" cy="408435"/>
              </a:xfrm>
              <a:custGeom>
                <a:avLst/>
                <a:gdLst>
                  <a:gd name="T0" fmla="*/ 0 w 21600"/>
                  <a:gd name="T1" fmla="*/ 0 h 21600"/>
                  <a:gd name="T2" fmla="*/ 1422400 w 21600"/>
                  <a:gd name="T3" fmla="*/ 0 h 21600"/>
                  <a:gd name="T4" fmla="*/ 1422400 w 21600"/>
                  <a:gd name="T5" fmla="*/ 143510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defTabSz="1828434"/>
                <a:endParaRPr lang="en-US" sz="140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48" name="Rectangle 1"/>
              <p:cNvSpPr>
                <a:spLocks/>
              </p:cNvSpPr>
              <p:nvPr/>
            </p:nvSpPr>
            <p:spPr bwMode="auto">
              <a:xfrm>
                <a:off x="8438796" y="5898827"/>
                <a:ext cx="3169452" cy="49745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defTabSz="1828434"/>
                <a:endParaRPr lang="en-US" sz="1400">
                  <a:solidFill>
                    <a:srgbClr val="445469"/>
                  </a:solidFill>
                  <a:latin typeface="Lato Light"/>
                </a:endParaRPr>
              </a:p>
            </p:txBody>
          </p:sp>
        </p:grpSp>
      </p:grpSp>
      <p:sp>
        <p:nvSpPr>
          <p:cNvPr id="70" name="Rectangle 1"/>
          <p:cNvSpPr>
            <a:spLocks/>
          </p:cNvSpPr>
          <p:nvPr/>
        </p:nvSpPr>
        <p:spPr bwMode="auto">
          <a:xfrm>
            <a:off x="1394376" y="11368070"/>
            <a:ext cx="4292274" cy="983102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828434"/>
            <a:endParaRPr lang="en-US" sz="14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25137" y="5934205"/>
            <a:ext cx="1309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434"/>
            <a:r>
              <a:rPr lang="en-US" sz="4000" dirty="0">
                <a:solidFill>
                  <a:prstClr val="white"/>
                </a:solidFill>
                <a:latin typeface="Lato Regular"/>
                <a:cs typeface="Lato Regular"/>
              </a:rPr>
              <a:t>Title </a:t>
            </a:r>
            <a:endParaRPr lang="id-ID" sz="4000" dirty="0">
              <a:solidFill>
                <a:prstClr val="white"/>
              </a:solidFill>
              <a:latin typeface="Lato Regular"/>
              <a:cs typeface="Lato Regular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37416" y="5474350"/>
            <a:ext cx="1309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434"/>
            <a:r>
              <a:rPr lang="en-US" sz="4000" dirty="0">
                <a:solidFill>
                  <a:prstClr val="white"/>
                </a:solidFill>
                <a:latin typeface="Lato Regular"/>
                <a:cs typeface="Lato Regular"/>
              </a:rPr>
              <a:t>Title </a:t>
            </a:r>
            <a:endParaRPr lang="id-ID" sz="4000" dirty="0">
              <a:solidFill>
                <a:prstClr val="white"/>
              </a:solidFill>
              <a:latin typeface="Lato Regular"/>
              <a:cs typeface="Lato Regular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559538" y="5022763"/>
            <a:ext cx="1309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434"/>
            <a:r>
              <a:rPr lang="en-US" sz="4000" dirty="0">
                <a:solidFill>
                  <a:prstClr val="white"/>
                </a:solidFill>
                <a:latin typeface="Lato Regular"/>
                <a:cs typeface="Lato Regular"/>
              </a:rPr>
              <a:t>Title </a:t>
            </a:r>
            <a:endParaRPr lang="id-ID" sz="4000" dirty="0">
              <a:solidFill>
                <a:prstClr val="white"/>
              </a:solidFill>
              <a:latin typeface="Lato Regular"/>
              <a:cs typeface="Lato Regular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842875" y="4556968"/>
            <a:ext cx="1309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434"/>
            <a:r>
              <a:rPr lang="en-US" sz="4000" dirty="0">
                <a:solidFill>
                  <a:prstClr val="white"/>
                </a:solidFill>
                <a:latin typeface="Lato Regular"/>
                <a:cs typeface="Lato Regular"/>
              </a:rPr>
              <a:t>Title </a:t>
            </a:r>
            <a:endParaRPr lang="id-ID" sz="4000" dirty="0">
              <a:solidFill>
                <a:prstClr val="white"/>
              </a:solidFill>
              <a:latin typeface="Lato Regular"/>
              <a:cs typeface="Lato Regular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531400" y="4015027"/>
            <a:ext cx="1309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434"/>
            <a:r>
              <a:rPr lang="en-US" sz="4000" dirty="0">
                <a:solidFill>
                  <a:prstClr val="white"/>
                </a:solidFill>
                <a:latin typeface="Lato Regular"/>
                <a:cs typeface="Lato Regular"/>
              </a:rPr>
              <a:t>Title </a:t>
            </a:r>
            <a:endParaRPr lang="id-ID" sz="4000" dirty="0">
              <a:solidFill>
                <a:prstClr val="white"/>
              </a:solidFill>
              <a:latin typeface="Lato Regular"/>
              <a:cs typeface="Lato Regular"/>
            </a:endParaRPr>
          </a:p>
        </p:txBody>
      </p:sp>
      <p:sp>
        <p:nvSpPr>
          <p:cNvPr id="71" name="Rectangle 1"/>
          <p:cNvSpPr>
            <a:spLocks/>
          </p:cNvSpPr>
          <p:nvPr/>
        </p:nvSpPr>
        <p:spPr bwMode="auto">
          <a:xfrm>
            <a:off x="5870987" y="10876520"/>
            <a:ext cx="4106439" cy="983102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828434"/>
            <a:endParaRPr lang="en-US" sz="14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72" name="Rectangle 1"/>
          <p:cNvSpPr>
            <a:spLocks/>
          </p:cNvSpPr>
          <p:nvPr/>
        </p:nvSpPr>
        <p:spPr bwMode="auto">
          <a:xfrm>
            <a:off x="10133289" y="10437527"/>
            <a:ext cx="4106439" cy="983102"/>
          </a:xfrm>
          <a:prstGeom prst="rect">
            <a:avLst/>
          </a:prstGeom>
          <a:solidFill>
            <a:schemeClr val="accent3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828434"/>
            <a:endParaRPr lang="en-US" sz="14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73" name="Rectangle 1"/>
          <p:cNvSpPr>
            <a:spLocks/>
          </p:cNvSpPr>
          <p:nvPr/>
        </p:nvSpPr>
        <p:spPr bwMode="auto">
          <a:xfrm>
            <a:off x="14416626" y="9980407"/>
            <a:ext cx="4106439" cy="983102"/>
          </a:xfrm>
          <a:prstGeom prst="rect">
            <a:avLst/>
          </a:prstGeom>
          <a:solidFill>
            <a:schemeClr val="accent4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828434"/>
            <a:endParaRPr lang="en-US" sz="14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74" name="Rectangle 1"/>
          <p:cNvSpPr>
            <a:spLocks/>
          </p:cNvSpPr>
          <p:nvPr/>
        </p:nvSpPr>
        <p:spPr bwMode="auto">
          <a:xfrm>
            <a:off x="18693089" y="9454425"/>
            <a:ext cx="4106439" cy="983102"/>
          </a:xfrm>
          <a:prstGeom prst="rect">
            <a:avLst/>
          </a:prstGeom>
          <a:solidFill>
            <a:schemeClr val="accent5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828434"/>
            <a:endParaRPr lang="en-US" sz="14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56218" y="8028570"/>
            <a:ext cx="4043609" cy="181738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400" dirty="0">
                <a:cs typeface="Lato Light"/>
              </a:rPr>
              <a:t>Lorem Ipsum is simply dummy text of the printing and typesetting industry.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900817" y="7416202"/>
            <a:ext cx="4043609" cy="181738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400" dirty="0">
                <a:cs typeface="Lato Light"/>
              </a:rPr>
              <a:t>Lorem Ipsum is simply dummy text of the printing and typesetting industry.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163261" y="7048951"/>
            <a:ext cx="4043609" cy="181738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400" dirty="0">
                <a:cs typeface="Lato Light"/>
              </a:rPr>
              <a:t>Lorem Ipsum is simply dummy text of the printing and typesetting industry.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4416432" y="6554113"/>
            <a:ext cx="4043609" cy="181738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400" dirty="0">
                <a:cs typeface="Lato Light"/>
              </a:rPr>
              <a:t>Lorem Ipsum is simply dummy text of the printing and typesetting industry.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8651188" y="6036316"/>
            <a:ext cx="4043609" cy="181738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400" dirty="0">
                <a:cs typeface="Lato Light"/>
              </a:rPr>
              <a:t>Lorem Ipsum is simply dummy text of the printing and typesetting industry.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532599" y="11420629"/>
            <a:ext cx="1924954" cy="782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434"/>
            <a:r>
              <a:rPr lang="id-ID" sz="4000" dirty="0">
                <a:solidFill>
                  <a:prstClr val="white"/>
                </a:solidFill>
                <a:latin typeface="Lato Regular"/>
                <a:cs typeface="Lato Regular"/>
              </a:rPr>
              <a:t>Day 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981027" y="10921054"/>
            <a:ext cx="1924954" cy="782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434"/>
            <a:r>
              <a:rPr lang="id-ID" sz="4000" dirty="0">
                <a:solidFill>
                  <a:prstClr val="white"/>
                </a:solidFill>
                <a:latin typeface="Lato Regular"/>
                <a:cs typeface="Lato Regular"/>
              </a:rPr>
              <a:t>Day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284532" y="10498269"/>
            <a:ext cx="1924954" cy="782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434"/>
            <a:r>
              <a:rPr lang="id-ID" sz="4000" dirty="0">
                <a:solidFill>
                  <a:prstClr val="white"/>
                </a:solidFill>
                <a:latin typeface="Lato Regular"/>
                <a:cs typeface="Lato Regular"/>
              </a:rPr>
              <a:t>Day 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5543468" y="10044576"/>
            <a:ext cx="1924954" cy="782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434"/>
            <a:r>
              <a:rPr lang="id-ID" sz="4000" dirty="0">
                <a:solidFill>
                  <a:prstClr val="white"/>
                </a:solidFill>
                <a:latin typeface="Lato Regular"/>
                <a:cs typeface="Lato Regular"/>
              </a:rPr>
              <a:t>Day 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9796292" y="9492916"/>
            <a:ext cx="1924954" cy="782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434"/>
            <a:r>
              <a:rPr lang="id-ID" sz="4000" dirty="0">
                <a:solidFill>
                  <a:prstClr val="white"/>
                </a:solidFill>
                <a:latin typeface="Lato Regular"/>
                <a:cs typeface="Lato Regular"/>
              </a:rPr>
              <a:t>Day 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DBE4F-B0D2-44A2-A91A-5953CFB5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Product Sales Table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395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4 CONTENT INFOGRAPHIC TABLE</a:t>
            </a:r>
          </a:p>
        </p:txBody>
      </p:sp>
      <p:sp>
        <p:nvSpPr>
          <p:cNvPr id="3" name="Flowchart: Card 2"/>
          <p:cNvSpPr/>
          <p:nvPr/>
        </p:nvSpPr>
        <p:spPr>
          <a:xfrm>
            <a:off x="2085670" y="8901926"/>
            <a:ext cx="4176392" cy="2391360"/>
          </a:xfrm>
          <a:prstGeom prst="flowChartPunchedCard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000">
              <a:solidFill>
                <a:prstClr val="white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1581614" y="3779947"/>
            <a:ext cx="4697792" cy="7533210"/>
          </a:xfrm>
          <a:prstGeom prst="foldedCorner">
            <a:avLst>
              <a:gd name="adj" fmla="val 37586"/>
            </a:avLst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100000">
                <a:schemeClr val="tx1">
                  <a:lumMod val="10000"/>
                  <a:lumOff val="9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1706880" rIns="487680" bIns="487680" numCol="1" spcCol="1270" anchor="t" anchorCtr="0">
            <a:noAutofit/>
          </a:bodyPr>
          <a:lstStyle/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3600" dirty="0">
                <a:solidFill>
                  <a:srgbClr val="57565A"/>
                </a:solidFill>
              </a:rPr>
              <a:t>Key data point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 dirty="0">
                <a:solidFill>
                  <a:srgbClr val="57565A"/>
                </a:solidFill>
              </a:rPr>
              <a:t>This option has a triangle on the upper left. Throughout the design, we use subtle color shifts to add visual interest and convey forward momentum.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2400" dirty="0">
              <a:solidFill>
                <a:srgbClr val="57565A"/>
              </a:solidFill>
            </a:endParaRPr>
          </a:p>
        </p:txBody>
      </p:sp>
      <p:grpSp>
        <p:nvGrpSpPr>
          <p:cNvPr id="22" name="Group 4"/>
          <p:cNvGrpSpPr>
            <a:grpSpLocks noChangeAspect="1"/>
          </p:cNvGrpSpPr>
          <p:nvPr/>
        </p:nvGrpSpPr>
        <p:grpSpPr bwMode="auto">
          <a:xfrm>
            <a:off x="2085671" y="4379016"/>
            <a:ext cx="1079374" cy="599652"/>
            <a:chOff x="1296" y="2569"/>
            <a:chExt cx="216" cy="12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394" y="2673"/>
              <a:ext cx="71" cy="0"/>
            </a:xfrm>
            <a:custGeom>
              <a:avLst/>
              <a:gdLst>
                <a:gd name="T0" fmla="*/ 0 w 780"/>
                <a:gd name="T1" fmla="*/ 0 w 780"/>
                <a:gd name="T2" fmla="*/ 780 w 78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80">
                  <a:moveTo>
                    <a:pt x="0" y="0"/>
                  </a:moveTo>
                  <a:lnTo>
                    <a:pt x="0" y="0"/>
                  </a:lnTo>
                  <a:lnTo>
                    <a:pt x="780" y="0"/>
                  </a:lnTo>
                </a:path>
              </a:pathLst>
            </a:custGeom>
            <a:noFill/>
            <a:ln w="952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5400">
                <a:solidFill>
                  <a:srgbClr val="57565A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345" y="2569"/>
              <a:ext cx="105" cy="104"/>
            </a:xfrm>
            <a:custGeom>
              <a:avLst/>
              <a:gdLst>
                <a:gd name="T0" fmla="*/ 179 w 1157"/>
                <a:gd name="T1" fmla="*/ 1146 h 1146"/>
                <a:gd name="T2" fmla="*/ 179 w 1157"/>
                <a:gd name="T3" fmla="*/ 1146 h 1146"/>
                <a:gd name="T4" fmla="*/ 0 w 1157"/>
                <a:gd name="T5" fmla="*/ 1146 h 1146"/>
                <a:gd name="T6" fmla="*/ 0 w 1157"/>
                <a:gd name="T7" fmla="*/ 0 h 1146"/>
                <a:gd name="T8" fmla="*/ 1157 w 1157"/>
                <a:gd name="T9" fmla="*/ 0 h 1146"/>
                <a:gd name="T10" fmla="*/ 1157 w 1157"/>
                <a:gd name="T11" fmla="*/ 1146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7" h="1146">
                  <a:moveTo>
                    <a:pt x="179" y="1146"/>
                  </a:moveTo>
                  <a:lnTo>
                    <a:pt x="179" y="1146"/>
                  </a:lnTo>
                  <a:lnTo>
                    <a:pt x="0" y="1146"/>
                  </a:lnTo>
                  <a:lnTo>
                    <a:pt x="0" y="0"/>
                  </a:lnTo>
                  <a:lnTo>
                    <a:pt x="1157" y="0"/>
                  </a:lnTo>
                  <a:lnTo>
                    <a:pt x="1157" y="1146"/>
                  </a:lnTo>
                </a:path>
              </a:pathLst>
            </a:custGeom>
            <a:noFill/>
            <a:ln w="952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5400">
                <a:solidFill>
                  <a:srgbClr val="57565A"/>
                </a:solidFill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465" y="2657"/>
              <a:ext cx="32" cy="32"/>
            </a:xfrm>
            <a:custGeom>
              <a:avLst/>
              <a:gdLst>
                <a:gd name="T0" fmla="*/ 356 w 356"/>
                <a:gd name="T1" fmla="*/ 178 h 356"/>
                <a:gd name="T2" fmla="*/ 356 w 356"/>
                <a:gd name="T3" fmla="*/ 178 h 356"/>
                <a:gd name="T4" fmla="*/ 178 w 356"/>
                <a:gd name="T5" fmla="*/ 356 h 356"/>
                <a:gd name="T6" fmla="*/ 0 w 356"/>
                <a:gd name="T7" fmla="*/ 178 h 356"/>
                <a:gd name="T8" fmla="*/ 178 w 356"/>
                <a:gd name="T9" fmla="*/ 0 h 356"/>
                <a:gd name="T10" fmla="*/ 356 w 356"/>
                <a:gd name="T11" fmla="*/ 178 h 356"/>
                <a:gd name="T12" fmla="*/ 356 w 356"/>
                <a:gd name="T13" fmla="*/ 17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356">
                  <a:moveTo>
                    <a:pt x="356" y="178"/>
                  </a:moveTo>
                  <a:lnTo>
                    <a:pt x="356" y="178"/>
                  </a:lnTo>
                  <a:cubicBezTo>
                    <a:pt x="356" y="276"/>
                    <a:pt x="277" y="356"/>
                    <a:pt x="178" y="356"/>
                  </a:cubicBezTo>
                  <a:cubicBezTo>
                    <a:pt x="80" y="356"/>
                    <a:pt x="0" y="276"/>
                    <a:pt x="0" y="178"/>
                  </a:cubicBezTo>
                  <a:cubicBezTo>
                    <a:pt x="0" y="80"/>
                    <a:pt x="80" y="0"/>
                    <a:pt x="178" y="0"/>
                  </a:cubicBezTo>
                  <a:cubicBezTo>
                    <a:pt x="277" y="0"/>
                    <a:pt x="356" y="80"/>
                    <a:pt x="356" y="178"/>
                  </a:cubicBezTo>
                  <a:lnTo>
                    <a:pt x="356" y="178"/>
                  </a:lnTo>
                  <a:close/>
                </a:path>
              </a:pathLst>
            </a:custGeom>
            <a:noFill/>
            <a:ln w="952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5400">
                <a:solidFill>
                  <a:srgbClr val="57565A"/>
                </a:solidFill>
              </a:endParaRPr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361" y="2657"/>
              <a:ext cx="33" cy="32"/>
            </a:xfrm>
            <a:custGeom>
              <a:avLst/>
              <a:gdLst>
                <a:gd name="T0" fmla="*/ 356 w 356"/>
                <a:gd name="T1" fmla="*/ 178 h 356"/>
                <a:gd name="T2" fmla="*/ 356 w 356"/>
                <a:gd name="T3" fmla="*/ 178 h 356"/>
                <a:gd name="T4" fmla="*/ 178 w 356"/>
                <a:gd name="T5" fmla="*/ 356 h 356"/>
                <a:gd name="T6" fmla="*/ 0 w 356"/>
                <a:gd name="T7" fmla="*/ 178 h 356"/>
                <a:gd name="T8" fmla="*/ 178 w 356"/>
                <a:gd name="T9" fmla="*/ 0 h 356"/>
                <a:gd name="T10" fmla="*/ 356 w 356"/>
                <a:gd name="T11" fmla="*/ 178 h 356"/>
                <a:gd name="T12" fmla="*/ 356 w 356"/>
                <a:gd name="T13" fmla="*/ 17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356">
                  <a:moveTo>
                    <a:pt x="356" y="178"/>
                  </a:moveTo>
                  <a:lnTo>
                    <a:pt x="356" y="178"/>
                  </a:lnTo>
                  <a:cubicBezTo>
                    <a:pt x="356" y="276"/>
                    <a:pt x="277" y="356"/>
                    <a:pt x="178" y="356"/>
                  </a:cubicBezTo>
                  <a:cubicBezTo>
                    <a:pt x="80" y="356"/>
                    <a:pt x="0" y="276"/>
                    <a:pt x="0" y="178"/>
                  </a:cubicBezTo>
                  <a:cubicBezTo>
                    <a:pt x="0" y="80"/>
                    <a:pt x="80" y="0"/>
                    <a:pt x="178" y="0"/>
                  </a:cubicBezTo>
                  <a:cubicBezTo>
                    <a:pt x="277" y="0"/>
                    <a:pt x="356" y="80"/>
                    <a:pt x="356" y="178"/>
                  </a:cubicBezTo>
                  <a:lnTo>
                    <a:pt x="356" y="178"/>
                  </a:lnTo>
                  <a:close/>
                </a:path>
              </a:pathLst>
            </a:custGeom>
            <a:noFill/>
            <a:ln w="952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5400">
                <a:solidFill>
                  <a:srgbClr val="57565A"/>
                </a:solidFill>
              </a:endParaRPr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1450" y="2632"/>
              <a:ext cx="62" cy="41"/>
            </a:xfrm>
            <a:custGeom>
              <a:avLst/>
              <a:gdLst>
                <a:gd name="T0" fmla="*/ 0 w 681"/>
                <a:gd name="T1" fmla="*/ 0 h 455"/>
                <a:gd name="T2" fmla="*/ 0 w 681"/>
                <a:gd name="T3" fmla="*/ 0 h 455"/>
                <a:gd name="T4" fmla="*/ 648 w 681"/>
                <a:gd name="T5" fmla="*/ 0 h 455"/>
                <a:gd name="T6" fmla="*/ 681 w 681"/>
                <a:gd name="T7" fmla="*/ 33 h 455"/>
                <a:gd name="T8" fmla="*/ 681 w 681"/>
                <a:gd name="T9" fmla="*/ 422 h 455"/>
                <a:gd name="T10" fmla="*/ 648 w 681"/>
                <a:gd name="T11" fmla="*/ 455 h 455"/>
                <a:gd name="T12" fmla="*/ 514 w 681"/>
                <a:gd name="T13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1" h="455">
                  <a:moveTo>
                    <a:pt x="0" y="0"/>
                  </a:moveTo>
                  <a:lnTo>
                    <a:pt x="0" y="0"/>
                  </a:lnTo>
                  <a:lnTo>
                    <a:pt x="648" y="0"/>
                  </a:lnTo>
                  <a:cubicBezTo>
                    <a:pt x="666" y="0"/>
                    <a:pt x="681" y="15"/>
                    <a:pt x="681" y="33"/>
                  </a:cubicBezTo>
                  <a:lnTo>
                    <a:pt x="681" y="422"/>
                  </a:lnTo>
                  <a:cubicBezTo>
                    <a:pt x="681" y="440"/>
                    <a:pt x="666" y="455"/>
                    <a:pt x="648" y="455"/>
                  </a:cubicBezTo>
                  <a:lnTo>
                    <a:pt x="514" y="455"/>
                  </a:lnTo>
                </a:path>
              </a:pathLst>
            </a:custGeom>
            <a:noFill/>
            <a:ln w="952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5400">
                <a:solidFill>
                  <a:srgbClr val="57565A"/>
                </a:solidFill>
              </a:endParaRPr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1450" y="2597"/>
              <a:ext cx="51" cy="35"/>
            </a:xfrm>
            <a:custGeom>
              <a:avLst/>
              <a:gdLst>
                <a:gd name="T0" fmla="*/ 562 w 562"/>
                <a:gd name="T1" fmla="*/ 387 h 387"/>
                <a:gd name="T2" fmla="*/ 562 w 562"/>
                <a:gd name="T3" fmla="*/ 387 h 387"/>
                <a:gd name="T4" fmla="*/ 443 w 562"/>
                <a:gd name="T5" fmla="*/ 92 h 387"/>
                <a:gd name="T6" fmla="*/ 320 w 562"/>
                <a:gd name="T7" fmla="*/ 0 h 387"/>
                <a:gd name="T8" fmla="*/ 0 w 562"/>
                <a:gd name="T9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" h="387">
                  <a:moveTo>
                    <a:pt x="562" y="387"/>
                  </a:moveTo>
                  <a:lnTo>
                    <a:pt x="562" y="387"/>
                  </a:lnTo>
                  <a:cubicBezTo>
                    <a:pt x="541" y="339"/>
                    <a:pt x="443" y="92"/>
                    <a:pt x="443" y="92"/>
                  </a:cubicBezTo>
                  <a:cubicBezTo>
                    <a:pt x="421" y="41"/>
                    <a:pt x="367" y="0"/>
                    <a:pt x="320" y="0"/>
                  </a:cubicBez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5400">
                <a:solidFill>
                  <a:srgbClr val="57565A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1296" y="2569"/>
              <a:ext cx="35" cy="0"/>
            </a:xfrm>
            <a:custGeom>
              <a:avLst/>
              <a:gdLst>
                <a:gd name="T0" fmla="*/ 0 w 380"/>
                <a:gd name="T1" fmla="*/ 0 w 380"/>
                <a:gd name="T2" fmla="*/ 380 w 38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80">
                  <a:moveTo>
                    <a:pt x="0" y="0"/>
                  </a:moveTo>
                  <a:lnTo>
                    <a:pt x="0" y="0"/>
                  </a:lnTo>
                  <a:lnTo>
                    <a:pt x="380" y="0"/>
                  </a:lnTo>
                </a:path>
              </a:pathLst>
            </a:custGeom>
            <a:noFill/>
            <a:ln w="952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5400">
                <a:solidFill>
                  <a:srgbClr val="57565A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1305" y="2588"/>
              <a:ext cx="26" cy="0"/>
            </a:xfrm>
            <a:custGeom>
              <a:avLst/>
              <a:gdLst>
                <a:gd name="T0" fmla="*/ 0 w 286"/>
                <a:gd name="T1" fmla="*/ 0 w 286"/>
                <a:gd name="T2" fmla="*/ 286 w 28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86">
                  <a:moveTo>
                    <a:pt x="0" y="0"/>
                  </a:moveTo>
                  <a:lnTo>
                    <a:pt x="0" y="0"/>
                  </a:lnTo>
                  <a:lnTo>
                    <a:pt x="286" y="0"/>
                  </a:lnTo>
                </a:path>
              </a:pathLst>
            </a:custGeom>
            <a:noFill/>
            <a:ln w="952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5400">
                <a:solidFill>
                  <a:srgbClr val="57565A"/>
                </a:solidFill>
              </a:endParaRPr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1313" y="2607"/>
              <a:ext cx="18" cy="0"/>
            </a:xfrm>
            <a:custGeom>
              <a:avLst/>
              <a:gdLst>
                <a:gd name="T0" fmla="*/ 0 w 190"/>
                <a:gd name="T1" fmla="*/ 0 w 190"/>
                <a:gd name="T2" fmla="*/ 190 w 19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0">
                  <a:moveTo>
                    <a:pt x="0" y="0"/>
                  </a:moveTo>
                  <a:lnTo>
                    <a:pt x="0" y="0"/>
                  </a:lnTo>
                  <a:lnTo>
                    <a:pt x="190" y="0"/>
                  </a:lnTo>
                </a:path>
              </a:pathLst>
            </a:custGeom>
            <a:noFill/>
            <a:ln w="952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5400">
                <a:solidFill>
                  <a:srgbClr val="57565A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360939" y="10389451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438340"/>
            <a:r>
              <a:rPr lang="en-US" sz="4000" dirty="0">
                <a:solidFill>
                  <a:srgbClr val="57565A"/>
                </a:solidFill>
              </a:rPr>
              <a:t>01</a:t>
            </a:r>
          </a:p>
        </p:txBody>
      </p:sp>
      <p:sp>
        <p:nvSpPr>
          <p:cNvPr id="38" name="Flowchart: Card 37"/>
          <p:cNvSpPr/>
          <p:nvPr/>
        </p:nvSpPr>
        <p:spPr>
          <a:xfrm>
            <a:off x="7633462" y="8901926"/>
            <a:ext cx="4176392" cy="2391360"/>
          </a:xfrm>
          <a:prstGeom prst="flowChartPunchedCard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000">
              <a:solidFill>
                <a:prstClr val="white"/>
              </a:solidFill>
            </a:endParaRPr>
          </a:p>
        </p:txBody>
      </p:sp>
      <p:sp>
        <p:nvSpPr>
          <p:cNvPr id="39" name="Folded Corner 38"/>
          <p:cNvSpPr/>
          <p:nvPr/>
        </p:nvSpPr>
        <p:spPr>
          <a:xfrm>
            <a:off x="7129406" y="3779947"/>
            <a:ext cx="4697792" cy="7533210"/>
          </a:xfrm>
          <a:prstGeom prst="foldedCorner">
            <a:avLst>
              <a:gd name="adj" fmla="val 37586"/>
            </a:avLst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100000">
                <a:schemeClr val="tx1">
                  <a:lumMod val="10000"/>
                  <a:lumOff val="9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1706880" rIns="487680" bIns="487680" numCol="1" spcCol="1270" anchor="t" anchorCtr="0">
            <a:noAutofit/>
          </a:bodyPr>
          <a:lstStyle/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3600" dirty="0">
                <a:solidFill>
                  <a:srgbClr val="57565A"/>
                </a:solidFill>
              </a:rPr>
              <a:t>Key data point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 dirty="0">
                <a:solidFill>
                  <a:srgbClr val="57565A"/>
                </a:solidFill>
              </a:rPr>
              <a:t>This option has a triangle on the upper left. Throughout the design, we use subtle color shifts to add visual interest and convey forward momentum.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2400" dirty="0">
              <a:solidFill>
                <a:srgbClr val="57565A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855031" y="10389451"/>
            <a:ext cx="811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438340"/>
            <a:r>
              <a:rPr lang="en-US" sz="4000" dirty="0">
                <a:solidFill>
                  <a:srgbClr val="57565A"/>
                </a:solidFill>
              </a:rPr>
              <a:t>02</a:t>
            </a:r>
          </a:p>
        </p:txBody>
      </p:sp>
      <p:sp>
        <p:nvSpPr>
          <p:cNvPr id="53" name="Flowchart: Card 52"/>
          <p:cNvSpPr/>
          <p:nvPr/>
        </p:nvSpPr>
        <p:spPr>
          <a:xfrm>
            <a:off x="13178078" y="8901926"/>
            <a:ext cx="4176392" cy="2391360"/>
          </a:xfrm>
          <a:prstGeom prst="flowChartPunchedCard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000">
              <a:solidFill>
                <a:prstClr val="white"/>
              </a:solidFill>
            </a:endParaRPr>
          </a:p>
        </p:txBody>
      </p:sp>
      <p:sp>
        <p:nvSpPr>
          <p:cNvPr id="54" name="Folded Corner 53"/>
          <p:cNvSpPr/>
          <p:nvPr/>
        </p:nvSpPr>
        <p:spPr>
          <a:xfrm>
            <a:off x="12674022" y="3779947"/>
            <a:ext cx="4697792" cy="7533210"/>
          </a:xfrm>
          <a:prstGeom prst="foldedCorner">
            <a:avLst>
              <a:gd name="adj" fmla="val 37586"/>
            </a:avLst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100000">
                <a:schemeClr val="tx1">
                  <a:lumMod val="10000"/>
                  <a:lumOff val="9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1706880" rIns="487680" bIns="487680" numCol="1" spcCol="1270" anchor="t" anchorCtr="0">
            <a:noAutofit/>
          </a:bodyPr>
          <a:lstStyle/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3600" dirty="0">
                <a:solidFill>
                  <a:srgbClr val="57565A"/>
                </a:solidFill>
              </a:rPr>
              <a:t>Key data point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 dirty="0">
                <a:solidFill>
                  <a:srgbClr val="57565A"/>
                </a:solidFill>
              </a:rPr>
              <a:t>This option has a triangle on the upper left. Throughout the design, we use subtle color shifts to add visual interest and convey forward momentum.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2400" dirty="0">
              <a:solidFill>
                <a:srgbClr val="57565A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400449" y="10389451"/>
            <a:ext cx="809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438340"/>
            <a:r>
              <a:rPr lang="en-US" sz="4000">
                <a:solidFill>
                  <a:srgbClr val="57565A"/>
                </a:solidFill>
              </a:rPr>
              <a:t>03</a:t>
            </a:r>
          </a:p>
        </p:txBody>
      </p:sp>
      <p:sp>
        <p:nvSpPr>
          <p:cNvPr id="68" name="Flowchart: Card 67"/>
          <p:cNvSpPr/>
          <p:nvPr/>
        </p:nvSpPr>
        <p:spPr>
          <a:xfrm>
            <a:off x="18725870" y="8901926"/>
            <a:ext cx="4176392" cy="2391360"/>
          </a:xfrm>
          <a:prstGeom prst="flowChartPunchedCard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000">
              <a:solidFill>
                <a:prstClr val="white"/>
              </a:solidFill>
            </a:endParaRPr>
          </a:p>
        </p:txBody>
      </p:sp>
      <p:sp>
        <p:nvSpPr>
          <p:cNvPr id="69" name="Folded Corner 68"/>
          <p:cNvSpPr/>
          <p:nvPr/>
        </p:nvSpPr>
        <p:spPr>
          <a:xfrm>
            <a:off x="18221814" y="3779947"/>
            <a:ext cx="4697792" cy="7533210"/>
          </a:xfrm>
          <a:prstGeom prst="foldedCorner">
            <a:avLst>
              <a:gd name="adj" fmla="val 37586"/>
            </a:avLst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100000">
                <a:schemeClr val="tx1">
                  <a:lumMod val="10000"/>
                  <a:lumOff val="9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1706880" rIns="487680" bIns="487680" numCol="1" spcCol="1270" anchor="t" anchorCtr="0">
            <a:noAutofit/>
          </a:bodyPr>
          <a:lstStyle/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3600">
                <a:solidFill>
                  <a:srgbClr val="57565A"/>
                </a:solidFill>
              </a:rPr>
              <a:t>Key data point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>
                <a:solidFill>
                  <a:srgbClr val="57565A"/>
                </a:solidFill>
              </a:rPr>
              <a:t>This option has a triangle on the upper left. Throughout the design, we use subtle color shifts to add visual interest and convey forward momentum.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2400">
              <a:solidFill>
                <a:srgbClr val="57565A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83200" y="3689649"/>
            <a:ext cx="4697792" cy="9143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00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130992" y="3689649"/>
            <a:ext cx="4697792" cy="91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00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2675608" y="3689649"/>
            <a:ext cx="4697792" cy="91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00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8223400" y="3689649"/>
            <a:ext cx="4697792" cy="9143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000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924196" y="10389451"/>
            <a:ext cx="857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438340"/>
            <a:r>
              <a:rPr lang="en-US" sz="4000">
                <a:solidFill>
                  <a:srgbClr val="57565A"/>
                </a:solidFill>
              </a:rPr>
              <a:t>04</a:t>
            </a:r>
          </a:p>
        </p:txBody>
      </p:sp>
      <p:sp>
        <p:nvSpPr>
          <p:cNvPr id="83" name="Freeform 10"/>
          <p:cNvSpPr>
            <a:spLocks noEditPoints="1"/>
          </p:cNvSpPr>
          <p:nvPr/>
        </p:nvSpPr>
        <p:spPr bwMode="auto">
          <a:xfrm>
            <a:off x="7658445" y="4358918"/>
            <a:ext cx="704594" cy="640260"/>
          </a:xfrm>
          <a:custGeom>
            <a:avLst/>
            <a:gdLst>
              <a:gd name="T0" fmla="*/ 474 w 586"/>
              <a:gd name="T1" fmla="*/ 532 h 532"/>
              <a:gd name="T2" fmla="*/ 411 w 586"/>
              <a:gd name="T3" fmla="*/ 468 h 532"/>
              <a:gd name="T4" fmla="*/ 474 w 586"/>
              <a:gd name="T5" fmla="*/ 404 h 532"/>
              <a:gd name="T6" fmla="*/ 538 w 586"/>
              <a:gd name="T7" fmla="*/ 468 h 532"/>
              <a:gd name="T8" fmla="*/ 474 w 586"/>
              <a:gd name="T9" fmla="*/ 532 h 532"/>
              <a:gd name="T10" fmla="*/ 474 w 586"/>
              <a:gd name="T11" fmla="*/ 418 h 532"/>
              <a:gd name="T12" fmla="*/ 425 w 586"/>
              <a:gd name="T13" fmla="*/ 468 h 532"/>
              <a:gd name="T14" fmla="*/ 474 w 586"/>
              <a:gd name="T15" fmla="*/ 518 h 532"/>
              <a:gd name="T16" fmla="*/ 524 w 586"/>
              <a:gd name="T17" fmla="*/ 468 h 532"/>
              <a:gd name="T18" fmla="*/ 474 w 586"/>
              <a:gd name="T19" fmla="*/ 418 h 532"/>
              <a:gd name="T20" fmla="*/ 180 w 586"/>
              <a:gd name="T21" fmla="*/ 532 h 532"/>
              <a:gd name="T22" fmla="*/ 116 w 586"/>
              <a:gd name="T23" fmla="*/ 468 h 532"/>
              <a:gd name="T24" fmla="*/ 180 w 586"/>
              <a:gd name="T25" fmla="*/ 404 h 532"/>
              <a:gd name="T26" fmla="*/ 244 w 586"/>
              <a:gd name="T27" fmla="*/ 468 h 532"/>
              <a:gd name="T28" fmla="*/ 180 w 586"/>
              <a:gd name="T29" fmla="*/ 532 h 532"/>
              <a:gd name="T30" fmla="*/ 180 w 586"/>
              <a:gd name="T31" fmla="*/ 418 h 532"/>
              <a:gd name="T32" fmla="*/ 130 w 586"/>
              <a:gd name="T33" fmla="*/ 468 h 532"/>
              <a:gd name="T34" fmla="*/ 180 w 586"/>
              <a:gd name="T35" fmla="*/ 518 h 532"/>
              <a:gd name="T36" fmla="*/ 230 w 586"/>
              <a:gd name="T37" fmla="*/ 468 h 532"/>
              <a:gd name="T38" fmla="*/ 180 w 586"/>
              <a:gd name="T39" fmla="*/ 418 h 532"/>
              <a:gd name="T40" fmla="*/ 140 w 586"/>
              <a:gd name="T41" fmla="*/ 389 h 532"/>
              <a:gd name="T42" fmla="*/ 106 w 586"/>
              <a:gd name="T43" fmla="*/ 360 h 532"/>
              <a:gd name="T44" fmla="*/ 69 w 586"/>
              <a:gd name="T45" fmla="*/ 67 h 532"/>
              <a:gd name="T46" fmla="*/ 34 w 586"/>
              <a:gd name="T47" fmla="*/ 67 h 532"/>
              <a:gd name="T48" fmla="*/ 0 w 586"/>
              <a:gd name="T49" fmla="*/ 33 h 532"/>
              <a:gd name="T50" fmla="*/ 34 w 586"/>
              <a:gd name="T51" fmla="*/ 0 h 532"/>
              <a:gd name="T52" fmla="*/ 99 w 586"/>
              <a:gd name="T53" fmla="*/ 0 h 532"/>
              <a:gd name="T54" fmla="*/ 132 w 586"/>
              <a:gd name="T55" fmla="*/ 29 h 532"/>
              <a:gd name="T56" fmla="*/ 137 w 586"/>
              <a:gd name="T57" fmla="*/ 66 h 532"/>
              <a:gd name="T58" fmla="*/ 551 w 586"/>
              <a:gd name="T59" fmla="*/ 66 h 532"/>
              <a:gd name="T60" fmla="*/ 576 w 586"/>
              <a:gd name="T61" fmla="*/ 77 h 532"/>
              <a:gd name="T62" fmla="*/ 585 w 586"/>
              <a:gd name="T63" fmla="*/ 103 h 532"/>
              <a:gd name="T64" fmla="*/ 560 w 586"/>
              <a:gd name="T65" fmla="*/ 318 h 532"/>
              <a:gd name="T66" fmla="*/ 531 w 586"/>
              <a:gd name="T67" fmla="*/ 348 h 532"/>
              <a:gd name="T68" fmla="*/ 143 w 586"/>
              <a:gd name="T69" fmla="*/ 389 h 532"/>
              <a:gd name="T70" fmla="*/ 142 w 586"/>
              <a:gd name="T71" fmla="*/ 389 h 532"/>
              <a:gd name="T72" fmla="*/ 140 w 586"/>
              <a:gd name="T73" fmla="*/ 389 h 532"/>
              <a:gd name="T74" fmla="*/ 34 w 586"/>
              <a:gd name="T75" fmla="*/ 14 h 532"/>
              <a:gd name="T76" fmla="*/ 14 w 586"/>
              <a:gd name="T77" fmla="*/ 33 h 532"/>
              <a:gd name="T78" fmla="*/ 34 w 586"/>
              <a:gd name="T79" fmla="*/ 53 h 532"/>
              <a:gd name="T80" fmla="*/ 75 w 586"/>
              <a:gd name="T81" fmla="*/ 53 h 532"/>
              <a:gd name="T82" fmla="*/ 82 w 586"/>
              <a:gd name="T83" fmla="*/ 59 h 532"/>
              <a:gd name="T84" fmla="*/ 120 w 586"/>
              <a:gd name="T85" fmla="*/ 358 h 532"/>
              <a:gd name="T86" fmla="*/ 142 w 586"/>
              <a:gd name="T87" fmla="*/ 375 h 532"/>
              <a:gd name="T88" fmla="*/ 142 w 586"/>
              <a:gd name="T89" fmla="*/ 375 h 532"/>
              <a:gd name="T90" fmla="*/ 529 w 586"/>
              <a:gd name="T91" fmla="*/ 334 h 532"/>
              <a:gd name="T92" fmla="*/ 546 w 586"/>
              <a:gd name="T93" fmla="*/ 317 h 532"/>
              <a:gd name="T94" fmla="*/ 571 w 586"/>
              <a:gd name="T95" fmla="*/ 102 h 532"/>
              <a:gd name="T96" fmla="*/ 566 w 586"/>
              <a:gd name="T97" fmla="*/ 86 h 532"/>
              <a:gd name="T98" fmla="*/ 551 w 586"/>
              <a:gd name="T99" fmla="*/ 80 h 532"/>
              <a:gd name="T100" fmla="*/ 131 w 586"/>
              <a:gd name="T101" fmla="*/ 80 h 532"/>
              <a:gd name="T102" fmla="*/ 124 w 586"/>
              <a:gd name="T103" fmla="*/ 74 h 532"/>
              <a:gd name="T104" fmla="*/ 118 w 586"/>
              <a:gd name="T105" fmla="*/ 31 h 532"/>
              <a:gd name="T106" fmla="*/ 99 w 586"/>
              <a:gd name="T107" fmla="*/ 14 h 532"/>
              <a:gd name="T108" fmla="*/ 34 w 586"/>
              <a:gd name="T109" fmla="*/ 14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86" h="532">
                <a:moveTo>
                  <a:pt x="474" y="532"/>
                </a:moveTo>
                <a:cubicBezTo>
                  <a:pt x="439" y="532"/>
                  <a:pt x="411" y="503"/>
                  <a:pt x="411" y="468"/>
                </a:cubicBezTo>
                <a:cubicBezTo>
                  <a:pt x="411" y="433"/>
                  <a:pt x="439" y="404"/>
                  <a:pt x="474" y="404"/>
                </a:cubicBezTo>
                <a:cubicBezTo>
                  <a:pt x="510" y="404"/>
                  <a:pt x="538" y="433"/>
                  <a:pt x="538" y="468"/>
                </a:cubicBezTo>
                <a:cubicBezTo>
                  <a:pt x="538" y="503"/>
                  <a:pt x="510" y="532"/>
                  <a:pt x="474" y="532"/>
                </a:cubicBezTo>
                <a:close/>
                <a:moveTo>
                  <a:pt x="474" y="418"/>
                </a:moveTo>
                <a:cubicBezTo>
                  <a:pt x="447" y="418"/>
                  <a:pt x="425" y="441"/>
                  <a:pt x="425" y="468"/>
                </a:cubicBezTo>
                <a:cubicBezTo>
                  <a:pt x="425" y="496"/>
                  <a:pt x="447" y="518"/>
                  <a:pt x="474" y="518"/>
                </a:cubicBezTo>
                <a:cubicBezTo>
                  <a:pt x="502" y="518"/>
                  <a:pt x="524" y="496"/>
                  <a:pt x="524" y="468"/>
                </a:cubicBezTo>
                <a:cubicBezTo>
                  <a:pt x="524" y="441"/>
                  <a:pt x="502" y="418"/>
                  <a:pt x="474" y="418"/>
                </a:cubicBezTo>
                <a:close/>
                <a:moveTo>
                  <a:pt x="180" y="532"/>
                </a:moveTo>
                <a:cubicBezTo>
                  <a:pt x="145" y="532"/>
                  <a:pt x="116" y="503"/>
                  <a:pt x="116" y="468"/>
                </a:cubicBezTo>
                <a:cubicBezTo>
                  <a:pt x="116" y="433"/>
                  <a:pt x="145" y="404"/>
                  <a:pt x="180" y="404"/>
                </a:cubicBezTo>
                <a:cubicBezTo>
                  <a:pt x="215" y="404"/>
                  <a:pt x="244" y="433"/>
                  <a:pt x="244" y="468"/>
                </a:cubicBezTo>
                <a:cubicBezTo>
                  <a:pt x="244" y="503"/>
                  <a:pt x="215" y="532"/>
                  <a:pt x="180" y="532"/>
                </a:cubicBezTo>
                <a:close/>
                <a:moveTo>
                  <a:pt x="180" y="418"/>
                </a:moveTo>
                <a:cubicBezTo>
                  <a:pt x="153" y="418"/>
                  <a:pt x="130" y="441"/>
                  <a:pt x="130" y="468"/>
                </a:cubicBezTo>
                <a:cubicBezTo>
                  <a:pt x="130" y="496"/>
                  <a:pt x="153" y="518"/>
                  <a:pt x="180" y="518"/>
                </a:cubicBezTo>
                <a:cubicBezTo>
                  <a:pt x="208" y="518"/>
                  <a:pt x="230" y="496"/>
                  <a:pt x="230" y="468"/>
                </a:cubicBezTo>
                <a:cubicBezTo>
                  <a:pt x="230" y="441"/>
                  <a:pt x="208" y="418"/>
                  <a:pt x="180" y="418"/>
                </a:cubicBezTo>
                <a:close/>
                <a:moveTo>
                  <a:pt x="140" y="389"/>
                </a:moveTo>
                <a:cubicBezTo>
                  <a:pt x="123" y="389"/>
                  <a:pt x="108" y="376"/>
                  <a:pt x="106" y="360"/>
                </a:cubicBezTo>
                <a:cubicBezTo>
                  <a:pt x="69" y="67"/>
                  <a:pt x="69" y="67"/>
                  <a:pt x="69" y="67"/>
                </a:cubicBezTo>
                <a:cubicBezTo>
                  <a:pt x="34" y="67"/>
                  <a:pt x="34" y="67"/>
                  <a:pt x="34" y="67"/>
                </a:cubicBezTo>
                <a:cubicBezTo>
                  <a:pt x="16" y="67"/>
                  <a:pt x="0" y="52"/>
                  <a:pt x="0" y="33"/>
                </a:cubicBezTo>
                <a:cubicBezTo>
                  <a:pt x="0" y="15"/>
                  <a:pt x="16" y="0"/>
                  <a:pt x="34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16" y="0"/>
                  <a:pt x="130" y="12"/>
                  <a:pt x="132" y="29"/>
                </a:cubicBezTo>
                <a:cubicBezTo>
                  <a:pt x="137" y="66"/>
                  <a:pt x="137" y="66"/>
                  <a:pt x="137" y="66"/>
                </a:cubicBezTo>
                <a:cubicBezTo>
                  <a:pt x="551" y="66"/>
                  <a:pt x="551" y="66"/>
                  <a:pt x="551" y="66"/>
                </a:cubicBezTo>
                <a:cubicBezTo>
                  <a:pt x="561" y="66"/>
                  <a:pt x="570" y="70"/>
                  <a:pt x="576" y="77"/>
                </a:cubicBezTo>
                <a:cubicBezTo>
                  <a:pt x="583" y="84"/>
                  <a:pt x="586" y="94"/>
                  <a:pt x="585" y="103"/>
                </a:cubicBezTo>
                <a:cubicBezTo>
                  <a:pt x="560" y="318"/>
                  <a:pt x="560" y="318"/>
                  <a:pt x="560" y="318"/>
                </a:cubicBezTo>
                <a:cubicBezTo>
                  <a:pt x="559" y="334"/>
                  <a:pt x="546" y="346"/>
                  <a:pt x="531" y="348"/>
                </a:cubicBezTo>
                <a:cubicBezTo>
                  <a:pt x="143" y="389"/>
                  <a:pt x="143" y="389"/>
                  <a:pt x="143" y="389"/>
                </a:cubicBezTo>
                <a:cubicBezTo>
                  <a:pt x="143" y="389"/>
                  <a:pt x="143" y="389"/>
                  <a:pt x="142" y="389"/>
                </a:cubicBezTo>
                <a:cubicBezTo>
                  <a:pt x="142" y="389"/>
                  <a:pt x="141" y="389"/>
                  <a:pt x="140" y="389"/>
                </a:cubicBezTo>
                <a:close/>
                <a:moveTo>
                  <a:pt x="34" y="14"/>
                </a:moveTo>
                <a:cubicBezTo>
                  <a:pt x="23" y="14"/>
                  <a:pt x="14" y="22"/>
                  <a:pt x="14" y="33"/>
                </a:cubicBezTo>
                <a:cubicBezTo>
                  <a:pt x="14" y="44"/>
                  <a:pt x="23" y="53"/>
                  <a:pt x="34" y="53"/>
                </a:cubicBezTo>
                <a:cubicBezTo>
                  <a:pt x="75" y="53"/>
                  <a:pt x="75" y="53"/>
                  <a:pt x="75" y="53"/>
                </a:cubicBezTo>
                <a:cubicBezTo>
                  <a:pt x="79" y="53"/>
                  <a:pt x="82" y="55"/>
                  <a:pt x="82" y="59"/>
                </a:cubicBezTo>
                <a:cubicBezTo>
                  <a:pt x="120" y="358"/>
                  <a:pt x="120" y="358"/>
                  <a:pt x="120" y="358"/>
                </a:cubicBezTo>
                <a:cubicBezTo>
                  <a:pt x="122" y="368"/>
                  <a:pt x="131" y="376"/>
                  <a:pt x="142" y="375"/>
                </a:cubicBezTo>
                <a:cubicBezTo>
                  <a:pt x="142" y="375"/>
                  <a:pt x="142" y="375"/>
                  <a:pt x="142" y="375"/>
                </a:cubicBezTo>
                <a:cubicBezTo>
                  <a:pt x="529" y="334"/>
                  <a:pt x="529" y="334"/>
                  <a:pt x="529" y="334"/>
                </a:cubicBezTo>
                <a:cubicBezTo>
                  <a:pt x="538" y="333"/>
                  <a:pt x="545" y="326"/>
                  <a:pt x="546" y="317"/>
                </a:cubicBezTo>
                <a:cubicBezTo>
                  <a:pt x="571" y="102"/>
                  <a:pt x="571" y="102"/>
                  <a:pt x="571" y="102"/>
                </a:cubicBezTo>
                <a:cubicBezTo>
                  <a:pt x="571" y="96"/>
                  <a:pt x="570" y="91"/>
                  <a:pt x="566" y="86"/>
                </a:cubicBezTo>
                <a:cubicBezTo>
                  <a:pt x="562" y="82"/>
                  <a:pt x="557" y="80"/>
                  <a:pt x="551" y="80"/>
                </a:cubicBezTo>
                <a:cubicBezTo>
                  <a:pt x="131" y="80"/>
                  <a:pt x="131" y="80"/>
                  <a:pt x="131" y="80"/>
                </a:cubicBezTo>
                <a:cubicBezTo>
                  <a:pt x="127" y="80"/>
                  <a:pt x="124" y="77"/>
                  <a:pt x="124" y="74"/>
                </a:cubicBezTo>
                <a:cubicBezTo>
                  <a:pt x="118" y="31"/>
                  <a:pt x="118" y="31"/>
                  <a:pt x="118" y="31"/>
                </a:cubicBezTo>
                <a:cubicBezTo>
                  <a:pt x="117" y="21"/>
                  <a:pt x="109" y="14"/>
                  <a:pt x="99" y="14"/>
                </a:cubicBezTo>
                <a:lnTo>
                  <a:pt x="34" y="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5400">
              <a:solidFill>
                <a:srgbClr val="57565A"/>
              </a:solidFill>
            </a:endParaRPr>
          </a:p>
        </p:txBody>
      </p:sp>
      <p:sp>
        <p:nvSpPr>
          <p:cNvPr id="84" name="Freeform 39"/>
          <p:cNvSpPr>
            <a:spLocks noEditPoints="1"/>
          </p:cNvSpPr>
          <p:nvPr/>
        </p:nvSpPr>
        <p:spPr bwMode="auto">
          <a:xfrm>
            <a:off x="13195912" y="4240118"/>
            <a:ext cx="824484" cy="765856"/>
          </a:xfrm>
          <a:custGeom>
            <a:avLst/>
            <a:gdLst>
              <a:gd name="T0" fmla="*/ 387 w 759"/>
              <a:gd name="T1" fmla="*/ 56 h 705"/>
              <a:gd name="T2" fmla="*/ 387 w 759"/>
              <a:gd name="T3" fmla="*/ 7 h 705"/>
              <a:gd name="T4" fmla="*/ 380 w 759"/>
              <a:gd name="T5" fmla="*/ 0 h 705"/>
              <a:gd name="T6" fmla="*/ 373 w 759"/>
              <a:gd name="T7" fmla="*/ 7 h 705"/>
              <a:gd name="T8" fmla="*/ 373 w 759"/>
              <a:gd name="T9" fmla="*/ 56 h 705"/>
              <a:gd name="T10" fmla="*/ 0 w 759"/>
              <a:gd name="T11" fmla="*/ 404 h 705"/>
              <a:gd name="T12" fmla="*/ 0 w 759"/>
              <a:gd name="T13" fmla="*/ 405 h 705"/>
              <a:gd name="T14" fmla="*/ 5 w 759"/>
              <a:gd name="T15" fmla="*/ 411 h 705"/>
              <a:gd name="T16" fmla="*/ 13 w 759"/>
              <a:gd name="T17" fmla="*/ 409 h 705"/>
              <a:gd name="T18" fmla="*/ 131 w 759"/>
              <a:gd name="T19" fmla="*/ 346 h 705"/>
              <a:gd name="T20" fmla="*/ 250 w 759"/>
              <a:gd name="T21" fmla="*/ 409 h 705"/>
              <a:gd name="T22" fmla="*/ 261 w 759"/>
              <a:gd name="T23" fmla="*/ 409 h 705"/>
              <a:gd name="T24" fmla="*/ 373 w 759"/>
              <a:gd name="T25" fmla="*/ 346 h 705"/>
              <a:gd name="T26" fmla="*/ 373 w 759"/>
              <a:gd name="T27" fmla="*/ 631 h 705"/>
              <a:gd name="T28" fmla="*/ 308 w 759"/>
              <a:gd name="T29" fmla="*/ 691 h 705"/>
              <a:gd name="T30" fmla="*/ 243 w 759"/>
              <a:gd name="T31" fmla="*/ 631 h 705"/>
              <a:gd name="T32" fmla="*/ 236 w 759"/>
              <a:gd name="T33" fmla="*/ 624 h 705"/>
              <a:gd name="T34" fmla="*/ 229 w 759"/>
              <a:gd name="T35" fmla="*/ 631 h 705"/>
              <a:gd name="T36" fmla="*/ 308 w 759"/>
              <a:gd name="T37" fmla="*/ 705 h 705"/>
              <a:gd name="T38" fmla="*/ 387 w 759"/>
              <a:gd name="T39" fmla="*/ 631 h 705"/>
              <a:gd name="T40" fmla="*/ 387 w 759"/>
              <a:gd name="T41" fmla="*/ 346 h 705"/>
              <a:gd name="T42" fmla="*/ 498 w 759"/>
              <a:gd name="T43" fmla="*/ 409 h 705"/>
              <a:gd name="T44" fmla="*/ 504 w 759"/>
              <a:gd name="T45" fmla="*/ 412 h 705"/>
              <a:gd name="T46" fmla="*/ 510 w 759"/>
              <a:gd name="T47" fmla="*/ 409 h 705"/>
              <a:gd name="T48" fmla="*/ 628 w 759"/>
              <a:gd name="T49" fmla="*/ 346 h 705"/>
              <a:gd name="T50" fmla="*/ 747 w 759"/>
              <a:gd name="T51" fmla="*/ 409 h 705"/>
              <a:gd name="T52" fmla="*/ 752 w 759"/>
              <a:gd name="T53" fmla="*/ 412 h 705"/>
              <a:gd name="T54" fmla="*/ 754 w 759"/>
              <a:gd name="T55" fmla="*/ 411 h 705"/>
              <a:gd name="T56" fmla="*/ 759 w 759"/>
              <a:gd name="T57" fmla="*/ 405 h 705"/>
              <a:gd name="T58" fmla="*/ 759 w 759"/>
              <a:gd name="T59" fmla="*/ 404 h 705"/>
              <a:gd name="T60" fmla="*/ 387 w 759"/>
              <a:gd name="T61" fmla="*/ 56 h 705"/>
              <a:gd name="T62" fmla="*/ 628 w 759"/>
              <a:gd name="T63" fmla="*/ 332 h 705"/>
              <a:gd name="T64" fmla="*/ 504 w 759"/>
              <a:gd name="T65" fmla="*/ 393 h 705"/>
              <a:gd name="T66" fmla="*/ 380 w 759"/>
              <a:gd name="T67" fmla="*/ 332 h 705"/>
              <a:gd name="T68" fmla="*/ 256 w 759"/>
              <a:gd name="T69" fmla="*/ 393 h 705"/>
              <a:gd name="T70" fmla="*/ 131 w 759"/>
              <a:gd name="T71" fmla="*/ 332 h 705"/>
              <a:gd name="T72" fmla="*/ 15 w 759"/>
              <a:gd name="T73" fmla="*/ 384 h 705"/>
              <a:gd name="T74" fmla="*/ 380 w 759"/>
              <a:gd name="T75" fmla="*/ 70 h 705"/>
              <a:gd name="T76" fmla="*/ 745 w 759"/>
              <a:gd name="T77" fmla="*/ 384 h 705"/>
              <a:gd name="T78" fmla="*/ 628 w 759"/>
              <a:gd name="T79" fmla="*/ 332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9" h="705">
                <a:moveTo>
                  <a:pt x="387" y="56"/>
                </a:moveTo>
                <a:cubicBezTo>
                  <a:pt x="387" y="7"/>
                  <a:pt x="387" y="7"/>
                  <a:pt x="387" y="7"/>
                </a:cubicBezTo>
                <a:cubicBezTo>
                  <a:pt x="387" y="3"/>
                  <a:pt x="384" y="0"/>
                  <a:pt x="380" y="0"/>
                </a:cubicBezTo>
                <a:cubicBezTo>
                  <a:pt x="376" y="0"/>
                  <a:pt x="373" y="3"/>
                  <a:pt x="373" y="7"/>
                </a:cubicBezTo>
                <a:cubicBezTo>
                  <a:pt x="373" y="56"/>
                  <a:pt x="373" y="56"/>
                  <a:pt x="373" y="56"/>
                </a:cubicBezTo>
                <a:cubicBezTo>
                  <a:pt x="167" y="59"/>
                  <a:pt x="0" y="214"/>
                  <a:pt x="0" y="404"/>
                </a:cubicBezTo>
                <a:cubicBezTo>
                  <a:pt x="0" y="405"/>
                  <a:pt x="0" y="405"/>
                  <a:pt x="0" y="405"/>
                </a:cubicBezTo>
                <a:cubicBezTo>
                  <a:pt x="0" y="408"/>
                  <a:pt x="2" y="410"/>
                  <a:pt x="5" y="411"/>
                </a:cubicBezTo>
                <a:cubicBezTo>
                  <a:pt x="8" y="412"/>
                  <a:pt x="11" y="411"/>
                  <a:pt x="13" y="409"/>
                </a:cubicBezTo>
                <a:cubicBezTo>
                  <a:pt x="40" y="369"/>
                  <a:pt x="85" y="346"/>
                  <a:pt x="131" y="346"/>
                </a:cubicBezTo>
                <a:cubicBezTo>
                  <a:pt x="178" y="346"/>
                  <a:pt x="223" y="369"/>
                  <a:pt x="250" y="409"/>
                </a:cubicBezTo>
                <a:cubicBezTo>
                  <a:pt x="253" y="412"/>
                  <a:pt x="259" y="412"/>
                  <a:pt x="261" y="409"/>
                </a:cubicBezTo>
                <a:cubicBezTo>
                  <a:pt x="287" y="371"/>
                  <a:pt x="329" y="348"/>
                  <a:pt x="373" y="346"/>
                </a:cubicBezTo>
                <a:cubicBezTo>
                  <a:pt x="373" y="631"/>
                  <a:pt x="373" y="631"/>
                  <a:pt x="373" y="631"/>
                </a:cubicBezTo>
                <a:cubicBezTo>
                  <a:pt x="373" y="664"/>
                  <a:pt x="344" y="691"/>
                  <a:pt x="308" y="691"/>
                </a:cubicBezTo>
                <a:cubicBezTo>
                  <a:pt x="272" y="691"/>
                  <a:pt x="243" y="664"/>
                  <a:pt x="243" y="631"/>
                </a:cubicBezTo>
                <a:cubicBezTo>
                  <a:pt x="243" y="627"/>
                  <a:pt x="240" y="624"/>
                  <a:pt x="236" y="624"/>
                </a:cubicBezTo>
                <a:cubicBezTo>
                  <a:pt x="233" y="624"/>
                  <a:pt x="229" y="627"/>
                  <a:pt x="229" y="631"/>
                </a:cubicBezTo>
                <a:cubicBezTo>
                  <a:pt x="229" y="672"/>
                  <a:pt x="265" y="705"/>
                  <a:pt x="308" y="705"/>
                </a:cubicBezTo>
                <a:cubicBezTo>
                  <a:pt x="352" y="705"/>
                  <a:pt x="387" y="672"/>
                  <a:pt x="387" y="631"/>
                </a:cubicBezTo>
                <a:cubicBezTo>
                  <a:pt x="387" y="346"/>
                  <a:pt x="387" y="346"/>
                  <a:pt x="387" y="346"/>
                </a:cubicBezTo>
                <a:cubicBezTo>
                  <a:pt x="431" y="348"/>
                  <a:pt x="472" y="371"/>
                  <a:pt x="498" y="409"/>
                </a:cubicBezTo>
                <a:cubicBezTo>
                  <a:pt x="500" y="410"/>
                  <a:pt x="502" y="412"/>
                  <a:pt x="504" y="412"/>
                </a:cubicBezTo>
                <a:cubicBezTo>
                  <a:pt x="506" y="412"/>
                  <a:pt x="508" y="410"/>
                  <a:pt x="510" y="409"/>
                </a:cubicBezTo>
                <a:cubicBezTo>
                  <a:pt x="537" y="369"/>
                  <a:pt x="581" y="346"/>
                  <a:pt x="628" y="346"/>
                </a:cubicBezTo>
                <a:cubicBezTo>
                  <a:pt x="675" y="346"/>
                  <a:pt x="719" y="369"/>
                  <a:pt x="747" y="409"/>
                </a:cubicBezTo>
                <a:cubicBezTo>
                  <a:pt x="748" y="411"/>
                  <a:pt x="750" y="412"/>
                  <a:pt x="752" y="412"/>
                </a:cubicBezTo>
                <a:cubicBezTo>
                  <a:pt x="753" y="412"/>
                  <a:pt x="754" y="411"/>
                  <a:pt x="754" y="411"/>
                </a:cubicBezTo>
                <a:cubicBezTo>
                  <a:pt x="757" y="410"/>
                  <a:pt x="759" y="408"/>
                  <a:pt x="759" y="405"/>
                </a:cubicBezTo>
                <a:cubicBezTo>
                  <a:pt x="759" y="404"/>
                  <a:pt x="759" y="404"/>
                  <a:pt x="759" y="404"/>
                </a:cubicBezTo>
                <a:cubicBezTo>
                  <a:pt x="759" y="214"/>
                  <a:pt x="593" y="59"/>
                  <a:pt x="387" y="56"/>
                </a:cubicBezTo>
                <a:close/>
                <a:moveTo>
                  <a:pt x="628" y="332"/>
                </a:moveTo>
                <a:cubicBezTo>
                  <a:pt x="580" y="332"/>
                  <a:pt x="534" y="354"/>
                  <a:pt x="504" y="393"/>
                </a:cubicBezTo>
                <a:cubicBezTo>
                  <a:pt x="474" y="354"/>
                  <a:pt x="428" y="332"/>
                  <a:pt x="380" y="332"/>
                </a:cubicBezTo>
                <a:cubicBezTo>
                  <a:pt x="332" y="332"/>
                  <a:pt x="286" y="354"/>
                  <a:pt x="256" y="393"/>
                </a:cubicBezTo>
                <a:cubicBezTo>
                  <a:pt x="225" y="354"/>
                  <a:pt x="180" y="332"/>
                  <a:pt x="131" y="332"/>
                </a:cubicBezTo>
                <a:cubicBezTo>
                  <a:pt x="87" y="332"/>
                  <a:pt x="45" y="351"/>
                  <a:pt x="15" y="384"/>
                </a:cubicBezTo>
                <a:cubicBezTo>
                  <a:pt x="27" y="209"/>
                  <a:pt x="186" y="70"/>
                  <a:pt x="380" y="70"/>
                </a:cubicBezTo>
                <a:cubicBezTo>
                  <a:pt x="574" y="70"/>
                  <a:pt x="733" y="209"/>
                  <a:pt x="745" y="384"/>
                </a:cubicBezTo>
                <a:cubicBezTo>
                  <a:pt x="715" y="351"/>
                  <a:pt x="673" y="332"/>
                  <a:pt x="628" y="3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5400">
              <a:solidFill>
                <a:srgbClr val="57565A"/>
              </a:solidFill>
            </a:endParaRPr>
          </a:p>
        </p:txBody>
      </p:sp>
      <p:grpSp>
        <p:nvGrpSpPr>
          <p:cNvPr id="85" name="Group 42"/>
          <p:cNvGrpSpPr>
            <a:grpSpLocks noChangeAspect="1"/>
          </p:cNvGrpSpPr>
          <p:nvPr/>
        </p:nvGrpSpPr>
        <p:grpSpPr bwMode="auto">
          <a:xfrm>
            <a:off x="18749336" y="4314635"/>
            <a:ext cx="727072" cy="681038"/>
            <a:chOff x="2028" y="821"/>
            <a:chExt cx="1706" cy="1598"/>
          </a:xfrm>
          <a:solidFill>
            <a:schemeClr val="accent3"/>
          </a:solidFill>
        </p:grpSpPr>
        <p:sp>
          <p:nvSpPr>
            <p:cNvPr id="86" name="Freeform 43"/>
            <p:cNvSpPr>
              <a:spLocks noEditPoints="1"/>
            </p:cNvSpPr>
            <p:nvPr/>
          </p:nvSpPr>
          <p:spPr bwMode="auto">
            <a:xfrm>
              <a:off x="2768" y="821"/>
              <a:ext cx="302" cy="301"/>
            </a:xfrm>
            <a:custGeom>
              <a:avLst/>
              <a:gdLst>
                <a:gd name="T0" fmla="*/ 63 w 127"/>
                <a:gd name="T1" fmla="*/ 127 h 127"/>
                <a:gd name="T2" fmla="*/ 127 w 127"/>
                <a:gd name="T3" fmla="*/ 63 h 127"/>
                <a:gd name="T4" fmla="*/ 63 w 127"/>
                <a:gd name="T5" fmla="*/ 0 h 127"/>
                <a:gd name="T6" fmla="*/ 0 w 127"/>
                <a:gd name="T7" fmla="*/ 63 h 127"/>
                <a:gd name="T8" fmla="*/ 63 w 127"/>
                <a:gd name="T9" fmla="*/ 127 h 127"/>
                <a:gd name="T10" fmla="*/ 63 w 127"/>
                <a:gd name="T11" fmla="*/ 14 h 127"/>
                <a:gd name="T12" fmla="*/ 113 w 127"/>
                <a:gd name="T13" fmla="*/ 63 h 127"/>
                <a:gd name="T14" fmla="*/ 63 w 127"/>
                <a:gd name="T15" fmla="*/ 113 h 127"/>
                <a:gd name="T16" fmla="*/ 14 w 127"/>
                <a:gd name="T17" fmla="*/ 63 h 127"/>
                <a:gd name="T18" fmla="*/ 63 w 127"/>
                <a:gd name="T19" fmla="*/ 1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27">
                  <a:moveTo>
                    <a:pt x="63" y="127"/>
                  </a:moveTo>
                  <a:cubicBezTo>
                    <a:pt x="98" y="127"/>
                    <a:pt x="127" y="98"/>
                    <a:pt x="127" y="63"/>
                  </a:cubicBezTo>
                  <a:cubicBezTo>
                    <a:pt x="127" y="28"/>
                    <a:pt x="98" y="0"/>
                    <a:pt x="63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98"/>
                    <a:pt x="28" y="127"/>
                    <a:pt x="63" y="127"/>
                  </a:cubicBezTo>
                  <a:close/>
                  <a:moveTo>
                    <a:pt x="63" y="14"/>
                  </a:moveTo>
                  <a:cubicBezTo>
                    <a:pt x="91" y="14"/>
                    <a:pt x="113" y="36"/>
                    <a:pt x="113" y="63"/>
                  </a:cubicBezTo>
                  <a:cubicBezTo>
                    <a:pt x="113" y="90"/>
                    <a:pt x="91" y="113"/>
                    <a:pt x="63" y="113"/>
                  </a:cubicBezTo>
                  <a:cubicBezTo>
                    <a:pt x="36" y="113"/>
                    <a:pt x="14" y="90"/>
                    <a:pt x="14" y="63"/>
                  </a:cubicBezTo>
                  <a:cubicBezTo>
                    <a:pt x="14" y="36"/>
                    <a:pt x="36" y="14"/>
                    <a:pt x="6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5400">
                <a:solidFill>
                  <a:srgbClr val="57565A"/>
                </a:solidFill>
              </a:endParaRPr>
            </a:p>
          </p:txBody>
        </p:sp>
        <p:sp>
          <p:nvSpPr>
            <p:cNvPr id="87" name="Freeform 44"/>
            <p:cNvSpPr>
              <a:spLocks noEditPoints="1"/>
            </p:cNvSpPr>
            <p:nvPr/>
          </p:nvSpPr>
          <p:spPr bwMode="auto">
            <a:xfrm>
              <a:off x="2028" y="1155"/>
              <a:ext cx="1706" cy="1264"/>
            </a:xfrm>
            <a:custGeom>
              <a:avLst/>
              <a:gdLst>
                <a:gd name="T0" fmla="*/ 614 w 719"/>
                <a:gd name="T1" fmla="*/ 152 h 533"/>
                <a:gd name="T2" fmla="*/ 519 w 719"/>
                <a:gd name="T3" fmla="*/ 2 h 533"/>
                <a:gd name="T4" fmla="*/ 375 w 719"/>
                <a:gd name="T5" fmla="*/ 25 h 533"/>
                <a:gd name="T6" fmla="*/ 111 w 719"/>
                <a:gd name="T7" fmla="*/ 244 h 533"/>
                <a:gd name="T8" fmla="*/ 14 w 719"/>
                <a:gd name="T9" fmla="*/ 162 h 533"/>
                <a:gd name="T10" fmla="*/ 103 w 719"/>
                <a:gd name="T11" fmla="*/ 73 h 533"/>
                <a:gd name="T12" fmla="*/ 0 w 719"/>
                <a:gd name="T13" fmla="*/ 162 h 533"/>
                <a:gd name="T14" fmla="*/ 110 w 719"/>
                <a:gd name="T15" fmla="*/ 258 h 533"/>
                <a:gd name="T16" fmla="*/ 176 w 719"/>
                <a:gd name="T17" fmla="*/ 408 h 533"/>
                <a:gd name="T18" fmla="*/ 225 w 719"/>
                <a:gd name="T19" fmla="*/ 528 h 533"/>
                <a:gd name="T20" fmla="*/ 330 w 719"/>
                <a:gd name="T21" fmla="*/ 482 h 533"/>
                <a:gd name="T22" fmla="*/ 499 w 719"/>
                <a:gd name="T23" fmla="*/ 533 h 533"/>
                <a:gd name="T24" fmla="*/ 527 w 719"/>
                <a:gd name="T25" fmla="*/ 528 h 533"/>
                <a:gd name="T26" fmla="*/ 575 w 719"/>
                <a:gd name="T27" fmla="*/ 407 h 533"/>
                <a:gd name="T28" fmla="*/ 648 w 719"/>
                <a:gd name="T29" fmla="*/ 358 h 533"/>
                <a:gd name="T30" fmla="*/ 648 w 719"/>
                <a:gd name="T31" fmla="*/ 152 h 533"/>
                <a:gd name="T32" fmla="*/ 610 w 719"/>
                <a:gd name="T33" fmla="*/ 344 h 533"/>
                <a:gd name="T34" fmla="*/ 562 w 719"/>
                <a:gd name="T35" fmla="*/ 400 h 533"/>
                <a:gd name="T36" fmla="*/ 566 w 719"/>
                <a:gd name="T37" fmla="*/ 425 h 533"/>
                <a:gd name="T38" fmla="*/ 499 w 719"/>
                <a:gd name="T39" fmla="*/ 519 h 533"/>
                <a:gd name="T40" fmla="*/ 499 w 719"/>
                <a:gd name="T41" fmla="*/ 519 h 533"/>
                <a:gd name="T42" fmla="*/ 426 w 719"/>
                <a:gd name="T43" fmla="*/ 467 h 533"/>
                <a:gd name="T44" fmla="*/ 327 w 719"/>
                <a:gd name="T45" fmla="*/ 467 h 533"/>
                <a:gd name="T46" fmla="*/ 252 w 719"/>
                <a:gd name="T47" fmla="*/ 519 h 533"/>
                <a:gd name="T48" fmla="*/ 185 w 719"/>
                <a:gd name="T49" fmla="*/ 425 h 533"/>
                <a:gd name="T50" fmla="*/ 189 w 719"/>
                <a:gd name="T51" fmla="*/ 401 h 533"/>
                <a:gd name="T52" fmla="*/ 177 w 719"/>
                <a:gd name="T53" fmla="*/ 115 h 533"/>
                <a:gd name="T54" fmla="*/ 459 w 719"/>
                <a:gd name="T55" fmla="*/ 51 h 533"/>
                <a:gd name="T56" fmla="*/ 514 w 719"/>
                <a:gd name="T57" fmla="*/ 16 h 533"/>
                <a:gd name="T58" fmla="*/ 547 w 719"/>
                <a:gd name="T59" fmla="*/ 92 h 533"/>
                <a:gd name="T60" fmla="*/ 604 w 719"/>
                <a:gd name="T61" fmla="*/ 163 h 533"/>
                <a:gd name="T62" fmla="*/ 648 w 719"/>
                <a:gd name="T63" fmla="*/ 166 h 533"/>
                <a:gd name="T64" fmla="*/ 648 w 719"/>
                <a:gd name="T65" fmla="*/ 344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19" h="533">
                  <a:moveTo>
                    <a:pt x="648" y="152"/>
                  </a:moveTo>
                  <a:cubicBezTo>
                    <a:pt x="614" y="152"/>
                    <a:pt x="614" y="152"/>
                    <a:pt x="614" y="152"/>
                  </a:cubicBezTo>
                  <a:cubicBezTo>
                    <a:pt x="601" y="129"/>
                    <a:pt x="583" y="108"/>
                    <a:pt x="561" y="89"/>
                  </a:cubicBezTo>
                  <a:cubicBezTo>
                    <a:pt x="562" y="53"/>
                    <a:pt x="558" y="7"/>
                    <a:pt x="519" y="2"/>
                  </a:cubicBezTo>
                  <a:cubicBezTo>
                    <a:pt x="499" y="0"/>
                    <a:pt x="478" y="11"/>
                    <a:pt x="458" y="36"/>
                  </a:cubicBezTo>
                  <a:cubicBezTo>
                    <a:pt x="431" y="28"/>
                    <a:pt x="404" y="25"/>
                    <a:pt x="375" y="25"/>
                  </a:cubicBezTo>
                  <a:cubicBezTo>
                    <a:pt x="290" y="25"/>
                    <a:pt x="214" y="54"/>
                    <a:pt x="167" y="105"/>
                  </a:cubicBezTo>
                  <a:cubicBezTo>
                    <a:pt x="133" y="142"/>
                    <a:pt x="114" y="189"/>
                    <a:pt x="111" y="244"/>
                  </a:cubicBezTo>
                  <a:cubicBezTo>
                    <a:pt x="96" y="244"/>
                    <a:pt x="96" y="244"/>
                    <a:pt x="96" y="244"/>
                  </a:cubicBezTo>
                  <a:cubicBezTo>
                    <a:pt x="51" y="244"/>
                    <a:pt x="14" y="207"/>
                    <a:pt x="14" y="162"/>
                  </a:cubicBezTo>
                  <a:cubicBezTo>
                    <a:pt x="14" y="117"/>
                    <a:pt x="51" y="80"/>
                    <a:pt x="96" y="80"/>
                  </a:cubicBezTo>
                  <a:cubicBezTo>
                    <a:pt x="100" y="80"/>
                    <a:pt x="103" y="77"/>
                    <a:pt x="103" y="73"/>
                  </a:cubicBezTo>
                  <a:cubicBezTo>
                    <a:pt x="103" y="69"/>
                    <a:pt x="100" y="66"/>
                    <a:pt x="96" y="66"/>
                  </a:cubicBezTo>
                  <a:cubicBezTo>
                    <a:pt x="43" y="66"/>
                    <a:pt x="0" y="109"/>
                    <a:pt x="0" y="162"/>
                  </a:cubicBezTo>
                  <a:cubicBezTo>
                    <a:pt x="0" y="215"/>
                    <a:pt x="43" y="258"/>
                    <a:pt x="96" y="258"/>
                  </a:cubicBezTo>
                  <a:cubicBezTo>
                    <a:pt x="110" y="258"/>
                    <a:pt x="110" y="258"/>
                    <a:pt x="110" y="258"/>
                  </a:cubicBezTo>
                  <a:cubicBezTo>
                    <a:pt x="110" y="268"/>
                    <a:pt x="111" y="278"/>
                    <a:pt x="111" y="288"/>
                  </a:cubicBezTo>
                  <a:cubicBezTo>
                    <a:pt x="115" y="329"/>
                    <a:pt x="137" y="370"/>
                    <a:pt x="176" y="408"/>
                  </a:cubicBezTo>
                  <a:cubicBezTo>
                    <a:pt x="172" y="420"/>
                    <a:pt x="172" y="420"/>
                    <a:pt x="172" y="420"/>
                  </a:cubicBezTo>
                  <a:cubicBezTo>
                    <a:pt x="157" y="464"/>
                    <a:pt x="181" y="513"/>
                    <a:pt x="225" y="528"/>
                  </a:cubicBezTo>
                  <a:cubicBezTo>
                    <a:pt x="234" y="531"/>
                    <a:pt x="243" y="533"/>
                    <a:pt x="252" y="533"/>
                  </a:cubicBezTo>
                  <a:cubicBezTo>
                    <a:pt x="286" y="533"/>
                    <a:pt x="317" y="512"/>
                    <a:pt x="330" y="482"/>
                  </a:cubicBezTo>
                  <a:cubicBezTo>
                    <a:pt x="361" y="486"/>
                    <a:pt x="391" y="486"/>
                    <a:pt x="421" y="481"/>
                  </a:cubicBezTo>
                  <a:cubicBezTo>
                    <a:pt x="435" y="512"/>
                    <a:pt x="465" y="533"/>
                    <a:pt x="499" y="533"/>
                  </a:cubicBezTo>
                  <a:cubicBezTo>
                    <a:pt x="499" y="533"/>
                    <a:pt x="499" y="533"/>
                    <a:pt x="499" y="533"/>
                  </a:cubicBezTo>
                  <a:cubicBezTo>
                    <a:pt x="509" y="533"/>
                    <a:pt x="518" y="531"/>
                    <a:pt x="527" y="528"/>
                  </a:cubicBezTo>
                  <a:cubicBezTo>
                    <a:pt x="571" y="513"/>
                    <a:pt x="595" y="464"/>
                    <a:pt x="580" y="420"/>
                  </a:cubicBezTo>
                  <a:cubicBezTo>
                    <a:pt x="575" y="407"/>
                    <a:pt x="575" y="407"/>
                    <a:pt x="575" y="407"/>
                  </a:cubicBezTo>
                  <a:cubicBezTo>
                    <a:pt x="590" y="392"/>
                    <a:pt x="603" y="376"/>
                    <a:pt x="614" y="358"/>
                  </a:cubicBezTo>
                  <a:cubicBezTo>
                    <a:pt x="648" y="358"/>
                    <a:pt x="648" y="358"/>
                    <a:pt x="648" y="358"/>
                  </a:cubicBezTo>
                  <a:cubicBezTo>
                    <a:pt x="688" y="358"/>
                    <a:pt x="719" y="314"/>
                    <a:pt x="719" y="255"/>
                  </a:cubicBezTo>
                  <a:cubicBezTo>
                    <a:pt x="719" y="197"/>
                    <a:pt x="688" y="152"/>
                    <a:pt x="648" y="152"/>
                  </a:cubicBezTo>
                  <a:close/>
                  <a:moveTo>
                    <a:pt x="648" y="344"/>
                  </a:moveTo>
                  <a:cubicBezTo>
                    <a:pt x="610" y="344"/>
                    <a:pt x="610" y="344"/>
                    <a:pt x="610" y="344"/>
                  </a:cubicBezTo>
                  <a:cubicBezTo>
                    <a:pt x="607" y="344"/>
                    <a:pt x="605" y="345"/>
                    <a:pt x="603" y="348"/>
                  </a:cubicBezTo>
                  <a:cubicBezTo>
                    <a:pt x="593" y="367"/>
                    <a:pt x="579" y="384"/>
                    <a:pt x="562" y="400"/>
                  </a:cubicBezTo>
                  <a:cubicBezTo>
                    <a:pt x="560" y="402"/>
                    <a:pt x="559" y="405"/>
                    <a:pt x="560" y="407"/>
                  </a:cubicBezTo>
                  <a:cubicBezTo>
                    <a:pt x="566" y="425"/>
                    <a:pt x="566" y="425"/>
                    <a:pt x="566" y="425"/>
                  </a:cubicBezTo>
                  <a:cubicBezTo>
                    <a:pt x="579" y="462"/>
                    <a:pt x="559" y="502"/>
                    <a:pt x="522" y="515"/>
                  </a:cubicBezTo>
                  <a:cubicBezTo>
                    <a:pt x="515" y="517"/>
                    <a:pt x="507" y="519"/>
                    <a:pt x="499" y="519"/>
                  </a:cubicBezTo>
                  <a:cubicBezTo>
                    <a:pt x="499" y="526"/>
                    <a:pt x="499" y="526"/>
                    <a:pt x="499" y="526"/>
                  </a:cubicBezTo>
                  <a:cubicBezTo>
                    <a:pt x="499" y="519"/>
                    <a:pt x="499" y="519"/>
                    <a:pt x="499" y="519"/>
                  </a:cubicBezTo>
                  <a:cubicBezTo>
                    <a:pt x="469" y="519"/>
                    <a:pt x="442" y="500"/>
                    <a:pt x="432" y="471"/>
                  </a:cubicBezTo>
                  <a:cubicBezTo>
                    <a:pt x="431" y="468"/>
                    <a:pt x="429" y="467"/>
                    <a:pt x="426" y="467"/>
                  </a:cubicBezTo>
                  <a:cubicBezTo>
                    <a:pt x="425" y="467"/>
                    <a:pt x="425" y="467"/>
                    <a:pt x="425" y="467"/>
                  </a:cubicBezTo>
                  <a:cubicBezTo>
                    <a:pt x="393" y="472"/>
                    <a:pt x="360" y="472"/>
                    <a:pt x="327" y="467"/>
                  </a:cubicBezTo>
                  <a:cubicBezTo>
                    <a:pt x="324" y="466"/>
                    <a:pt x="320" y="468"/>
                    <a:pt x="319" y="471"/>
                  </a:cubicBezTo>
                  <a:cubicBezTo>
                    <a:pt x="309" y="500"/>
                    <a:pt x="282" y="519"/>
                    <a:pt x="252" y="519"/>
                  </a:cubicBezTo>
                  <a:cubicBezTo>
                    <a:pt x="245" y="519"/>
                    <a:pt x="237" y="517"/>
                    <a:pt x="230" y="515"/>
                  </a:cubicBezTo>
                  <a:cubicBezTo>
                    <a:pt x="193" y="502"/>
                    <a:pt x="173" y="462"/>
                    <a:pt x="185" y="425"/>
                  </a:cubicBezTo>
                  <a:cubicBezTo>
                    <a:pt x="191" y="408"/>
                    <a:pt x="191" y="408"/>
                    <a:pt x="191" y="408"/>
                  </a:cubicBezTo>
                  <a:cubicBezTo>
                    <a:pt x="192" y="406"/>
                    <a:pt x="191" y="403"/>
                    <a:pt x="189" y="401"/>
                  </a:cubicBezTo>
                  <a:cubicBezTo>
                    <a:pt x="162" y="376"/>
                    <a:pt x="130" y="336"/>
                    <a:pt x="125" y="287"/>
                  </a:cubicBezTo>
                  <a:cubicBezTo>
                    <a:pt x="119" y="216"/>
                    <a:pt x="137" y="159"/>
                    <a:pt x="177" y="115"/>
                  </a:cubicBezTo>
                  <a:cubicBezTo>
                    <a:pt x="221" y="66"/>
                    <a:pt x="294" y="39"/>
                    <a:pt x="375" y="39"/>
                  </a:cubicBezTo>
                  <a:cubicBezTo>
                    <a:pt x="404" y="39"/>
                    <a:pt x="432" y="43"/>
                    <a:pt x="459" y="51"/>
                  </a:cubicBezTo>
                  <a:cubicBezTo>
                    <a:pt x="462" y="52"/>
                    <a:pt x="465" y="51"/>
                    <a:pt x="467" y="48"/>
                  </a:cubicBezTo>
                  <a:cubicBezTo>
                    <a:pt x="477" y="34"/>
                    <a:pt x="494" y="16"/>
                    <a:pt x="514" y="16"/>
                  </a:cubicBezTo>
                  <a:cubicBezTo>
                    <a:pt x="515" y="16"/>
                    <a:pt x="516" y="16"/>
                    <a:pt x="518" y="16"/>
                  </a:cubicBezTo>
                  <a:cubicBezTo>
                    <a:pt x="539" y="19"/>
                    <a:pt x="548" y="43"/>
                    <a:pt x="547" y="92"/>
                  </a:cubicBezTo>
                  <a:cubicBezTo>
                    <a:pt x="547" y="95"/>
                    <a:pt x="548" y="97"/>
                    <a:pt x="549" y="98"/>
                  </a:cubicBezTo>
                  <a:cubicBezTo>
                    <a:pt x="572" y="117"/>
                    <a:pt x="591" y="139"/>
                    <a:pt x="604" y="163"/>
                  </a:cubicBezTo>
                  <a:cubicBezTo>
                    <a:pt x="605" y="165"/>
                    <a:pt x="608" y="166"/>
                    <a:pt x="610" y="166"/>
                  </a:cubicBezTo>
                  <a:cubicBezTo>
                    <a:pt x="648" y="166"/>
                    <a:pt x="648" y="166"/>
                    <a:pt x="648" y="166"/>
                  </a:cubicBezTo>
                  <a:cubicBezTo>
                    <a:pt x="680" y="166"/>
                    <a:pt x="705" y="205"/>
                    <a:pt x="705" y="255"/>
                  </a:cubicBezTo>
                  <a:cubicBezTo>
                    <a:pt x="705" y="306"/>
                    <a:pt x="680" y="344"/>
                    <a:pt x="648" y="3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5400">
                <a:solidFill>
                  <a:srgbClr val="57565A"/>
                </a:solidFill>
              </a:endParaRPr>
            </a:p>
          </p:txBody>
        </p:sp>
        <p:sp>
          <p:nvSpPr>
            <p:cNvPr id="88" name="Freeform 45"/>
            <p:cNvSpPr>
              <a:spLocks/>
            </p:cNvSpPr>
            <p:nvPr/>
          </p:nvSpPr>
          <p:spPr bwMode="auto">
            <a:xfrm>
              <a:off x="2657" y="1357"/>
              <a:ext cx="522" cy="104"/>
            </a:xfrm>
            <a:custGeom>
              <a:avLst/>
              <a:gdLst>
                <a:gd name="T0" fmla="*/ 216 w 220"/>
                <a:gd name="T1" fmla="*/ 30 h 44"/>
                <a:gd name="T2" fmla="*/ 110 w 220"/>
                <a:gd name="T3" fmla="*/ 0 h 44"/>
                <a:gd name="T4" fmla="*/ 5 w 220"/>
                <a:gd name="T5" fmla="*/ 30 h 44"/>
                <a:gd name="T6" fmla="*/ 2 w 220"/>
                <a:gd name="T7" fmla="*/ 39 h 44"/>
                <a:gd name="T8" fmla="*/ 12 w 220"/>
                <a:gd name="T9" fmla="*/ 42 h 44"/>
                <a:gd name="T10" fmla="*/ 110 w 220"/>
                <a:gd name="T11" fmla="*/ 14 h 44"/>
                <a:gd name="T12" fmla="*/ 209 w 220"/>
                <a:gd name="T13" fmla="*/ 42 h 44"/>
                <a:gd name="T14" fmla="*/ 212 w 220"/>
                <a:gd name="T15" fmla="*/ 43 h 44"/>
                <a:gd name="T16" fmla="*/ 218 w 220"/>
                <a:gd name="T17" fmla="*/ 39 h 44"/>
                <a:gd name="T18" fmla="*/ 216 w 220"/>
                <a:gd name="T19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44">
                  <a:moveTo>
                    <a:pt x="216" y="30"/>
                  </a:moveTo>
                  <a:cubicBezTo>
                    <a:pt x="185" y="10"/>
                    <a:pt x="149" y="0"/>
                    <a:pt x="110" y="0"/>
                  </a:cubicBezTo>
                  <a:cubicBezTo>
                    <a:pt x="72" y="0"/>
                    <a:pt x="36" y="10"/>
                    <a:pt x="5" y="30"/>
                  </a:cubicBezTo>
                  <a:cubicBezTo>
                    <a:pt x="1" y="32"/>
                    <a:pt x="0" y="36"/>
                    <a:pt x="2" y="39"/>
                  </a:cubicBezTo>
                  <a:cubicBezTo>
                    <a:pt x="4" y="43"/>
                    <a:pt x="9" y="44"/>
                    <a:pt x="12" y="42"/>
                  </a:cubicBezTo>
                  <a:cubicBezTo>
                    <a:pt x="41" y="24"/>
                    <a:pt x="75" y="14"/>
                    <a:pt x="110" y="14"/>
                  </a:cubicBezTo>
                  <a:cubicBezTo>
                    <a:pt x="146" y="14"/>
                    <a:pt x="180" y="24"/>
                    <a:pt x="209" y="42"/>
                  </a:cubicBezTo>
                  <a:cubicBezTo>
                    <a:pt x="210" y="42"/>
                    <a:pt x="211" y="43"/>
                    <a:pt x="212" y="43"/>
                  </a:cubicBezTo>
                  <a:cubicBezTo>
                    <a:pt x="215" y="43"/>
                    <a:pt x="217" y="42"/>
                    <a:pt x="218" y="39"/>
                  </a:cubicBezTo>
                  <a:cubicBezTo>
                    <a:pt x="220" y="36"/>
                    <a:pt x="219" y="32"/>
                    <a:pt x="21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5400">
                <a:solidFill>
                  <a:srgbClr val="57565A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9842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32" grpId="0"/>
      <p:bldP spid="38" grpId="0" animBg="1"/>
      <p:bldP spid="39" grpId="0" animBg="1"/>
      <p:bldP spid="42" grpId="0"/>
      <p:bldP spid="53" grpId="0" animBg="1"/>
      <p:bldP spid="54" grpId="0" animBg="1"/>
      <p:bldP spid="57" grpId="0"/>
      <p:bldP spid="68" grpId="0" animBg="1"/>
      <p:bldP spid="69" grpId="0" animBg="1"/>
      <p:bldP spid="21" grpId="0" animBg="1"/>
      <p:bldP spid="40" grpId="0" animBg="1"/>
      <p:bldP spid="55" grpId="0" animBg="1"/>
      <p:bldP spid="70" grpId="0" animBg="1"/>
      <p:bldP spid="72" grpId="0"/>
      <p:bldP spid="83" grpId="0" animBg="1"/>
      <p:bldP spid="8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Awesome Title Here </a:t>
            </a:r>
          </a:p>
        </p:txBody>
      </p:sp>
      <p:sp>
        <p:nvSpPr>
          <p:cNvPr id="4" name="Rectangle 3"/>
          <p:cNvSpPr/>
          <p:nvPr/>
        </p:nvSpPr>
        <p:spPr>
          <a:xfrm>
            <a:off x="3478035" y="3581400"/>
            <a:ext cx="5473606" cy="5037880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b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266" dirty="0" err="1">
                <a:solidFill>
                  <a:srgbClr val="8E0003"/>
                </a:solidFill>
              </a:rPr>
              <a:t>Lorem</a:t>
            </a:r>
            <a:r>
              <a:rPr lang="en-US" sz="4266" dirty="0">
                <a:solidFill>
                  <a:srgbClr val="8E0003"/>
                </a:solidFill>
              </a:rPr>
              <a:t> </a:t>
            </a:r>
            <a:r>
              <a:rPr lang="en-US" sz="4266" dirty="0" err="1">
                <a:solidFill>
                  <a:srgbClr val="8E0003"/>
                </a:solidFill>
              </a:rPr>
              <a:t>Ipsum</a:t>
            </a:r>
            <a:endParaRPr lang="en-US" sz="4266" dirty="0">
              <a:solidFill>
                <a:srgbClr val="8E0003"/>
              </a:solidFill>
            </a:endParaRPr>
          </a:p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934" dirty="0" err="1">
                <a:solidFill>
                  <a:srgbClr val="57565A"/>
                </a:solidFill>
              </a:rPr>
              <a:t>Cillendande</a:t>
            </a:r>
            <a:r>
              <a:rPr lang="en-US" sz="2934" dirty="0">
                <a:solidFill>
                  <a:srgbClr val="57565A"/>
                </a:solidFill>
              </a:rPr>
              <a:t> </a:t>
            </a:r>
            <a:r>
              <a:rPr lang="en-US" sz="2934" dirty="0" err="1">
                <a:solidFill>
                  <a:srgbClr val="57565A"/>
                </a:solidFill>
              </a:rPr>
              <a:t>cupti</a:t>
            </a:r>
            <a:r>
              <a:rPr lang="en-US" sz="2934" dirty="0">
                <a:solidFill>
                  <a:srgbClr val="57565A"/>
                </a:solidFill>
              </a:rPr>
              <a:t> </a:t>
            </a:r>
            <a:r>
              <a:rPr lang="en-US" sz="2934" dirty="0" err="1">
                <a:solidFill>
                  <a:srgbClr val="57565A"/>
                </a:solidFill>
              </a:rPr>
              <a:t>ut</a:t>
            </a:r>
            <a:r>
              <a:rPr lang="en-US" sz="2934" dirty="0">
                <a:solidFill>
                  <a:srgbClr val="57565A"/>
                </a:solidFill>
              </a:rPr>
              <a:t> </a:t>
            </a:r>
            <a:r>
              <a:rPr lang="en-US" sz="2934" dirty="0" err="1">
                <a:solidFill>
                  <a:srgbClr val="57565A"/>
                </a:solidFill>
              </a:rPr>
              <a:t>porupta</a:t>
            </a:r>
            <a:r>
              <a:rPr lang="en-US" sz="2934" dirty="0">
                <a:solidFill>
                  <a:srgbClr val="57565A"/>
                </a:solidFill>
              </a:rPr>
              <a:t> </a:t>
            </a:r>
            <a:r>
              <a:rPr lang="en-US" sz="2934" dirty="0" err="1">
                <a:solidFill>
                  <a:srgbClr val="57565A"/>
                </a:solidFill>
              </a:rPr>
              <a:t>tquibea</a:t>
            </a:r>
            <a:r>
              <a:rPr lang="en-US" sz="2934" dirty="0">
                <a:solidFill>
                  <a:srgbClr val="57565A"/>
                </a:solidFill>
              </a:rPr>
              <a:t> qui con</a:t>
            </a:r>
          </a:p>
        </p:txBody>
      </p:sp>
      <p:sp>
        <p:nvSpPr>
          <p:cNvPr id="5" name="Rectangle 4"/>
          <p:cNvSpPr/>
          <p:nvPr/>
        </p:nvSpPr>
        <p:spPr>
          <a:xfrm>
            <a:off x="9455197" y="3581400"/>
            <a:ext cx="5473606" cy="5037880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b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266" dirty="0" err="1">
                <a:solidFill>
                  <a:srgbClr val="D20825"/>
                </a:solidFill>
              </a:rPr>
              <a:t>Lorem</a:t>
            </a:r>
            <a:r>
              <a:rPr lang="en-US" sz="4266" dirty="0">
                <a:solidFill>
                  <a:srgbClr val="D20825"/>
                </a:solidFill>
              </a:rPr>
              <a:t> </a:t>
            </a:r>
            <a:r>
              <a:rPr lang="en-US" sz="4266" dirty="0" err="1">
                <a:solidFill>
                  <a:srgbClr val="D20825"/>
                </a:solidFill>
              </a:rPr>
              <a:t>Ipsum</a:t>
            </a:r>
            <a:endParaRPr lang="en-US" sz="4266" dirty="0">
              <a:solidFill>
                <a:srgbClr val="D20825"/>
              </a:solidFill>
            </a:endParaRPr>
          </a:p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934" dirty="0" err="1">
                <a:solidFill>
                  <a:srgbClr val="57565A"/>
                </a:solidFill>
              </a:rPr>
              <a:t>Cillendande</a:t>
            </a:r>
            <a:r>
              <a:rPr lang="en-US" sz="2934" dirty="0">
                <a:solidFill>
                  <a:srgbClr val="57565A"/>
                </a:solidFill>
              </a:rPr>
              <a:t> </a:t>
            </a:r>
            <a:r>
              <a:rPr lang="en-US" sz="2934" dirty="0" err="1">
                <a:solidFill>
                  <a:srgbClr val="57565A"/>
                </a:solidFill>
              </a:rPr>
              <a:t>cupti</a:t>
            </a:r>
            <a:r>
              <a:rPr lang="en-US" sz="2934" dirty="0">
                <a:solidFill>
                  <a:srgbClr val="57565A"/>
                </a:solidFill>
              </a:rPr>
              <a:t> </a:t>
            </a:r>
            <a:r>
              <a:rPr lang="en-US" sz="2934" dirty="0" err="1">
                <a:solidFill>
                  <a:srgbClr val="57565A"/>
                </a:solidFill>
              </a:rPr>
              <a:t>ut</a:t>
            </a:r>
            <a:r>
              <a:rPr lang="en-US" sz="2934" dirty="0">
                <a:solidFill>
                  <a:srgbClr val="57565A"/>
                </a:solidFill>
              </a:rPr>
              <a:t> </a:t>
            </a:r>
            <a:r>
              <a:rPr lang="en-US" sz="2934" dirty="0" err="1">
                <a:solidFill>
                  <a:srgbClr val="57565A"/>
                </a:solidFill>
              </a:rPr>
              <a:t>porupta</a:t>
            </a:r>
            <a:r>
              <a:rPr lang="en-US" sz="2934" dirty="0">
                <a:solidFill>
                  <a:srgbClr val="57565A"/>
                </a:solidFill>
              </a:rPr>
              <a:t> </a:t>
            </a:r>
            <a:r>
              <a:rPr lang="en-US" sz="2934" dirty="0" err="1">
                <a:solidFill>
                  <a:srgbClr val="57565A"/>
                </a:solidFill>
              </a:rPr>
              <a:t>tquibea</a:t>
            </a:r>
            <a:r>
              <a:rPr lang="en-US" sz="2934" dirty="0">
                <a:solidFill>
                  <a:srgbClr val="57565A"/>
                </a:solidFill>
              </a:rPr>
              <a:t> qui con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5432361" y="3581400"/>
            <a:ext cx="5473606" cy="5037880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b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266" dirty="0" err="1">
                <a:solidFill>
                  <a:srgbClr val="EE6F29"/>
                </a:solidFill>
              </a:rPr>
              <a:t>Lorem</a:t>
            </a:r>
            <a:r>
              <a:rPr lang="en-US" sz="4266" dirty="0">
                <a:solidFill>
                  <a:srgbClr val="EE6F29"/>
                </a:solidFill>
              </a:rPr>
              <a:t> </a:t>
            </a:r>
            <a:r>
              <a:rPr lang="en-US" sz="4266" dirty="0" err="1">
                <a:solidFill>
                  <a:srgbClr val="EE6F29"/>
                </a:solidFill>
              </a:rPr>
              <a:t>Ipsum</a:t>
            </a:r>
            <a:endParaRPr lang="en-US" sz="4266" dirty="0">
              <a:solidFill>
                <a:srgbClr val="EE6F29"/>
              </a:solidFill>
            </a:endParaRPr>
          </a:p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934" dirty="0" err="1">
                <a:solidFill>
                  <a:srgbClr val="57565A"/>
                </a:solidFill>
              </a:rPr>
              <a:t>Cillendande</a:t>
            </a:r>
            <a:r>
              <a:rPr lang="en-US" sz="2934" dirty="0">
                <a:solidFill>
                  <a:srgbClr val="57565A"/>
                </a:solidFill>
              </a:rPr>
              <a:t> </a:t>
            </a:r>
            <a:r>
              <a:rPr lang="en-US" sz="2934" dirty="0" err="1">
                <a:solidFill>
                  <a:srgbClr val="57565A"/>
                </a:solidFill>
              </a:rPr>
              <a:t>cupti</a:t>
            </a:r>
            <a:r>
              <a:rPr lang="en-US" sz="2934" dirty="0">
                <a:solidFill>
                  <a:srgbClr val="57565A"/>
                </a:solidFill>
              </a:rPr>
              <a:t> </a:t>
            </a:r>
            <a:r>
              <a:rPr lang="en-US" sz="2934" dirty="0" err="1">
                <a:solidFill>
                  <a:srgbClr val="57565A"/>
                </a:solidFill>
              </a:rPr>
              <a:t>ut</a:t>
            </a:r>
            <a:r>
              <a:rPr lang="en-US" sz="2934" dirty="0">
                <a:solidFill>
                  <a:srgbClr val="57565A"/>
                </a:solidFill>
              </a:rPr>
              <a:t> </a:t>
            </a:r>
            <a:r>
              <a:rPr lang="en-US" sz="2934" dirty="0" err="1">
                <a:solidFill>
                  <a:srgbClr val="57565A"/>
                </a:solidFill>
              </a:rPr>
              <a:t>porupta</a:t>
            </a:r>
            <a:r>
              <a:rPr lang="en-US" sz="2934" dirty="0">
                <a:solidFill>
                  <a:srgbClr val="57565A"/>
                </a:solidFill>
              </a:rPr>
              <a:t> </a:t>
            </a:r>
            <a:r>
              <a:rPr lang="en-US" sz="2934" dirty="0" err="1">
                <a:solidFill>
                  <a:srgbClr val="57565A"/>
                </a:solidFill>
              </a:rPr>
              <a:t>tquibea</a:t>
            </a:r>
            <a:r>
              <a:rPr lang="en-US" sz="2934" dirty="0">
                <a:solidFill>
                  <a:srgbClr val="57565A"/>
                </a:solidFill>
              </a:rPr>
              <a:t> qui con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906526" y="11475226"/>
            <a:ext cx="1266693" cy="443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2438340">
              <a:lnSpc>
                <a:spcPct val="95000"/>
              </a:lnSpc>
            </a:pPr>
            <a:r>
              <a:rPr lang="en-US" sz="2400" dirty="0">
                <a:solidFill>
                  <a:srgbClr val="57565A"/>
                </a:solidFill>
              </a:rPr>
              <a:t>MySQL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299261" y="10367682"/>
            <a:ext cx="873957" cy="443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2438340">
              <a:lnSpc>
                <a:spcPct val="95000"/>
              </a:lnSpc>
            </a:pPr>
            <a:r>
              <a:rPr lang="en-US" sz="2400" dirty="0">
                <a:solidFill>
                  <a:srgbClr val="57565A"/>
                </a:solidFill>
              </a:rPr>
              <a:t>PHP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919349" y="9241088"/>
            <a:ext cx="1253869" cy="443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2438340">
              <a:lnSpc>
                <a:spcPct val="95000"/>
              </a:lnSpc>
            </a:pPr>
            <a:r>
              <a:rPr lang="en-US" sz="2400" dirty="0">
                <a:solidFill>
                  <a:srgbClr val="57565A"/>
                </a:solidFill>
              </a:rPr>
              <a:t>HTML5</a:t>
            </a:r>
          </a:p>
        </p:txBody>
      </p:sp>
      <p:sp>
        <p:nvSpPr>
          <p:cNvPr id="43" name="Rounded Rectangle 42"/>
          <p:cNvSpPr/>
          <p:nvPr/>
        </p:nvSpPr>
        <p:spPr>
          <a:xfrm rot="5400000">
            <a:off x="5905341" y="6744504"/>
            <a:ext cx="563898" cy="55287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b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4266" dirty="0">
              <a:solidFill>
                <a:srgbClr val="ED423D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422942" y="9226908"/>
            <a:ext cx="4610976" cy="5638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243840" bIns="243840" rtlCol="0" anchor="ctr" anchorCtr="0"/>
          <a:lstStyle/>
          <a:p>
            <a:pPr defTabSz="2438340"/>
            <a:r>
              <a:rPr lang="en-US" sz="2400" dirty="0">
                <a:solidFill>
                  <a:srgbClr val="FFFFFF"/>
                </a:solidFill>
              </a:rPr>
              <a:t>85%</a:t>
            </a:r>
          </a:p>
        </p:txBody>
      </p:sp>
      <p:sp>
        <p:nvSpPr>
          <p:cNvPr id="48" name="Rounded Rectangle 47"/>
          <p:cNvSpPr/>
          <p:nvPr/>
        </p:nvSpPr>
        <p:spPr>
          <a:xfrm rot="5400000">
            <a:off x="5905341" y="7871098"/>
            <a:ext cx="563898" cy="55287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b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4266" dirty="0">
              <a:solidFill>
                <a:srgbClr val="ED423D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422939" y="10353502"/>
            <a:ext cx="3330506" cy="5638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243840" bIns="243840" rtlCol="0" anchor="ctr" anchorCtr="0"/>
          <a:lstStyle/>
          <a:p>
            <a:pPr defTabSz="2438340"/>
            <a:r>
              <a:rPr lang="en-US" sz="2400" dirty="0">
                <a:solidFill>
                  <a:srgbClr val="FFFFFF"/>
                </a:solidFill>
              </a:rPr>
              <a:t>60%</a:t>
            </a:r>
          </a:p>
        </p:txBody>
      </p:sp>
      <p:sp>
        <p:nvSpPr>
          <p:cNvPr id="50" name="Rounded Rectangle 49"/>
          <p:cNvSpPr/>
          <p:nvPr/>
        </p:nvSpPr>
        <p:spPr>
          <a:xfrm rot="5400000">
            <a:off x="5905341" y="8978642"/>
            <a:ext cx="563898" cy="55287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b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4266" dirty="0">
              <a:solidFill>
                <a:srgbClr val="ED423D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422938" y="11461046"/>
            <a:ext cx="4233344" cy="5638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243840" bIns="243840" rtlCol="0" anchor="ctr" anchorCtr="0"/>
          <a:lstStyle/>
          <a:p>
            <a:pPr defTabSz="2438340"/>
            <a:r>
              <a:rPr lang="en-US" sz="2400" dirty="0">
                <a:solidFill>
                  <a:srgbClr val="FFFFFF"/>
                </a:solidFill>
              </a:rPr>
              <a:t>72%</a:t>
            </a:r>
          </a:p>
        </p:txBody>
      </p:sp>
      <p:sp>
        <p:nvSpPr>
          <p:cNvPr id="55" name="Rounded Rectangle 54"/>
          <p:cNvSpPr/>
          <p:nvPr/>
        </p:nvSpPr>
        <p:spPr>
          <a:xfrm rot="5400000">
            <a:off x="11910051" y="6772052"/>
            <a:ext cx="563898" cy="54736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b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4266" dirty="0">
              <a:solidFill>
                <a:srgbClr val="ED423D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455200" y="9226908"/>
            <a:ext cx="1482380" cy="56389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243840" bIns="243840" rtlCol="0" anchor="ctr" anchorCtr="0"/>
          <a:lstStyle/>
          <a:p>
            <a:pPr defTabSz="2438340"/>
            <a:r>
              <a:rPr lang="en-US" sz="2400" dirty="0">
                <a:solidFill>
                  <a:srgbClr val="FFFFFF"/>
                </a:solidFill>
              </a:rPr>
              <a:t>25%</a:t>
            </a:r>
          </a:p>
        </p:txBody>
      </p:sp>
      <p:sp>
        <p:nvSpPr>
          <p:cNvPr id="57" name="Rounded Rectangle 56"/>
          <p:cNvSpPr/>
          <p:nvPr/>
        </p:nvSpPr>
        <p:spPr>
          <a:xfrm rot="5400000">
            <a:off x="11910051" y="7898646"/>
            <a:ext cx="563898" cy="54736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b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4266" dirty="0">
              <a:solidFill>
                <a:srgbClr val="ED423D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9455196" y="10353502"/>
            <a:ext cx="2970152" cy="56389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243840" bIns="243840" rtlCol="0" anchor="ctr" anchorCtr="0"/>
          <a:lstStyle/>
          <a:p>
            <a:pPr defTabSz="2438340"/>
            <a:r>
              <a:rPr lang="en-US" sz="2400" dirty="0">
                <a:solidFill>
                  <a:srgbClr val="FFFFFF"/>
                </a:solidFill>
              </a:rPr>
              <a:t>48%</a:t>
            </a:r>
          </a:p>
        </p:txBody>
      </p:sp>
      <p:sp>
        <p:nvSpPr>
          <p:cNvPr id="59" name="Rounded Rectangle 58"/>
          <p:cNvSpPr/>
          <p:nvPr/>
        </p:nvSpPr>
        <p:spPr>
          <a:xfrm rot="5400000">
            <a:off x="11910051" y="9006190"/>
            <a:ext cx="563898" cy="54736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b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4266" dirty="0">
              <a:solidFill>
                <a:srgbClr val="ED423D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9455197" y="11461046"/>
            <a:ext cx="4850998" cy="56389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243840" bIns="243840" rtlCol="0" anchor="ctr" anchorCtr="0"/>
          <a:lstStyle/>
          <a:p>
            <a:pPr defTabSz="2438340"/>
            <a:r>
              <a:rPr lang="en-US" sz="2400" dirty="0">
                <a:solidFill>
                  <a:srgbClr val="FFFFFF"/>
                </a:solidFill>
              </a:rPr>
              <a:t>92%</a:t>
            </a:r>
          </a:p>
        </p:txBody>
      </p:sp>
      <p:sp>
        <p:nvSpPr>
          <p:cNvPr id="64" name="Rounded Rectangle 63"/>
          <p:cNvSpPr/>
          <p:nvPr/>
        </p:nvSpPr>
        <p:spPr>
          <a:xfrm rot="5400000">
            <a:off x="17887215" y="6772052"/>
            <a:ext cx="563898" cy="54736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b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4266" dirty="0">
              <a:solidFill>
                <a:srgbClr val="ED423D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5432365" y="9226908"/>
            <a:ext cx="2244374" cy="563892"/>
          </a:xfrm>
          <a:prstGeom prst="roundRect">
            <a:avLst>
              <a:gd name="adj" fmla="val 50000"/>
            </a:avLst>
          </a:prstGeom>
          <a:solidFill>
            <a:srgbClr val="EE6F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243840" bIns="243840" rtlCol="0" anchor="ctr" anchorCtr="0"/>
          <a:lstStyle/>
          <a:p>
            <a:pPr defTabSz="2438340"/>
            <a:r>
              <a:rPr lang="en-US" sz="2400" dirty="0">
                <a:solidFill>
                  <a:srgbClr val="FFFFFF"/>
                </a:solidFill>
              </a:rPr>
              <a:t>45%</a:t>
            </a:r>
          </a:p>
        </p:txBody>
      </p:sp>
      <p:sp>
        <p:nvSpPr>
          <p:cNvPr id="66" name="Rounded Rectangle 65"/>
          <p:cNvSpPr/>
          <p:nvPr/>
        </p:nvSpPr>
        <p:spPr>
          <a:xfrm rot="5400000">
            <a:off x="17887215" y="7898646"/>
            <a:ext cx="563898" cy="54736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b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4266" dirty="0">
              <a:solidFill>
                <a:srgbClr val="ED423D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5432359" y="10353502"/>
            <a:ext cx="4911198" cy="563892"/>
          </a:xfrm>
          <a:prstGeom prst="roundRect">
            <a:avLst>
              <a:gd name="adj" fmla="val 50000"/>
            </a:avLst>
          </a:prstGeom>
          <a:solidFill>
            <a:srgbClr val="EE6F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243840" bIns="243840" rtlCol="0" anchor="ctr" anchorCtr="0"/>
          <a:lstStyle/>
          <a:p>
            <a:pPr defTabSz="2438340"/>
            <a:r>
              <a:rPr lang="en-US" sz="2400" dirty="0">
                <a:solidFill>
                  <a:srgbClr val="FFFFFF"/>
                </a:solidFill>
              </a:rPr>
              <a:t>89%</a:t>
            </a:r>
          </a:p>
        </p:txBody>
      </p:sp>
      <p:sp>
        <p:nvSpPr>
          <p:cNvPr id="68" name="Rounded Rectangle 67"/>
          <p:cNvSpPr/>
          <p:nvPr/>
        </p:nvSpPr>
        <p:spPr>
          <a:xfrm rot="5400000">
            <a:off x="17887215" y="9006190"/>
            <a:ext cx="563898" cy="54736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680" tIns="243840" rIns="487680" bIns="487680" numCol="1" spcCol="1270" anchor="b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endParaRPr lang="en-US" sz="4266" dirty="0">
              <a:solidFill>
                <a:srgbClr val="ED423D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5432360" y="11461046"/>
            <a:ext cx="4191156" cy="563892"/>
          </a:xfrm>
          <a:prstGeom prst="roundRect">
            <a:avLst>
              <a:gd name="adj" fmla="val 50000"/>
            </a:avLst>
          </a:prstGeom>
          <a:solidFill>
            <a:srgbClr val="EE6F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243840" bIns="243840" rtlCol="0" anchor="ctr" anchorCtr="0"/>
          <a:lstStyle/>
          <a:p>
            <a:pPr defTabSz="2438340"/>
            <a:r>
              <a:rPr lang="en-US" sz="2400" dirty="0">
                <a:solidFill>
                  <a:srgbClr val="FFFFFF"/>
                </a:solidFill>
              </a:rPr>
              <a:t>75%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2D897B5-8BB0-4CE4-8304-7549B8E25B82}"/>
              </a:ext>
            </a:extLst>
          </p:cNvPr>
          <p:cNvGrpSpPr/>
          <p:nvPr/>
        </p:nvGrpSpPr>
        <p:grpSpPr>
          <a:xfrm>
            <a:off x="17504531" y="4192937"/>
            <a:ext cx="1174109" cy="1692727"/>
            <a:chOff x="8070381" y="750589"/>
            <a:chExt cx="1775895" cy="2560328"/>
          </a:xfrm>
          <a:solidFill>
            <a:srgbClr val="EE6F29"/>
          </a:solidFill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0184737B-8AD6-4B8C-ADA3-7EB83FCA36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BD33117D-6B90-4749-97D4-0C70974BF272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</a:endParaRPr>
            </a:p>
          </p:txBody>
        </p:sp>
      </p:grpSp>
      <p:sp>
        <p:nvSpPr>
          <p:cNvPr id="52" name="Freeform 20">
            <a:extLst>
              <a:ext uri="{FF2B5EF4-FFF2-40B4-BE49-F238E27FC236}">
                <a16:creationId xmlns:a16="http://schemas.microsoft.com/office/drawing/2014/main" id="{A021D4DC-A769-489E-9DEB-C812FA47F837}"/>
              </a:ext>
            </a:extLst>
          </p:cNvPr>
          <p:cNvSpPr>
            <a:spLocks noEditPoints="1"/>
          </p:cNvSpPr>
          <p:nvPr/>
        </p:nvSpPr>
        <p:spPr bwMode="auto">
          <a:xfrm>
            <a:off x="11754111" y="4269306"/>
            <a:ext cx="875778" cy="986358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rgbClr val="D20825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37EB348-AE85-4BEC-8723-ACF717C77CFE}"/>
              </a:ext>
            </a:extLst>
          </p:cNvPr>
          <p:cNvGrpSpPr/>
          <p:nvPr/>
        </p:nvGrpSpPr>
        <p:grpSpPr>
          <a:xfrm>
            <a:off x="5588659" y="4371514"/>
            <a:ext cx="1283701" cy="1141073"/>
            <a:chOff x="2706845" y="4671624"/>
            <a:chExt cx="603818" cy="536730"/>
          </a:xfrm>
          <a:solidFill>
            <a:schemeClr val="accent2"/>
          </a:solidFill>
        </p:grpSpPr>
        <p:sp>
          <p:nvSpPr>
            <p:cNvPr id="54" name="Freeform 142">
              <a:extLst>
                <a:ext uri="{FF2B5EF4-FFF2-40B4-BE49-F238E27FC236}">
                  <a16:creationId xmlns:a16="http://schemas.microsoft.com/office/drawing/2014/main" id="{5F11FBFC-4E05-4E75-A534-4FE565E09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61" name="Freeform 143">
              <a:extLst>
                <a:ext uri="{FF2B5EF4-FFF2-40B4-BE49-F238E27FC236}">
                  <a16:creationId xmlns:a16="http://schemas.microsoft.com/office/drawing/2014/main" id="{7DFB55D5-D6D7-4302-8AC0-C6F5D4FCC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62" name="Freeform 144">
              <a:extLst>
                <a:ext uri="{FF2B5EF4-FFF2-40B4-BE49-F238E27FC236}">
                  <a16:creationId xmlns:a16="http://schemas.microsoft.com/office/drawing/2014/main" id="{48E2D3D6-A3F1-4EA6-8958-9635DB7C6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63" name="Freeform 145">
              <a:extLst>
                <a:ext uri="{FF2B5EF4-FFF2-40B4-BE49-F238E27FC236}">
                  <a16:creationId xmlns:a16="http://schemas.microsoft.com/office/drawing/2014/main" id="{161EF849-5E54-4B78-A50A-CC254548B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70" name="Freeform 146">
              <a:extLst>
                <a:ext uri="{FF2B5EF4-FFF2-40B4-BE49-F238E27FC236}">
                  <a16:creationId xmlns:a16="http://schemas.microsoft.com/office/drawing/2014/main" id="{ACF44377-AE18-4554-BCA0-9124643F9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2840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>
            <a:spLocks/>
          </p:cNvSpPr>
          <p:nvPr/>
        </p:nvSpPr>
        <p:spPr bwMode="auto">
          <a:xfrm>
            <a:off x="3385640" y="4165148"/>
            <a:ext cx="4635867" cy="1247438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828434"/>
            <a:endParaRPr lang="en-US" sz="14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31" name="Rectangle 1"/>
          <p:cNvSpPr>
            <a:spLocks/>
          </p:cNvSpPr>
          <p:nvPr/>
        </p:nvSpPr>
        <p:spPr bwMode="auto">
          <a:xfrm>
            <a:off x="3385640" y="5412586"/>
            <a:ext cx="4635867" cy="697902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828434"/>
            <a:endParaRPr lang="en-US" sz="1400">
              <a:solidFill>
                <a:srgbClr val="445469"/>
              </a:solidFill>
              <a:latin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209207" y="4184600"/>
            <a:ext cx="4446552" cy="8226459"/>
            <a:chOff x="8438796" y="5009667"/>
            <a:chExt cx="3169452" cy="5863727"/>
          </a:xfrm>
        </p:grpSpPr>
        <p:sp>
          <p:nvSpPr>
            <p:cNvPr id="20" name="Rectangle 4"/>
            <p:cNvSpPr>
              <a:spLocks/>
            </p:cNvSpPr>
            <p:nvPr/>
          </p:nvSpPr>
          <p:spPr bwMode="auto">
            <a:xfrm>
              <a:off x="8438796" y="5009667"/>
              <a:ext cx="3160536" cy="889160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828434"/>
              <a:endParaRPr lang="en-US" sz="14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35" name="Rectangle 1"/>
            <p:cNvSpPr>
              <a:spLocks/>
            </p:cNvSpPr>
            <p:nvPr/>
          </p:nvSpPr>
          <p:spPr bwMode="auto">
            <a:xfrm>
              <a:off x="8438796" y="5898827"/>
              <a:ext cx="3169452" cy="4974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828434"/>
              <a:endParaRPr lang="en-US" sz="14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824097" y="4179003"/>
            <a:ext cx="4447666" cy="8226459"/>
            <a:chOff x="8438002" y="5009667"/>
            <a:chExt cx="3170246" cy="5863727"/>
          </a:xfrm>
        </p:grpSpPr>
        <p:sp>
          <p:nvSpPr>
            <p:cNvPr id="38" name="Rectangle 4"/>
            <p:cNvSpPr>
              <a:spLocks/>
            </p:cNvSpPr>
            <p:nvPr/>
          </p:nvSpPr>
          <p:spPr bwMode="auto">
            <a:xfrm>
              <a:off x="8438002" y="5009667"/>
              <a:ext cx="3161330" cy="889160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828434"/>
              <a:endParaRPr lang="en-US" sz="14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39" name="Rectangle 1"/>
            <p:cNvSpPr>
              <a:spLocks/>
            </p:cNvSpPr>
            <p:nvPr/>
          </p:nvSpPr>
          <p:spPr bwMode="auto">
            <a:xfrm>
              <a:off x="8438796" y="5898827"/>
              <a:ext cx="3169452" cy="4974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828434"/>
              <a:endParaRPr lang="en-US" sz="140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7420169" y="4210268"/>
            <a:ext cx="4446552" cy="8226459"/>
            <a:chOff x="8438796" y="5009667"/>
            <a:chExt cx="3169452" cy="5863727"/>
          </a:xfrm>
        </p:grpSpPr>
        <p:sp>
          <p:nvSpPr>
            <p:cNvPr id="43" name="Rectangle 4"/>
            <p:cNvSpPr>
              <a:spLocks/>
            </p:cNvSpPr>
            <p:nvPr/>
          </p:nvSpPr>
          <p:spPr bwMode="auto">
            <a:xfrm>
              <a:off x="8438796" y="5009667"/>
              <a:ext cx="3160536" cy="889160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828434"/>
              <a:endParaRPr lang="en-US" sz="14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44" name="Rectangle 1"/>
            <p:cNvSpPr>
              <a:spLocks/>
            </p:cNvSpPr>
            <p:nvPr/>
          </p:nvSpPr>
          <p:spPr bwMode="auto">
            <a:xfrm>
              <a:off x="8438796" y="5898827"/>
              <a:ext cx="3169452" cy="4974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828434"/>
              <a:endParaRPr lang="en-US" sz="1400">
                <a:solidFill>
                  <a:srgbClr val="445469"/>
                </a:solidFill>
                <a:latin typeface="Lato Light"/>
              </a:endParaRPr>
            </a:p>
          </p:txBody>
        </p:sp>
      </p:grpSp>
      <p:sp>
        <p:nvSpPr>
          <p:cNvPr id="70" name="Rectangle 1"/>
          <p:cNvSpPr>
            <a:spLocks/>
          </p:cNvSpPr>
          <p:nvPr/>
        </p:nvSpPr>
        <p:spPr bwMode="auto">
          <a:xfrm>
            <a:off x="3385640" y="11144169"/>
            <a:ext cx="4635867" cy="1247438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828434"/>
            <a:endParaRPr lang="en-US" sz="14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71" name="Rectangle 1"/>
          <p:cNvSpPr>
            <a:spLocks/>
          </p:cNvSpPr>
          <p:nvPr/>
        </p:nvSpPr>
        <p:spPr bwMode="auto">
          <a:xfrm>
            <a:off x="8220601" y="11112911"/>
            <a:ext cx="4435157" cy="1247438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828434"/>
            <a:endParaRPr lang="en-US" sz="14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72" name="Rectangle 1"/>
          <p:cNvSpPr>
            <a:spLocks/>
          </p:cNvSpPr>
          <p:nvPr/>
        </p:nvSpPr>
        <p:spPr bwMode="auto">
          <a:xfrm>
            <a:off x="12824097" y="11112911"/>
            <a:ext cx="4435157" cy="1247438"/>
          </a:xfrm>
          <a:prstGeom prst="rect">
            <a:avLst/>
          </a:prstGeom>
          <a:solidFill>
            <a:schemeClr val="accent3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828434"/>
            <a:endParaRPr lang="en-US" sz="14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73" name="Rectangle 1"/>
          <p:cNvSpPr>
            <a:spLocks/>
          </p:cNvSpPr>
          <p:nvPr/>
        </p:nvSpPr>
        <p:spPr bwMode="auto">
          <a:xfrm>
            <a:off x="17419055" y="11189289"/>
            <a:ext cx="4435157" cy="1247438"/>
          </a:xfrm>
          <a:prstGeom prst="rect">
            <a:avLst/>
          </a:prstGeom>
          <a:solidFill>
            <a:schemeClr val="accent4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828434"/>
            <a:endParaRPr lang="en-US" sz="14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60438" y="6906740"/>
            <a:ext cx="4367297" cy="182110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400" dirty="0">
                <a:cs typeface="Lato Light"/>
              </a:rPr>
              <a:t>Lorem Ipsum is simply dummy text of the printing and typesetting industry.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252819" y="6722181"/>
            <a:ext cx="4367297" cy="182110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400" dirty="0">
                <a:cs typeface="Lato Light"/>
              </a:rPr>
              <a:t>Lorem Ipsum is simply dummy text of the printing and typesetting industry.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856469" y="6813212"/>
            <a:ext cx="4367297" cy="182110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400" dirty="0">
                <a:cs typeface="Lato Light"/>
              </a:rPr>
              <a:t>Lorem Ipsum is simply dummy text of the printing and typesetting industry.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418846" y="6841729"/>
            <a:ext cx="4367297" cy="182110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400" dirty="0">
                <a:cs typeface="Lato Light"/>
              </a:rPr>
              <a:t>Lorem Ipsum is simply dummy text of the printing and typesetting industry.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14978" y="11210859"/>
            <a:ext cx="2079045" cy="993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434"/>
            <a:r>
              <a:rPr lang="id-ID" sz="4000" dirty="0">
                <a:solidFill>
                  <a:prstClr val="white"/>
                </a:solidFill>
                <a:latin typeface="Lato Regular"/>
                <a:cs typeface="Lato Regular"/>
              </a:rPr>
              <a:t>Day 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419500" y="11169420"/>
            <a:ext cx="2079045" cy="993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434"/>
            <a:r>
              <a:rPr lang="id-ID" sz="4000" dirty="0">
                <a:solidFill>
                  <a:prstClr val="white"/>
                </a:solidFill>
                <a:latin typeface="Lato Regular"/>
                <a:cs typeface="Lato Regular"/>
              </a:rPr>
              <a:t>Day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4067497" y="11189986"/>
            <a:ext cx="2079045" cy="993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434"/>
            <a:r>
              <a:rPr lang="id-ID" sz="4000" dirty="0">
                <a:solidFill>
                  <a:prstClr val="white"/>
                </a:solidFill>
                <a:latin typeface="Lato Regular"/>
                <a:cs typeface="Lato Regular"/>
              </a:rPr>
              <a:t>Day 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8636100" y="11270711"/>
            <a:ext cx="2079045" cy="993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434"/>
            <a:r>
              <a:rPr lang="id-ID" sz="4000" dirty="0">
                <a:solidFill>
                  <a:prstClr val="white"/>
                </a:solidFill>
                <a:latin typeface="Lato Regular"/>
                <a:cs typeface="Lato Regular"/>
              </a:rPr>
              <a:t>Day 4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3832BF-BE8E-459D-9A8D-0FC532AA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68B571-F0A0-4910-8951-99EB060A7024}"/>
              </a:ext>
            </a:extLst>
          </p:cNvPr>
          <p:cNvSpPr txBox="1"/>
          <p:nvPr/>
        </p:nvSpPr>
        <p:spPr>
          <a:xfrm>
            <a:off x="4848001" y="4323804"/>
            <a:ext cx="2130757" cy="800183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 defTabSz="1828434"/>
            <a:r>
              <a:rPr lang="en-US" sz="4000" b="1" dirty="0">
                <a:solidFill>
                  <a:prstClr val="white"/>
                </a:solidFill>
                <a:latin typeface="Lato Regular"/>
              </a:rPr>
              <a:t>LOREM</a:t>
            </a:r>
            <a:endParaRPr lang="id-ID" sz="4000" b="1" dirty="0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EC85AB-D42A-4C61-9A19-84A248D754D0}"/>
              </a:ext>
            </a:extLst>
          </p:cNvPr>
          <p:cNvSpPr txBox="1"/>
          <p:nvPr/>
        </p:nvSpPr>
        <p:spPr>
          <a:xfrm>
            <a:off x="9397743" y="4323804"/>
            <a:ext cx="2130757" cy="800183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 defTabSz="1828434"/>
            <a:r>
              <a:rPr lang="en-US" sz="4000" b="1" dirty="0">
                <a:solidFill>
                  <a:prstClr val="white"/>
                </a:solidFill>
                <a:latin typeface="Lato Regular"/>
              </a:rPr>
              <a:t>LOREM</a:t>
            </a:r>
            <a:endParaRPr lang="id-ID" sz="4000" b="1" dirty="0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BE9574-C1FC-4590-83CD-F5D75866481C}"/>
              </a:ext>
            </a:extLst>
          </p:cNvPr>
          <p:cNvSpPr txBox="1"/>
          <p:nvPr/>
        </p:nvSpPr>
        <p:spPr>
          <a:xfrm>
            <a:off x="14200333" y="4323804"/>
            <a:ext cx="2130757" cy="800183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 defTabSz="1828434"/>
            <a:r>
              <a:rPr lang="en-US" sz="4000" b="1" dirty="0">
                <a:solidFill>
                  <a:prstClr val="white"/>
                </a:solidFill>
                <a:latin typeface="Lato Regular"/>
              </a:rPr>
              <a:t>LOREM</a:t>
            </a:r>
            <a:endParaRPr lang="id-ID" sz="4000" b="1" dirty="0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29634A-8987-4CEA-A833-D93963AD2DC1}"/>
              </a:ext>
            </a:extLst>
          </p:cNvPr>
          <p:cNvSpPr txBox="1"/>
          <p:nvPr/>
        </p:nvSpPr>
        <p:spPr>
          <a:xfrm>
            <a:off x="18578066" y="4323804"/>
            <a:ext cx="2130757" cy="800183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 defTabSz="1828434"/>
            <a:r>
              <a:rPr lang="en-US" sz="4000" b="1" dirty="0">
                <a:solidFill>
                  <a:prstClr val="white"/>
                </a:solidFill>
                <a:latin typeface="Lato Regular"/>
              </a:rPr>
              <a:t>LOREM</a:t>
            </a:r>
            <a:endParaRPr lang="id-ID" sz="4000" b="1" dirty="0">
              <a:solidFill>
                <a:prstClr val="white"/>
              </a:solidFill>
              <a:latin typeface="Lato Regula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558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A229CB-1063-4668-8036-FBE45A25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  <p:sp>
        <p:nvSpPr>
          <p:cNvPr id="8" name="Rectangle 7"/>
          <p:cNvSpPr/>
          <p:nvPr/>
        </p:nvSpPr>
        <p:spPr>
          <a:xfrm>
            <a:off x="3663209" y="4868537"/>
            <a:ext cx="4747128" cy="3144709"/>
          </a:xfrm>
          <a:prstGeom prst="rect">
            <a:avLst/>
          </a:prstGeom>
          <a:solidFill>
            <a:schemeClr val="tx1">
              <a:lumMod val="90000"/>
              <a:lumOff val="1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26346" y="4014855"/>
            <a:ext cx="5218810" cy="1098379"/>
            <a:chOff x="1490102" y="1804020"/>
            <a:chExt cx="2372494" cy="499328"/>
          </a:xfrm>
        </p:grpSpPr>
        <p:sp>
          <p:nvSpPr>
            <p:cNvPr id="5" name="Right Triangle 4"/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7" name="Right Triangle 6"/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663208" y="4034499"/>
            <a:ext cx="304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54"/>
            <a:r>
              <a:rPr lang="en-US" sz="3600" dirty="0">
                <a:solidFill>
                  <a:srgbClr val="FFFFFF"/>
                </a:solidFill>
                <a:latin typeface="Open Sans Light"/>
              </a:rPr>
              <a:t>Lorem Ipsum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63209" y="5003200"/>
            <a:ext cx="474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272E3A"/>
                </a:solidFill>
              </a:rPr>
              <a:t>Lorem Ipsum is simply dummy text of the printing and typesetting industry. Lorem Ipsum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199688" y="4868537"/>
            <a:ext cx="4747128" cy="3144709"/>
          </a:xfrm>
          <a:prstGeom prst="rect">
            <a:avLst/>
          </a:prstGeom>
          <a:solidFill>
            <a:schemeClr val="tx1">
              <a:lumMod val="90000"/>
              <a:lumOff val="1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8962825" y="4014855"/>
            <a:ext cx="5218810" cy="1098379"/>
            <a:chOff x="1490102" y="1804020"/>
            <a:chExt cx="2372494" cy="499328"/>
          </a:xfrm>
        </p:grpSpPr>
        <p:sp>
          <p:nvSpPr>
            <p:cNvPr id="42" name="Right Triangle 41"/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44" name="Right Triangle 43"/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9199687" y="4034499"/>
            <a:ext cx="304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54"/>
            <a:r>
              <a:rPr lang="en-US" sz="3600" dirty="0">
                <a:solidFill>
                  <a:srgbClr val="FFFFFF"/>
                </a:solidFill>
                <a:latin typeface="Open Sans Light"/>
              </a:rPr>
              <a:t>Lorem Ipsum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199688" y="5003200"/>
            <a:ext cx="474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272E3A"/>
                </a:solidFill>
              </a:rPr>
              <a:t>Lorem Ipsum is simply dummy text of the printing and typesetting industry. Lorem Ipsum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736167" y="4868537"/>
            <a:ext cx="4747128" cy="3144709"/>
          </a:xfrm>
          <a:prstGeom prst="rect">
            <a:avLst/>
          </a:prstGeom>
          <a:solidFill>
            <a:schemeClr val="tx1">
              <a:lumMod val="90000"/>
              <a:lumOff val="1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4499305" y="4014855"/>
            <a:ext cx="5218810" cy="1098379"/>
            <a:chOff x="1490102" y="1804020"/>
            <a:chExt cx="2372494" cy="499328"/>
          </a:xfrm>
        </p:grpSpPr>
        <p:sp>
          <p:nvSpPr>
            <p:cNvPr id="49" name="Right Triangle 48"/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51" name="Right Triangle 50"/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4736166" y="4034499"/>
            <a:ext cx="304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54"/>
            <a:r>
              <a:rPr lang="en-US" sz="3600" dirty="0">
                <a:solidFill>
                  <a:srgbClr val="FFFFFF"/>
                </a:solidFill>
                <a:latin typeface="Open Sans Light"/>
              </a:rPr>
              <a:t>Lorem Ipsum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4736167" y="5003200"/>
            <a:ext cx="474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272E3A"/>
                </a:solidFill>
              </a:rPr>
              <a:t>Lorem Ipsum is simply dummy text of the printing and typesetting industry. Lorem Ipsum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663209" y="9337358"/>
            <a:ext cx="4747128" cy="3144709"/>
          </a:xfrm>
          <a:prstGeom prst="rect">
            <a:avLst/>
          </a:prstGeom>
          <a:solidFill>
            <a:schemeClr val="tx1">
              <a:lumMod val="90000"/>
              <a:lumOff val="1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426346" y="8483675"/>
            <a:ext cx="5218810" cy="1098379"/>
            <a:chOff x="1490102" y="1804020"/>
            <a:chExt cx="2372494" cy="499328"/>
          </a:xfrm>
        </p:grpSpPr>
        <p:sp>
          <p:nvSpPr>
            <p:cNvPr id="56" name="Right Triangle 55"/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58" name="Right Triangle 57"/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663208" y="8503319"/>
            <a:ext cx="304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54"/>
            <a:r>
              <a:rPr lang="en-US" sz="3600" dirty="0">
                <a:solidFill>
                  <a:srgbClr val="FFFFFF"/>
                </a:solidFill>
                <a:latin typeface="Open Sans Light"/>
              </a:rPr>
              <a:t>Lorem Ipsum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663209" y="9472020"/>
            <a:ext cx="474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272E3A"/>
                </a:solidFill>
              </a:rPr>
              <a:t>Lorem Ipsum is simply dummy text of the printing and typesetting industry. Lorem Ipsum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199688" y="9337358"/>
            <a:ext cx="4747128" cy="3144709"/>
          </a:xfrm>
          <a:prstGeom prst="rect">
            <a:avLst/>
          </a:prstGeom>
          <a:solidFill>
            <a:schemeClr val="tx1">
              <a:lumMod val="90000"/>
              <a:lumOff val="1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8962825" y="8483675"/>
            <a:ext cx="5218810" cy="1098379"/>
            <a:chOff x="1490102" y="1804020"/>
            <a:chExt cx="2372494" cy="499328"/>
          </a:xfrm>
        </p:grpSpPr>
        <p:sp>
          <p:nvSpPr>
            <p:cNvPr id="63" name="Right Triangle 62"/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65" name="Right Triangle 64"/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9199687" y="8503319"/>
            <a:ext cx="304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54"/>
            <a:r>
              <a:rPr lang="en-US" sz="3600" dirty="0">
                <a:solidFill>
                  <a:srgbClr val="FFFFFF"/>
                </a:solidFill>
                <a:latin typeface="Open Sans Light"/>
              </a:rPr>
              <a:t>Lorem Ipsum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199688" y="9472020"/>
            <a:ext cx="474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272E3A"/>
                </a:solidFill>
              </a:rPr>
              <a:t>Lorem Ipsum is simply dummy text of the printing and typesetting industry. Lorem Ipsum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4736167" y="9337358"/>
            <a:ext cx="4747128" cy="3144709"/>
          </a:xfrm>
          <a:prstGeom prst="rect">
            <a:avLst/>
          </a:prstGeom>
          <a:solidFill>
            <a:schemeClr val="tx1">
              <a:lumMod val="90000"/>
              <a:lumOff val="1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499305" y="8483675"/>
            <a:ext cx="5218810" cy="1098379"/>
            <a:chOff x="1490102" y="1804020"/>
            <a:chExt cx="2372494" cy="499328"/>
          </a:xfrm>
        </p:grpSpPr>
        <p:sp>
          <p:nvSpPr>
            <p:cNvPr id="70" name="Right Triangle 69"/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72" name="Right Triangle 71"/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6" tIns="91428" rIns="182856" bIns="9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4736166" y="8503319"/>
            <a:ext cx="304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54"/>
            <a:r>
              <a:rPr lang="en-US" sz="3600" dirty="0">
                <a:solidFill>
                  <a:srgbClr val="FFFFFF"/>
                </a:solidFill>
                <a:latin typeface="Open Sans Light"/>
              </a:rPr>
              <a:t>Lorem Ipsum 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4736167" y="9472020"/>
            <a:ext cx="474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272E3A"/>
                </a:solidFill>
              </a:rPr>
              <a:t>Lorem Ipsum is simply dummy text of the printing and typesetting industry. Lorem Ipsum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967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1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4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5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3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4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7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8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46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47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5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5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59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60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6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6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2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73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6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77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37" grpId="0"/>
          <p:bldP spid="40" grpId="0" animBg="1"/>
          <p:bldP spid="46" grpId="0"/>
          <p:bldP spid="47" grpId="0" animBg="1"/>
          <p:bldP spid="53" grpId="0"/>
          <p:bldP spid="54" grpId="0" animBg="1"/>
          <p:bldP spid="60" grpId="0"/>
          <p:bldP spid="61" grpId="0" animBg="1"/>
          <p:bldP spid="67" grpId="0"/>
          <p:bldP spid="68" grpId="0" animBg="1"/>
          <p:bldP spid="7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37" grpId="0"/>
          <p:bldP spid="40" grpId="0" animBg="1"/>
          <p:bldP spid="46" grpId="0"/>
          <p:bldP spid="47" grpId="0" animBg="1"/>
          <p:bldP spid="53" grpId="0"/>
          <p:bldP spid="54" grpId="0" animBg="1"/>
          <p:bldP spid="60" grpId="0"/>
          <p:bldP spid="61" grpId="0" animBg="1"/>
          <p:bldP spid="67" grpId="0"/>
          <p:bldP spid="68" grpId="0" animBg="1"/>
          <p:bldP spid="74" grpId="0"/>
        </p:bldLst>
      </p:timing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692513"/>
              </p:ext>
            </p:extLst>
          </p:nvPr>
        </p:nvGraphicFramePr>
        <p:xfrm>
          <a:off x="1658911" y="3823829"/>
          <a:ext cx="10144162" cy="81119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5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3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50992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+mj-lt"/>
                        </a:rPr>
                        <a:t>Content Title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rgbClr val="FFFFFF"/>
                          </a:solidFill>
                          <a:latin typeface="+mj-lt"/>
                        </a:rPr>
                        <a:t>Info 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rgbClr val="FFFFFF"/>
                          </a:solidFill>
                          <a:latin typeface="+mj-lt"/>
                          <a:ea typeface="+mn-ea"/>
                          <a:cs typeface="+mn-cs"/>
                        </a:rPr>
                        <a:t>Info 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Passages Of Lorem Available.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Yup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Nope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4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Roots In A Piece Classical Latin.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Yup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Nope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4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There Are Variations Of Passages.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Nope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Yup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4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Contrary To Popular Belief.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Yup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Yup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4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Majority Have Suffered Alteration.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Nope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Yup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4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Contrary To Popular Belief.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Yup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Nope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4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+mj-lt"/>
                        </a:rPr>
                        <a:t>Note: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225333"/>
              </p:ext>
            </p:extLst>
          </p:nvPr>
        </p:nvGraphicFramePr>
        <p:xfrm>
          <a:off x="12575808" y="3823829"/>
          <a:ext cx="10144164" cy="81119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4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5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3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50992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+mj-lt"/>
                        </a:rPr>
                        <a:t>Content Title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rgbClr val="FFFFFF"/>
                          </a:solidFill>
                          <a:latin typeface="+mj-lt"/>
                        </a:rPr>
                        <a:t>Info 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rgbClr val="FFFFFF"/>
                          </a:solidFill>
                          <a:latin typeface="+mj-lt"/>
                          <a:ea typeface="+mn-ea"/>
                          <a:cs typeface="+mn-cs"/>
                        </a:rPr>
                        <a:t>Info 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Passages Of Lorem Available.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Yup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Nope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4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Roots In A Piece Classical Latin.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Yup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Nope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4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There Are Variations Of Passages.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Nope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Yup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4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Contrary To Popular Belief.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Yup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Yup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4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Majority Have Suffered Alteration.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Nope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Yup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4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Contrary To Popular Belief.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Yup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Nope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4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+mj-lt"/>
                        </a:rPr>
                        <a:t>Note: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4FF9EDC-D27A-41E7-AFF1-86506572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Layout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36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TABLE WITH ICONS &amp; OPTIONS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421763"/>
              </p:ext>
            </p:extLst>
          </p:nvPr>
        </p:nvGraphicFramePr>
        <p:xfrm>
          <a:off x="1460017" y="3401617"/>
          <a:ext cx="21677198" cy="8308010"/>
        </p:xfrm>
        <a:graphic>
          <a:graphicData uri="http://schemas.openxmlformats.org/drawingml/2006/table">
            <a:tbl>
              <a:tblPr firstRow="1" bandRow="1"/>
              <a:tblGrid>
                <a:gridCol w="4467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8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629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3800" b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243840" marR="243840" marT="121920" marB="121920" anchor="b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3800" b="0" dirty="0">
                          <a:solidFill>
                            <a:schemeClr val="tx1"/>
                          </a:solidFill>
                          <a:latin typeface="+mj-lt"/>
                        </a:rPr>
                        <a:t>Lorem ipsum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3800" b="0" dirty="0">
                          <a:solidFill>
                            <a:schemeClr val="tx1"/>
                          </a:solidFill>
                          <a:latin typeface="+mj-lt"/>
                        </a:rPr>
                        <a:t>Ipsum lorem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3800" b="0">
                          <a:solidFill>
                            <a:schemeClr val="tx1"/>
                          </a:solidFill>
                          <a:latin typeface="+mj-lt"/>
                        </a:rPr>
                        <a:t>Lorem ipsum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3800" b="0">
                          <a:solidFill>
                            <a:schemeClr val="tx1"/>
                          </a:solidFill>
                          <a:latin typeface="+mj-lt"/>
                        </a:rPr>
                        <a:t>Ipsum lorem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234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3800" b="0" dirty="0">
                          <a:solidFill>
                            <a:schemeClr val="tx1"/>
                          </a:solidFill>
                          <a:latin typeface="+mj-lt"/>
                        </a:rPr>
                        <a:t>Key data point</a:t>
                      </a: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6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1219170" rtl="0" eaLnBrk="1" latinLnBrk="0" hangingPunct="1"/>
                      <a:endParaRPr lang="en-US" sz="2600" b="0" kern="1200" dirty="0">
                        <a:solidFill>
                          <a:schemeClr val="tx1"/>
                        </a:solidFill>
                        <a:latin typeface="+mj-lt"/>
                        <a:ea typeface=""/>
                        <a:cs typeface="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1219170" rtl="0" eaLnBrk="1" latinLnBrk="0" hangingPunct="1"/>
                      <a:endParaRPr lang="en-US" sz="2600" b="0" kern="1200" dirty="0">
                        <a:solidFill>
                          <a:schemeClr val="tx1"/>
                        </a:solidFill>
                        <a:latin typeface="+mj-lt"/>
                        <a:ea typeface=""/>
                        <a:cs typeface="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"/>
                        <a:cs typeface="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  <a:alpha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34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800" b="0" dirty="0">
                          <a:solidFill>
                            <a:schemeClr val="tx1"/>
                          </a:solidFill>
                          <a:latin typeface="+mj-lt"/>
                        </a:rPr>
                        <a:t>Awesome key</a:t>
                      </a: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endParaRPr lang="fr-FR" sz="2600" b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1219170" rtl="0" eaLnBrk="1" latinLnBrk="0" hangingPunct="1"/>
                      <a:endParaRPr lang="fr-FR" sz="2600" b="0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"/>
                        <a:cs typeface="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endParaRPr lang="fr-FR" sz="2600" b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endParaRPr lang="fr-FR" sz="2600" b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234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800" b="0" dirty="0">
                          <a:solidFill>
                            <a:schemeClr val="tx1"/>
                          </a:solidFill>
                          <a:latin typeface="+mj-lt"/>
                        </a:rPr>
                        <a:t>Hat to your pad</a:t>
                      </a: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600" b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1219170" rtl="0" eaLnBrk="1" latinLnBrk="0" hangingPunct="1"/>
                      <a:endParaRPr lang="en-US" sz="2600" b="0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"/>
                        <a:cs typeface="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1219170" rtl="0" eaLnBrk="1" latinLnBrk="0" hangingPunct="1"/>
                      <a:endParaRPr lang="en-US" sz="2600" b="0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"/>
                        <a:cs typeface="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"/>
                        <a:cs typeface="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234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3800" b="0" dirty="0">
                          <a:solidFill>
                            <a:schemeClr val="tx1"/>
                          </a:solidFill>
                          <a:latin typeface="+mj-lt"/>
                        </a:rPr>
                        <a:t>Key data point</a:t>
                      </a: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endParaRPr lang="fr-FR" sz="2600" b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1219170" rtl="0" eaLnBrk="1" latinLnBrk="0" hangingPunct="1"/>
                      <a:endParaRPr lang="fr-FR" sz="2600" b="0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"/>
                        <a:cs typeface="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endParaRPr lang="fr-FR" sz="2600" b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endParaRPr lang="fr-FR" sz="2600" b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234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800" b="0" dirty="0">
                          <a:solidFill>
                            <a:schemeClr val="tx1"/>
                          </a:solidFill>
                          <a:latin typeface="+mj-lt"/>
                        </a:rPr>
                        <a:t>Awesome key</a:t>
                      </a: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600" b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1219170" rtl="0" eaLnBrk="1" latinLnBrk="0" hangingPunct="1"/>
                      <a:endParaRPr lang="en-US" sz="2600" b="0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"/>
                        <a:cs typeface="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1219170" rtl="0" eaLnBrk="1" latinLnBrk="0" hangingPunct="1"/>
                      <a:endParaRPr lang="en-US" sz="2600" b="0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"/>
                        <a:cs typeface="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"/>
                        <a:cs typeface="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4" name="Freeform 37"/>
          <p:cNvSpPr>
            <a:spLocks noEditPoints="1"/>
          </p:cNvSpPr>
          <p:nvPr/>
        </p:nvSpPr>
        <p:spPr bwMode="auto">
          <a:xfrm>
            <a:off x="7064279" y="3617643"/>
            <a:ext cx="1756990" cy="1690074"/>
          </a:xfrm>
          <a:custGeom>
            <a:avLst/>
            <a:gdLst>
              <a:gd name="T0" fmla="*/ 354 w 416"/>
              <a:gd name="T1" fmla="*/ 108 h 400"/>
              <a:gd name="T2" fmla="*/ 248 w 416"/>
              <a:gd name="T3" fmla="*/ 0 h 400"/>
              <a:gd name="T4" fmla="*/ 161 w 416"/>
              <a:gd name="T5" fmla="*/ 49 h 400"/>
              <a:gd name="T6" fmla="*/ 137 w 416"/>
              <a:gd name="T7" fmla="*/ 45 h 400"/>
              <a:gd name="T8" fmla="*/ 71 w 416"/>
              <a:gd name="T9" fmla="*/ 106 h 400"/>
              <a:gd name="T10" fmla="*/ 0 w 416"/>
              <a:gd name="T11" fmla="*/ 186 h 400"/>
              <a:gd name="T12" fmla="*/ 77 w 416"/>
              <a:gd name="T13" fmla="*/ 266 h 400"/>
              <a:gd name="T14" fmla="*/ 209 w 416"/>
              <a:gd name="T15" fmla="*/ 266 h 400"/>
              <a:gd name="T16" fmla="*/ 209 w 416"/>
              <a:gd name="T17" fmla="*/ 384 h 400"/>
              <a:gd name="T18" fmla="*/ 160 w 416"/>
              <a:gd name="T19" fmla="*/ 335 h 400"/>
              <a:gd name="T20" fmla="*/ 153 w 416"/>
              <a:gd name="T21" fmla="*/ 335 h 400"/>
              <a:gd name="T22" fmla="*/ 153 w 416"/>
              <a:gd name="T23" fmla="*/ 342 h 400"/>
              <a:gd name="T24" fmla="*/ 210 w 416"/>
              <a:gd name="T25" fmla="*/ 399 h 400"/>
              <a:gd name="T26" fmla="*/ 210 w 416"/>
              <a:gd name="T27" fmla="*/ 399 h 400"/>
              <a:gd name="T28" fmla="*/ 211 w 416"/>
              <a:gd name="T29" fmla="*/ 399 h 400"/>
              <a:gd name="T30" fmla="*/ 211 w 416"/>
              <a:gd name="T31" fmla="*/ 399 h 400"/>
              <a:gd name="T32" fmla="*/ 211 w 416"/>
              <a:gd name="T33" fmla="*/ 400 h 400"/>
              <a:gd name="T34" fmla="*/ 212 w 416"/>
              <a:gd name="T35" fmla="*/ 400 h 400"/>
              <a:gd name="T36" fmla="*/ 212 w 416"/>
              <a:gd name="T37" fmla="*/ 400 h 400"/>
              <a:gd name="T38" fmla="*/ 213 w 416"/>
              <a:gd name="T39" fmla="*/ 400 h 400"/>
              <a:gd name="T40" fmla="*/ 213 w 416"/>
              <a:gd name="T41" fmla="*/ 400 h 400"/>
              <a:gd name="T42" fmla="*/ 213 w 416"/>
              <a:gd name="T43" fmla="*/ 400 h 400"/>
              <a:gd name="T44" fmla="*/ 214 w 416"/>
              <a:gd name="T45" fmla="*/ 400 h 400"/>
              <a:gd name="T46" fmla="*/ 215 w 416"/>
              <a:gd name="T47" fmla="*/ 400 h 400"/>
              <a:gd name="T48" fmla="*/ 215 w 416"/>
              <a:gd name="T49" fmla="*/ 400 h 400"/>
              <a:gd name="T50" fmla="*/ 216 w 416"/>
              <a:gd name="T51" fmla="*/ 399 h 400"/>
              <a:gd name="T52" fmla="*/ 216 w 416"/>
              <a:gd name="T53" fmla="*/ 399 h 400"/>
              <a:gd name="T54" fmla="*/ 217 w 416"/>
              <a:gd name="T55" fmla="*/ 399 h 400"/>
              <a:gd name="T56" fmla="*/ 273 w 416"/>
              <a:gd name="T57" fmla="*/ 342 h 400"/>
              <a:gd name="T58" fmla="*/ 273 w 416"/>
              <a:gd name="T59" fmla="*/ 335 h 400"/>
              <a:gd name="T60" fmla="*/ 267 w 416"/>
              <a:gd name="T61" fmla="*/ 335 h 400"/>
              <a:gd name="T62" fmla="*/ 218 w 416"/>
              <a:gd name="T63" fmla="*/ 384 h 400"/>
              <a:gd name="T64" fmla="*/ 218 w 416"/>
              <a:gd name="T65" fmla="*/ 266 h 400"/>
              <a:gd name="T66" fmla="*/ 344 w 416"/>
              <a:gd name="T67" fmla="*/ 266 h 400"/>
              <a:gd name="T68" fmla="*/ 344 w 416"/>
              <a:gd name="T69" fmla="*/ 266 h 400"/>
              <a:gd name="T70" fmla="*/ 416 w 416"/>
              <a:gd name="T71" fmla="*/ 186 h 400"/>
              <a:gd name="T72" fmla="*/ 354 w 416"/>
              <a:gd name="T73" fmla="*/ 108 h 400"/>
              <a:gd name="T74" fmla="*/ 344 w 416"/>
              <a:gd name="T75" fmla="*/ 257 h 400"/>
              <a:gd name="T76" fmla="*/ 77 w 416"/>
              <a:gd name="T77" fmla="*/ 257 h 400"/>
              <a:gd name="T78" fmla="*/ 9 w 416"/>
              <a:gd name="T79" fmla="*/ 186 h 400"/>
              <a:gd name="T80" fmla="*/ 75 w 416"/>
              <a:gd name="T81" fmla="*/ 115 h 400"/>
              <a:gd name="T82" fmla="*/ 80 w 416"/>
              <a:gd name="T83" fmla="*/ 110 h 400"/>
              <a:gd name="T84" fmla="*/ 137 w 416"/>
              <a:gd name="T85" fmla="*/ 55 h 400"/>
              <a:gd name="T86" fmla="*/ 161 w 416"/>
              <a:gd name="T87" fmla="*/ 59 h 400"/>
              <a:gd name="T88" fmla="*/ 167 w 416"/>
              <a:gd name="T89" fmla="*/ 57 h 400"/>
              <a:gd name="T90" fmla="*/ 248 w 416"/>
              <a:gd name="T91" fmla="*/ 9 h 400"/>
              <a:gd name="T92" fmla="*/ 344 w 416"/>
              <a:gd name="T93" fmla="*/ 112 h 400"/>
              <a:gd name="T94" fmla="*/ 348 w 416"/>
              <a:gd name="T95" fmla="*/ 117 h 400"/>
              <a:gd name="T96" fmla="*/ 407 w 416"/>
              <a:gd name="T97" fmla="*/ 186 h 400"/>
              <a:gd name="T98" fmla="*/ 344 w 416"/>
              <a:gd name="T99" fmla="*/ 257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16" h="400">
                <a:moveTo>
                  <a:pt x="354" y="108"/>
                </a:moveTo>
                <a:cubicBezTo>
                  <a:pt x="350" y="48"/>
                  <a:pt x="304" y="0"/>
                  <a:pt x="248" y="0"/>
                </a:cubicBezTo>
                <a:cubicBezTo>
                  <a:pt x="213" y="0"/>
                  <a:pt x="181" y="18"/>
                  <a:pt x="161" y="49"/>
                </a:cubicBezTo>
                <a:cubicBezTo>
                  <a:pt x="153" y="47"/>
                  <a:pt x="145" y="45"/>
                  <a:pt x="137" y="45"/>
                </a:cubicBezTo>
                <a:cubicBezTo>
                  <a:pt x="101" y="45"/>
                  <a:pt x="73" y="72"/>
                  <a:pt x="71" y="106"/>
                </a:cubicBezTo>
                <a:cubicBezTo>
                  <a:pt x="31" y="110"/>
                  <a:pt x="0" y="145"/>
                  <a:pt x="0" y="186"/>
                </a:cubicBezTo>
                <a:cubicBezTo>
                  <a:pt x="0" y="231"/>
                  <a:pt x="34" y="266"/>
                  <a:pt x="77" y="266"/>
                </a:cubicBezTo>
                <a:cubicBezTo>
                  <a:pt x="209" y="266"/>
                  <a:pt x="209" y="266"/>
                  <a:pt x="209" y="266"/>
                </a:cubicBezTo>
                <a:cubicBezTo>
                  <a:pt x="209" y="384"/>
                  <a:pt x="209" y="384"/>
                  <a:pt x="209" y="384"/>
                </a:cubicBezTo>
                <a:cubicBezTo>
                  <a:pt x="160" y="335"/>
                  <a:pt x="160" y="335"/>
                  <a:pt x="160" y="335"/>
                </a:cubicBezTo>
                <a:cubicBezTo>
                  <a:pt x="158" y="334"/>
                  <a:pt x="155" y="334"/>
                  <a:pt x="153" y="335"/>
                </a:cubicBezTo>
                <a:cubicBezTo>
                  <a:pt x="151" y="337"/>
                  <a:pt x="151" y="340"/>
                  <a:pt x="153" y="342"/>
                </a:cubicBezTo>
                <a:cubicBezTo>
                  <a:pt x="210" y="399"/>
                  <a:pt x="210" y="399"/>
                  <a:pt x="210" y="399"/>
                </a:cubicBezTo>
                <a:cubicBezTo>
                  <a:pt x="210" y="399"/>
                  <a:pt x="210" y="399"/>
                  <a:pt x="210" y="399"/>
                </a:cubicBezTo>
                <a:cubicBezTo>
                  <a:pt x="210" y="399"/>
                  <a:pt x="210" y="399"/>
                  <a:pt x="211" y="399"/>
                </a:cubicBezTo>
                <a:cubicBezTo>
                  <a:pt x="211" y="399"/>
                  <a:pt x="211" y="399"/>
                  <a:pt x="211" y="399"/>
                </a:cubicBezTo>
                <a:cubicBezTo>
                  <a:pt x="211" y="400"/>
                  <a:pt x="211" y="400"/>
                  <a:pt x="211" y="400"/>
                </a:cubicBezTo>
                <a:cubicBezTo>
                  <a:pt x="212" y="400"/>
                  <a:pt x="212" y="400"/>
                  <a:pt x="212" y="400"/>
                </a:cubicBezTo>
                <a:cubicBezTo>
                  <a:pt x="212" y="400"/>
                  <a:pt x="212" y="400"/>
                  <a:pt x="212" y="400"/>
                </a:cubicBezTo>
                <a:cubicBezTo>
                  <a:pt x="213" y="400"/>
                  <a:pt x="213" y="400"/>
                  <a:pt x="213" y="400"/>
                </a:cubicBezTo>
                <a:cubicBezTo>
                  <a:pt x="213" y="400"/>
                  <a:pt x="213" y="400"/>
                  <a:pt x="213" y="400"/>
                </a:cubicBezTo>
                <a:cubicBezTo>
                  <a:pt x="213" y="400"/>
                  <a:pt x="213" y="400"/>
                  <a:pt x="213" y="400"/>
                </a:cubicBezTo>
                <a:cubicBezTo>
                  <a:pt x="214" y="400"/>
                  <a:pt x="214" y="400"/>
                  <a:pt x="214" y="400"/>
                </a:cubicBezTo>
                <a:cubicBezTo>
                  <a:pt x="214" y="400"/>
                  <a:pt x="215" y="400"/>
                  <a:pt x="215" y="400"/>
                </a:cubicBezTo>
                <a:cubicBezTo>
                  <a:pt x="215" y="400"/>
                  <a:pt x="215" y="400"/>
                  <a:pt x="215" y="400"/>
                </a:cubicBezTo>
                <a:cubicBezTo>
                  <a:pt x="215" y="400"/>
                  <a:pt x="216" y="400"/>
                  <a:pt x="216" y="399"/>
                </a:cubicBezTo>
                <a:cubicBezTo>
                  <a:pt x="216" y="399"/>
                  <a:pt x="216" y="399"/>
                  <a:pt x="216" y="399"/>
                </a:cubicBezTo>
                <a:cubicBezTo>
                  <a:pt x="216" y="399"/>
                  <a:pt x="216" y="399"/>
                  <a:pt x="217" y="399"/>
                </a:cubicBezTo>
                <a:cubicBezTo>
                  <a:pt x="273" y="342"/>
                  <a:pt x="273" y="342"/>
                  <a:pt x="273" y="342"/>
                </a:cubicBezTo>
                <a:cubicBezTo>
                  <a:pt x="275" y="340"/>
                  <a:pt x="275" y="337"/>
                  <a:pt x="273" y="335"/>
                </a:cubicBezTo>
                <a:cubicBezTo>
                  <a:pt x="271" y="334"/>
                  <a:pt x="269" y="334"/>
                  <a:pt x="267" y="335"/>
                </a:cubicBezTo>
                <a:cubicBezTo>
                  <a:pt x="218" y="384"/>
                  <a:pt x="218" y="384"/>
                  <a:pt x="218" y="384"/>
                </a:cubicBezTo>
                <a:cubicBezTo>
                  <a:pt x="218" y="266"/>
                  <a:pt x="218" y="266"/>
                  <a:pt x="218" y="266"/>
                </a:cubicBezTo>
                <a:cubicBezTo>
                  <a:pt x="344" y="266"/>
                  <a:pt x="344" y="266"/>
                  <a:pt x="344" y="266"/>
                </a:cubicBezTo>
                <a:cubicBezTo>
                  <a:pt x="344" y="266"/>
                  <a:pt x="344" y="266"/>
                  <a:pt x="344" y="266"/>
                </a:cubicBezTo>
                <a:cubicBezTo>
                  <a:pt x="384" y="265"/>
                  <a:pt x="416" y="229"/>
                  <a:pt x="416" y="186"/>
                </a:cubicBezTo>
                <a:cubicBezTo>
                  <a:pt x="416" y="147"/>
                  <a:pt x="390" y="115"/>
                  <a:pt x="354" y="108"/>
                </a:cubicBezTo>
                <a:close/>
                <a:moveTo>
                  <a:pt x="344" y="257"/>
                </a:moveTo>
                <a:cubicBezTo>
                  <a:pt x="77" y="257"/>
                  <a:pt x="77" y="257"/>
                  <a:pt x="77" y="257"/>
                </a:cubicBezTo>
                <a:cubicBezTo>
                  <a:pt x="39" y="257"/>
                  <a:pt x="9" y="226"/>
                  <a:pt x="9" y="186"/>
                </a:cubicBezTo>
                <a:cubicBezTo>
                  <a:pt x="9" y="149"/>
                  <a:pt x="39" y="117"/>
                  <a:pt x="75" y="115"/>
                </a:cubicBezTo>
                <a:cubicBezTo>
                  <a:pt x="78" y="115"/>
                  <a:pt x="80" y="113"/>
                  <a:pt x="80" y="110"/>
                </a:cubicBezTo>
                <a:cubicBezTo>
                  <a:pt x="80" y="79"/>
                  <a:pt x="105" y="55"/>
                  <a:pt x="137" y="55"/>
                </a:cubicBezTo>
                <a:cubicBezTo>
                  <a:pt x="145" y="55"/>
                  <a:pt x="153" y="56"/>
                  <a:pt x="161" y="59"/>
                </a:cubicBezTo>
                <a:cubicBezTo>
                  <a:pt x="163" y="60"/>
                  <a:pt x="165" y="59"/>
                  <a:pt x="167" y="57"/>
                </a:cubicBezTo>
                <a:cubicBezTo>
                  <a:pt x="185" y="27"/>
                  <a:pt x="215" y="9"/>
                  <a:pt x="248" y="9"/>
                </a:cubicBezTo>
                <a:cubicBezTo>
                  <a:pt x="300" y="9"/>
                  <a:pt x="343" y="56"/>
                  <a:pt x="344" y="112"/>
                </a:cubicBezTo>
                <a:cubicBezTo>
                  <a:pt x="344" y="115"/>
                  <a:pt x="346" y="116"/>
                  <a:pt x="348" y="117"/>
                </a:cubicBezTo>
                <a:cubicBezTo>
                  <a:pt x="382" y="122"/>
                  <a:pt x="407" y="151"/>
                  <a:pt x="407" y="186"/>
                </a:cubicBezTo>
                <a:cubicBezTo>
                  <a:pt x="407" y="224"/>
                  <a:pt x="378" y="255"/>
                  <a:pt x="344" y="2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/>
          </a:p>
        </p:txBody>
      </p:sp>
      <p:sp>
        <p:nvSpPr>
          <p:cNvPr id="75" name="Freeform 40"/>
          <p:cNvSpPr>
            <a:spLocks noEditPoints="1"/>
          </p:cNvSpPr>
          <p:nvPr/>
        </p:nvSpPr>
        <p:spPr bwMode="auto">
          <a:xfrm>
            <a:off x="11481900" y="3617641"/>
            <a:ext cx="1420200" cy="1666742"/>
          </a:xfrm>
          <a:custGeom>
            <a:avLst/>
            <a:gdLst>
              <a:gd name="T0" fmla="*/ 372 w 419"/>
              <a:gd name="T1" fmla="*/ 188 h 491"/>
              <a:gd name="T2" fmla="*/ 379 w 419"/>
              <a:gd name="T3" fmla="*/ 158 h 491"/>
              <a:gd name="T4" fmla="*/ 338 w 419"/>
              <a:gd name="T5" fmla="*/ 55 h 491"/>
              <a:gd name="T6" fmla="*/ 0 w 419"/>
              <a:gd name="T7" fmla="*/ 167 h 491"/>
              <a:gd name="T8" fmla="*/ 80 w 419"/>
              <a:gd name="T9" fmla="*/ 310 h 491"/>
              <a:gd name="T10" fmla="*/ 74 w 419"/>
              <a:gd name="T11" fmla="*/ 460 h 491"/>
              <a:gd name="T12" fmla="*/ 256 w 419"/>
              <a:gd name="T13" fmla="*/ 484 h 491"/>
              <a:gd name="T14" fmla="*/ 262 w 419"/>
              <a:gd name="T15" fmla="*/ 396 h 491"/>
              <a:gd name="T16" fmla="*/ 347 w 419"/>
              <a:gd name="T17" fmla="*/ 413 h 491"/>
              <a:gd name="T18" fmla="*/ 379 w 419"/>
              <a:gd name="T19" fmla="*/ 364 h 491"/>
              <a:gd name="T20" fmla="*/ 384 w 419"/>
              <a:gd name="T21" fmla="*/ 348 h 491"/>
              <a:gd name="T22" fmla="*/ 386 w 419"/>
              <a:gd name="T23" fmla="*/ 330 h 491"/>
              <a:gd name="T24" fmla="*/ 390 w 419"/>
              <a:gd name="T25" fmla="*/ 305 h 491"/>
              <a:gd name="T26" fmla="*/ 390 w 419"/>
              <a:gd name="T27" fmla="*/ 294 h 491"/>
              <a:gd name="T28" fmla="*/ 419 w 419"/>
              <a:gd name="T29" fmla="*/ 272 h 491"/>
              <a:gd name="T30" fmla="*/ 405 w 419"/>
              <a:gd name="T31" fmla="*/ 281 h 491"/>
              <a:gd name="T32" fmla="*/ 381 w 419"/>
              <a:gd name="T33" fmla="*/ 290 h 491"/>
              <a:gd name="T34" fmla="*/ 382 w 419"/>
              <a:gd name="T35" fmla="*/ 310 h 491"/>
              <a:gd name="T36" fmla="*/ 377 w 419"/>
              <a:gd name="T37" fmla="*/ 325 h 491"/>
              <a:gd name="T38" fmla="*/ 378 w 419"/>
              <a:gd name="T39" fmla="*/ 338 h 491"/>
              <a:gd name="T40" fmla="*/ 369 w 419"/>
              <a:gd name="T41" fmla="*/ 357 h 491"/>
              <a:gd name="T42" fmla="*/ 369 w 419"/>
              <a:gd name="T43" fmla="*/ 389 h 491"/>
              <a:gd name="T44" fmla="*/ 345 w 419"/>
              <a:gd name="T45" fmla="*/ 404 h 491"/>
              <a:gd name="T46" fmla="*/ 256 w 419"/>
              <a:gd name="T47" fmla="*/ 387 h 491"/>
              <a:gd name="T48" fmla="*/ 83 w 419"/>
              <a:gd name="T49" fmla="*/ 454 h 491"/>
              <a:gd name="T50" fmla="*/ 68 w 419"/>
              <a:gd name="T51" fmla="*/ 282 h 491"/>
              <a:gd name="T52" fmla="*/ 47 w 419"/>
              <a:gd name="T53" fmla="*/ 56 h 491"/>
              <a:gd name="T54" fmla="*/ 331 w 419"/>
              <a:gd name="T55" fmla="*/ 61 h 491"/>
              <a:gd name="T56" fmla="*/ 370 w 419"/>
              <a:gd name="T57" fmla="*/ 158 h 491"/>
              <a:gd name="T58" fmla="*/ 363 w 419"/>
              <a:gd name="T59" fmla="*/ 189 h 491"/>
              <a:gd name="T60" fmla="*/ 409 w 419"/>
              <a:gd name="T61" fmla="*/ 273 h 491"/>
              <a:gd name="T62" fmla="*/ 283 w 419"/>
              <a:gd name="T63" fmla="*/ 74 h 491"/>
              <a:gd name="T64" fmla="*/ 52 w 419"/>
              <a:gd name="T65" fmla="*/ 163 h 491"/>
              <a:gd name="T66" fmla="*/ 96 w 419"/>
              <a:gd name="T67" fmla="*/ 249 h 491"/>
              <a:gd name="T68" fmla="*/ 160 w 419"/>
              <a:gd name="T69" fmla="*/ 240 h 491"/>
              <a:gd name="T70" fmla="*/ 200 w 419"/>
              <a:gd name="T71" fmla="*/ 201 h 491"/>
              <a:gd name="T72" fmla="*/ 240 w 419"/>
              <a:gd name="T73" fmla="*/ 179 h 491"/>
              <a:gd name="T74" fmla="*/ 321 w 419"/>
              <a:gd name="T75" fmla="*/ 137 h 491"/>
              <a:gd name="T76" fmla="*/ 260 w 419"/>
              <a:gd name="T77" fmla="*/ 170 h 491"/>
              <a:gd name="T78" fmla="*/ 232 w 419"/>
              <a:gd name="T79" fmla="*/ 173 h 491"/>
              <a:gd name="T80" fmla="*/ 195 w 419"/>
              <a:gd name="T81" fmla="*/ 189 h 491"/>
              <a:gd name="T82" fmla="*/ 189 w 419"/>
              <a:gd name="T83" fmla="*/ 196 h 491"/>
              <a:gd name="T84" fmla="*/ 156 w 419"/>
              <a:gd name="T85" fmla="*/ 231 h 491"/>
              <a:gd name="T86" fmla="*/ 132 w 419"/>
              <a:gd name="T87" fmla="*/ 257 h 491"/>
              <a:gd name="T88" fmla="*/ 89 w 419"/>
              <a:gd name="T89" fmla="*/ 214 h 491"/>
              <a:gd name="T90" fmla="*/ 61 w 419"/>
              <a:gd name="T91" fmla="*/ 163 h 491"/>
              <a:gd name="T92" fmla="*/ 277 w 419"/>
              <a:gd name="T93" fmla="*/ 82 h 491"/>
              <a:gd name="T94" fmla="*/ 260 w 419"/>
              <a:gd name="T95" fmla="*/ 17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9" h="491">
                <a:moveTo>
                  <a:pt x="407" y="250"/>
                </a:moveTo>
                <a:cubicBezTo>
                  <a:pt x="396" y="233"/>
                  <a:pt x="374" y="197"/>
                  <a:pt x="372" y="188"/>
                </a:cubicBezTo>
                <a:cubicBezTo>
                  <a:pt x="373" y="187"/>
                  <a:pt x="373" y="185"/>
                  <a:pt x="374" y="183"/>
                </a:cubicBezTo>
                <a:cubicBezTo>
                  <a:pt x="376" y="176"/>
                  <a:pt x="379" y="166"/>
                  <a:pt x="379" y="158"/>
                </a:cubicBezTo>
                <a:cubicBezTo>
                  <a:pt x="379" y="146"/>
                  <a:pt x="377" y="129"/>
                  <a:pt x="374" y="118"/>
                </a:cubicBezTo>
                <a:cubicBezTo>
                  <a:pt x="373" y="112"/>
                  <a:pt x="364" y="83"/>
                  <a:pt x="338" y="55"/>
                </a:cubicBezTo>
                <a:cubicBezTo>
                  <a:pt x="303" y="18"/>
                  <a:pt x="255" y="0"/>
                  <a:pt x="193" y="0"/>
                </a:cubicBezTo>
                <a:cubicBezTo>
                  <a:pt x="65" y="0"/>
                  <a:pt x="0" y="56"/>
                  <a:pt x="0" y="167"/>
                </a:cubicBezTo>
                <a:cubicBezTo>
                  <a:pt x="0" y="231"/>
                  <a:pt x="37" y="266"/>
                  <a:pt x="61" y="288"/>
                </a:cubicBezTo>
                <a:cubicBezTo>
                  <a:pt x="70" y="297"/>
                  <a:pt x="78" y="304"/>
                  <a:pt x="80" y="310"/>
                </a:cubicBezTo>
                <a:cubicBezTo>
                  <a:pt x="97" y="376"/>
                  <a:pt x="82" y="429"/>
                  <a:pt x="72" y="454"/>
                </a:cubicBezTo>
                <a:cubicBezTo>
                  <a:pt x="71" y="456"/>
                  <a:pt x="72" y="459"/>
                  <a:pt x="74" y="460"/>
                </a:cubicBezTo>
                <a:cubicBezTo>
                  <a:pt x="112" y="480"/>
                  <a:pt x="154" y="491"/>
                  <a:pt x="197" y="491"/>
                </a:cubicBezTo>
                <a:cubicBezTo>
                  <a:pt x="217" y="491"/>
                  <a:pt x="236" y="489"/>
                  <a:pt x="256" y="484"/>
                </a:cubicBezTo>
                <a:cubicBezTo>
                  <a:pt x="258" y="484"/>
                  <a:pt x="259" y="482"/>
                  <a:pt x="259" y="480"/>
                </a:cubicBezTo>
                <a:cubicBezTo>
                  <a:pt x="259" y="438"/>
                  <a:pt x="260" y="406"/>
                  <a:pt x="262" y="396"/>
                </a:cubicBezTo>
                <a:cubicBezTo>
                  <a:pt x="280" y="401"/>
                  <a:pt x="335" y="413"/>
                  <a:pt x="345" y="413"/>
                </a:cubicBezTo>
                <a:cubicBezTo>
                  <a:pt x="346" y="413"/>
                  <a:pt x="347" y="413"/>
                  <a:pt x="347" y="413"/>
                </a:cubicBezTo>
                <a:cubicBezTo>
                  <a:pt x="355" y="413"/>
                  <a:pt x="374" y="413"/>
                  <a:pt x="378" y="391"/>
                </a:cubicBezTo>
                <a:cubicBezTo>
                  <a:pt x="381" y="380"/>
                  <a:pt x="380" y="370"/>
                  <a:pt x="379" y="364"/>
                </a:cubicBezTo>
                <a:cubicBezTo>
                  <a:pt x="379" y="362"/>
                  <a:pt x="378" y="360"/>
                  <a:pt x="378" y="360"/>
                </a:cubicBezTo>
                <a:cubicBezTo>
                  <a:pt x="379" y="356"/>
                  <a:pt x="382" y="352"/>
                  <a:pt x="384" y="348"/>
                </a:cubicBezTo>
                <a:cubicBezTo>
                  <a:pt x="386" y="344"/>
                  <a:pt x="387" y="342"/>
                  <a:pt x="388" y="339"/>
                </a:cubicBezTo>
                <a:cubicBezTo>
                  <a:pt x="388" y="337"/>
                  <a:pt x="387" y="333"/>
                  <a:pt x="386" y="330"/>
                </a:cubicBezTo>
                <a:cubicBezTo>
                  <a:pt x="389" y="327"/>
                  <a:pt x="393" y="323"/>
                  <a:pt x="394" y="319"/>
                </a:cubicBezTo>
                <a:cubicBezTo>
                  <a:pt x="394" y="315"/>
                  <a:pt x="392" y="310"/>
                  <a:pt x="390" y="305"/>
                </a:cubicBezTo>
                <a:cubicBezTo>
                  <a:pt x="390" y="305"/>
                  <a:pt x="390" y="305"/>
                  <a:pt x="390" y="304"/>
                </a:cubicBezTo>
                <a:cubicBezTo>
                  <a:pt x="390" y="303"/>
                  <a:pt x="390" y="299"/>
                  <a:pt x="390" y="294"/>
                </a:cubicBezTo>
                <a:cubicBezTo>
                  <a:pt x="396" y="293"/>
                  <a:pt x="406" y="291"/>
                  <a:pt x="409" y="289"/>
                </a:cubicBezTo>
                <a:cubicBezTo>
                  <a:pt x="415" y="286"/>
                  <a:pt x="419" y="277"/>
                  <a:pt x="419" y="272"/>
                </a:cubicBezTo>
                <a:cubicBezTo>
                  <a:pt x="419" y="270"/>
                  <a:pt x="418" y="270"/>
                  <a:pt x="407" y="250"/>
                </a:cubicBezTo>
                <a:close/>
                <a:moveTo>
                  <a:pt x="405" y="281"/>
                </a:moveTo>
                <a:cubicBezTo>
                  <a:pt x="403" y="282"/>
                  <a:pt x="393" y="284"/>
                  <a:pt x="385" y="286"/>
                </a:cubicBezTo>
                <a:cubicBezTo>
                  <a:pt x="383" y="286"/>
                  <a:pt x="381" y="288"/>
                  <a:pt x="381" y="290"/>
                </a:cubicBezTo>
                <a:cubicBezTo>
                  <a:pt x="380" y="305"/>
                  <a:pt x="380" y="306"/>
                  <a:pt x="380" y="307"/>
                </a:cubicBezTo>
                <a:cubicBezTo>
                  <a:pt x="381" y="308"/>
                  <a:pt x="381" y="308"/>
                  <a:pt x="382" y="310"/>
                </a:cubicBezTo>
                <a:cubicBezTo>
                  <a:pt x="384" y="314"/>
                  <a:pt x="385" y="316"/>
                  <a:pt x="385" y="317"/>
                </a:cubicBezTo>
                <a:cubicBezTo>
                  <a:pt x="384" y="319"/>
                  <a:pt x="381" y="322"/>
                  <a:pt x="377" y="325"/>
                </a:cubicBezTo>
                <a:cubicBezTo>
                  <a:pt x="376" y="326"/>
                  <a:pt x="375" y="329"/>
                  <a:pt x="376" y="331"/>
                </a:cubicBezTo>
                <a:cubicBezTo>
                  <a:pt x="377" y="334"/>
                  <a:pt x="378" y="337"/>
                  <a:pt x="378" y="338"/>
                </a:cubicBezTo>
                <a:cubicBezTo>
                  <a:pt x="378" y="339"/>
                  <a:pt x="377" y="342"/>
                  <a:pt x="375" y="344"/>
                </a:cubicBezTo>
                <a:cubicBezTo>
                  <a:pt x="373" y="348"/>
                  <a:pt x="371" y="353"/>
                  <a:pt x="369" y="357"/>
                </a:cubicBezTo>
                <a:cubicBezTo>
                  <a:pt x="369" y="359"/>
                  <a:pt x="369" y="362"/>
                  <a:pt x="369" y="365"/>
                </a:cubicBezTo>
                <a:cubicBezTo>
                  <a:pt x="370" y="371"/>
                  <a:pt x="371" y="379"/>
                  <a:pt x="369" y="389"/>
                </a:cubicBezTo>
                <a:cubicBezTo>
                  <a:pt x="367" y="401"/>
                  <a:pt x="359" y="404"/>
                  <a:pt x="347" y="404"/>
                </a:cubicBezTo>
                <a:cubicBezTo>
                  <a:pt x="347" y="404"/>
                  <a:pt x="346" y="404"/>
                  <a:pt x="345" y="404"/>
                </a:cubicBezTo>
                <a:cubicBezTo>
                  <a:pt x="335" y="403"/>
                  <a:pt x="271" y="389"/>
                  <a:pt x="261" y="386"/>
                </a:cubicBezTo>
                <a:cubicBezTo>
                  <a:pt x="259" y="386"/>
                  <a:pt x="257" y="386"/>
                  <a:pt x="256" y="387"/>
                </a:cubicBezTo>
                <a:cubicBezTo>
                  <a:pt x="250" y="394"/>
                  <a:pt x="249" y="449"/>
                  <a:pt x="250" y="476"/>
                </a:cubicBezTo>
                <a:cubicBezTo>
                  <a:pt x="193" y="488"/>
                  <a:pt x="133" y="480"/>
                  <a:pt x="83" y="454"/>
                </a:cubicBezTo>
                <a:cubicBezTo>
                  <a:pt x="93" y="426"/>
                  <a:pt x="105" y="373"/>
                  <a:pt x="89" y="307"/>
                </a:cubicBezTo>
                <a:cubicBezTo>
                  <a:pt x="87" y="299"/>
                  <a:pt x="79" y="292"/>
                  <a:pt x="68" y="282"/>
                </a:cubicBezTo>
                <a:cubicBezTo>
                  <a:pt x="44" y="260"/>
                  <a:pt x="9" y="227"/>
                  <a:pt x="9" y="167"/>
                </a:cubicBezTo>
                <a:cubicBezTo>
                  <a:pt x="9" y="119"/>
                  <a:pt x="22" y="82"/>
                  <a:pt x="47" y="56"/>
                </a:cubicBezTo>
                <a:cubicBezTo>
                  <a:pt x="78" y="25"/>
                  <a:pt x="127" y="9"/>
                  <a:pt x="193" y="9"/>
                </a:cubicBezTo>
                <a:cubicBezTo>
                  <a:pt x="252" y="9"/>
                  <a:pt x="298" y="27"/>
                  <a:pt x="331" y="61"/>
                </a:cubicBezTo>
                <a:cubicBezTo>
                  <a:pt x="357" y="88"/>
                  <a:pt x="364" y="117"/>
                  <a:pt x="365" y="120"/>
                </a:cubicBezTo>
                <a:cubicBezTo>
                  <a:pt x="367" y="130"/>
                  <a:pt x="370" y="147"/>
                  <a:pt x="370" y="158"/>
                </a:cubicBezTo>
                <a:cubicBezTo>
                  <a:pt x="370" y="165"/>
                  <a:pt x="367" y="174"/>
                  <a:pt x="365" y="180"/>
                </a:cubicBezTo>
                <a:cubicBezTo>
                  <a:pt x="363" y="185"/>
                  <a:pt x="363" y="187"/>
                  <a:pt x="363" y="189"/>
                </a:cubicBezTo>
                <a:cubicBezTo>
                  <a:pt x="364" y="198"/>
                  <a:pt x="380" y="224"/>
                  <a:pt x="399" y="255"/>
                </a:cubicBezTo>
                <a:cubicBezTo>
                  <a:pt x="403" y="263"/>
                  <a:pt x="408" y="271"/>
                  <a:pt x="409" y="273"/>
                </a:cubicBezTo>
                <a:cubicBezTo>
                  <a:pt x="409" y="275"/>
                  <a:pt x="406" y="280"/>
                  <a:pt x="405" y="281"/>
                </a:cubicBezTo>
                <a:close/>
                <a:moveTo>
                  <a:pt x="283" y="74"/>
                </a:moveTo>
                <a:cubicBezTo>
                  <a:pt x="257" y="54"/>
                  <a:pt x="225" y="43"/>
                  <a:pt x="192" y="43"/>
                </a:cubicBezTo>
                <a:cubicBezTo>
                  <a:pt x="103" y="43"/>
                  <a:pt x="52" y="87"/>
                  <a:pt x="52" y="163"/>
                </a:cubicBezTo>
                <a:cubicBezTo>
                  <a:pt x="52" y="204"/>
                  <a:pt x="70" y="215"/>
                  <a:pt x="80" y="218"/>
                </a:cubicBezTo>
                <a:cubicBezTo>
                  <a:pt x="82" y="228"/>
                  <a:pt x="90" y="242"/>
                  <a:pt x="96" y="249"/>
                </a:cubicBezTo>
                <a:cubicBezTo>
                  <a:pt x="107" y="260"/>
                  <a:pt x="120" y="266"/>
                  <a:pt x="132" y="266"/>
                </a:cubicBezTo>
                <a:cubicBezTo>
                  <a:pt x="146" y="266"/>
                  <a:pt x="156" y="257"/>
                  <a:pt x="160" y="240"/>
                </a:cubicBezTo>
                <a:cubicBezTo>
                  <a:pt x="176" y="239"/>
                  <a:pt x="188" y="228"/>
                  <a:pt x="194" y="218"/>
                </a:cubicBezTo>
                <a:cubicBezTo>
                  <a:pt x="198" y="212"/>
                  <a:pt x="200" y="206"/>
                  <a:pt x="200" y="201"/>
                </a:cubicBezTo>
                <a:cubicBezTo>
                  <a:pt x="203" y="202"/>
                  <a:pt x="206" y="202"/>
                  <a:pt x="208" y="202"/>
                </a:cubicBezTo>
                <a:cubicBezTo>
                  <a:pt x="224" y="202"/>
                  <a:pt x="236" y="190"/>
                  <a:pt x="240" y="179"/>
                </a:cubicBezTo>
                <a:cubicBezTo>
                  <a:pt x="248" y="179"/>
                  <a:pt x="254" y="179"/>
                  <a:pt x="260" y="179"/>
                </a:cubicBezTo>
                <a:cubicBezTo>
                  <a:pt x="286" y="179"/>
                  <a:pt x="321" y="175"/>
                  <a:pt x="321" y="137"/>
                </a:cubicBezTo>
                <a:cubicBezTo>
                  <a:pt x="321" y="116"/>
                  <a:pt x="307" y="93"/>
                  <a:pt x="283" y="74"/>
                </a:cubicBezTo>
                <a:close/>
                <a:moveTo>
                  <a:pt x="260" y="170"/>
                </a:moveTo>
                <a:cubicBezTo>
                  <a:pt x="254" y="170"/>
                  <a:pt x="246" y="170"/>
                  <a:pt x="237" y="169"/>
                </a:cubicBezTo>
                <a:cubicBezTo>
                  <a:pt x="234" y="169"/>
                  <a:pt x="232" y="171"/>
                  <a:pt x="232" y="173"/>
                </a:cubicBezTo>
                <a:cubicBezTo>
                  <a:pt x="231" y="181"/>
                  <a:pt x="222" y="192"/>
                  <a:pt x="208" y="192"/>
                </a:cubicBezTo>
                <a:cubicBezTo>
                  <a:pt x="204" y="192"/>
                  <a:pt x="200" y="191"/>
                  <a:pt x="195" y="189"/>
                </a:cubicBezTo>
                <a:cubicBezTo>
                  <a:pt x="194" y="189"/>
                  <a:pt x="191" y="189"/>
                  <a:pt x="190" y="190"/>
                </a:cubicBezTo>
                <a:cubicBezTo>
                  <a:pt x="189" y="192"/>
                  <a:pt x="188" y="194"/>
                  <a:pt x="189" y="196"/>
                </a:cubicBezTo>
                <a:cubicBezTo>
                  <a:pt x="191" y="200"/>
                  <a:pt x="190" y="206"/>
                  <a:pt x="186" y="213"/>
                </a:cubicBezTo>
                <a:cubicBezTo>
                  <a:pt x="180" y="222"/>
                  <a:pt x="169" y="231"/>
                  <a:pt x="156" y="231"/>
                </a:cubicBezTo>
                <a:cubicBezTo>
                  <a:pt x="154" y="231"/>
                  <a:pt x="152" y="233"/>
                  <a:pt x="152" y="235"/>
                </a:cubicBezTo>
                <a:cubicBezTo>
                  <a:pt x="150" y="245"/>
                  <a:pt x="145" y="257"/>
                  <a:pt x="132" y="257"/>
                </a:cubicBezTo>
                <a:cubicBezTo>
                  <a:pt x="123" y="257"/>
                  <a:pt x="112" y="251"/>
                  <a:pt x="103" y="242"/>
                </a:cubicBezTo>
                <a:cubicBezTo>
                  <a:pt x="97" y="236"/>
                  <a:pt x="89" y="221"/>
                  <a:pt x="89" y="214"/>
                </a:cubicBezTo>
                <a:cubicBezTo>
                  <a:pt x="89" y="211"/>
                  <a:pt x="87" y="209"/>
                  <a:pt x="85" y="209"/>
                </a:cubicBezTo>
                <a:cubicBezTo>
                  <a:pt x="80" y="208"/>
                  <a:pt x="61" y="203"/>
                  <a:pt x="61" y="163"/>
                </a:cubicBezTo>
                <a:cubicBezTo>
                  <a:pt x="61" y="122"/>
                  <a:pt x="78" y="53"/>
                  <a:pt x="192" y="53"/>
                </a:cubicBezTo>
                <a:cubicBezTo>
                  <a:pt x="223" y="53"/>
                  <a:pt x="253" y="63"/>
                  <a:pt x="277" y="82"/>
                </a:cubicBezTo>
                <a:cubicBezTo>
                  <a:pt x="299" y="98"/>
                  <a:pt x="312" y="119"/>
                  <a:pt x="312" y="137"/>
                </a:cubicBezTo>
                <a:cubicBezTo>
                  <a:pt x="312" y="160"/>
                  <a:pt x="297" y="170"/>
                  <a:pt x="260" y="1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/>
          </a:p>
        </p:txBody>
      </p:sp>
      <p:sp>
        <p:nvSpPr>
          <p:cNvPr id="76" name="Freeform 17"/>
          <p:cNvSpPr>
            <a:spLocks noEditPoints="1"/>
          </p:cNvSpPr>
          <p:nvPr/>
        </p:nvSpPr>
        <p:spPr bwMode="auto">
          <a:xfrm>
            <a:off x="15629826" y="3663086"/>
            <a:ext cx="2235856" cy="1528876"/>
          </a:xfrm>
          <a:custGeom>
            <a:avLst/>
            <a:gdLst>
              <a:gd name="T0" fmla="*/ 605 w 758"/>
              <a:gd name="T1" fmla="*/ 489 h 518"/>
              <a:gd name="T2" fmla="*/ 528 w 758"/>
              <a:gd name="T3" fmla="*/ 504 h 518"/>
              <a:gd name="T4" fmla="*/ 450 w 758"/>
              <a:gd name="T5" fmla="*/ 489 h 518"/>
              <a:gd name="T6" fmla="*/ 308 w 758"/>
              <a:gd name="T7" fmla="*/ 489 h 518"/>
              <a:gd name="T8" fmla="*/ 231 w 758"/>
              <a:gd name="T9" fmla="*/ 504 h 518"/>
              <a:gd name="T10" fmla="*/ 153 w 758"/>
              <a:gd name="T11" fmla="*/ 489 h 518"/>
              <a:gd name="T12" fmla="*/ 75 w 758"/>
              <a:gd name="T13" fmla="*/ 511 h 518"/>
              <a:gd name="T14" fmla="*/ 156 w 758"/>
              <a:gd name="T15" fmla="*/ 503 h 518"/>
              <a:gd name="T16" fmla="*/ 305 w 758"/>
              <a:gd name="T17" fmla="*/ 503 h 518"/>
              <a:gd name="T18" fmla="*/ 453 w 758"/>
              <a:gd name="T19" fmla="*/ 503 h 518"/>
              <a:gd name="T20" fmla="*/ 602 w 758"/>
              <a:gd name="T21" fmla="*/ 503 h 518"/>
              <a:gd name="T22" fmla="*/ 683 w 758"/>
              <a:gd name="T23" fmla="*/ 511 h 518"/>
              <a:gd name="T24" fmla="*/ 756 w 758"/>
              <a:gd name="T25" fmla="*/ 424 h 518"/>
              <a:gd name="T26" fmla="*/ 676 w 758"/>
              <a:gd name="T27" fmla="*/ 449 h 518"/>
              <a:gd name="T28" fmla="*/ 600 w 758"/>
              <a:gd name="T29" fmla="*/ 423 h 518"/>
              <a:gd name="T30" fmla="*/ 704 w 758"/>
              <a:gd name="T31" fmla="*/ 177 h 518"/>
              <a:gd name="T32" fmla="*/ 483 w 758"/>
              <a:gd name="T33" fmla="*/ 168 h 518"/>
              <a:gd name="T34" fmla="*/ 422 w 758"/>
              <a:gd name="T35" fmla="*/ 242 h 518"/>
              <a:gd name="T36" fmla="*/ 228 w 758"/>
              <a:gd name="T37" fmla="*/ 172 h 518"/>
              <a:gd name="T38" fmla="*/ 259 w 758"/>
              <a:gd name="T39" fmla="*/ 167 h 518"/>
              <a:gd name="T40" fmla="*/ 279 w 758"/>
              <a:gd name="T41" fmla="*/ 68 h 518"/>
              <a:gd name="T42" fmla="*/ 226 w 758"/>
              <a:gd name="T43" fmla="*/ 65 h 518"/>
              <a:gd name="T44" fmla="*/ 219 w 758"/>
              <a:gd name="T45" fmla="*/ 0 h 518"/>
              <a:gd name="T46" fmla="*/ 212 w 758"/>
              <a:gd name="T47" fmla="*/ 65 h 518"/>
              <a:gd name="T48" fmla="*/ 65 w 758"/>
              <a:gd name="T49" fmla="*/ 72 h 518"/>
              <a:gd name="T50" fmla="*/ 72 w 758"/>
              <a:gd name="T51" fmla="*/ 176 h 518"/>
              <a:gd name="T52" fmla="*/ 86 w 758"/>
              <a:gd name="T53" fmla="*/ 242 h 518"/>
              <a:gd name="T54" fmla="*/ 24 w 758"/>
              <a:gd name="T55" fmla="*/ 255 h 518"/>
              <a:gd name="T56" fmla="*/ 96 w 758"/>
              <a:gd name="T57" fmla="*/ 448 h 518"/>
              <a:gd name="T58" fmla="*/ 13 w 758"/>
              <a:gd name="T59" fmla="*/ 424 h 518"/>
              <a:gd name="T60" fmla="*/ 3 w 758"/>
              <a:gd name="T61" fmla="*/ 434 h 518"/>
              <a:gd name="T62" fmla="*/ 114 w 758"/>
              <a:gd name="T63" fmla="*/ 459 h 518"/>
              <a:gd name="T64" fmla="*/ 156 w 758"/>
              <a:gd name="T65" fmla="*/ 439 h 518"/>
              <a:gd name="T66" fmla="*/ 305 w 758"/>
              <a:gd name="T67" fmla="*/ 439 h 518"/>
              <a:gd name="T68" fmla="*/ 453 w 758"/>
              <a:gd name="T69" fmla="*/ 439 h 518"/>
              <a:gd name="T70" fmla="*/ 602 w 758"/>
              <a:gd name="T71" fmla="*/ 439 h 518"/>
              <a:gd name="T72" fmla="*/ 755 w 758"/>
              <a:gd name="T73" fmla="*/ 434 h 518"/>
              <a:gd name="T74" fmla="*/ 79 w 758"/>
              <a:gd name="T75" fmla="*/ 162 h 518"/>
              <a:gd name="T76" fmla="*/ 265 w 758"/>
              <a:gd name="T77" fmla="*/ 79 h 518"/>
              <a:gd name="T78" fmla="*/ 221 w 758"/>
              <a:gd name="T79" fmla="*/ 158 h 518"/>
              <a:gd name="T80" fmla="*/ 214 w 758"/>
              <a:gd name="T81" fmla="*/ 242 h 518"/>
              <a:gd name="T82" fmla="*/ 100 w 758"/>
              <a:gd name="T83" fmla="*/ 169 h 518"/>
              <a:gd name="T84" fmla="*/ 79 w 758"/>
              <a:gd name="T85" fmla="*/ 162 h 518"/>
              <a:gd name="T86" fmla="*/ 528 w 758"/>
              <a:gd name="T87" fmla="*/ 449 h 518"/>
              <a:gd name="T88" fmla="*/ 449 w 758"/>
              <a:gd name="T89" fmla="*/ 424 h 518"/>
              <a:gd name="T90" fmla="*/ 310 w 758"/>
              <a:gd name="T91" fmla="*/ 424 h 518"/>
              <a:gd name="T92" fmla="*/ 231 w 758"/>
              <a:gd name="T93" fmla="*/ 449 h 518"/>
              <a:gd name="T94" fmla="*/ 151 w 758"/>
              <a:gd name="T95" fmla="*/ 424 h 518"/>
              <a:gd name="T96" fmla="*/ 30 w 758"/>
              <a:gd name="T97" fmla="*/ 324 h 518"/>
              <a:gd name="T98" fmla="*/ 52 w 758"/>
              <a:gd name="T99" fmla="*/ 256 h 518"/>
              <a:gd name="T100" fmla="*/ 455 w 758"/>
              <a:gd name="T101" fmla="*/ 218 h 518"/>
              <a:gd name="T102" fmla="*/ 688 w 758"/>
              <a:gd name="T103" fmla="*/ 182 h 518"/>
              <a:gd name="T104" fmla="*/ 646 w 758"/>
              <a:gd name="T105" fmla="*/ 341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58" h="518">
                <a:moveTo>
                  <a:pt x="676" y="504"/>
                </a:moveTo>
                <a:cubicBezTo>
                  <a:pt x="651" y="504"/>
                  <a:pt x="626" y="499"/>
                  <a:pt x="605" y="489"/>
                </a:cubicBezTo>
                <a:cubicBezTo>
                  <a:pt x="603" y="488"/>
                  <a:pt x="601" y="488"/>
                  <a:pt x="599" y="489"/>
                </a:cubicBezTo>
                <a:cubicBezTo>
                  <a:pt x="578" y="499"/>
                  <a:pt x="553" y="504"/>
                  <a:pt x="528" y="504"/>
                </a:cubicBezTo>
                <a:cubicBezTo>
                  <a:pt x="502" y="504"/>
                  <a:pt x="478" y="499"/>
                  <a:pt x="456" y="489"/>
                </a:cubicBezTo>
                <a:cubicBezTo>
                  <a:pt x="455" y="488"/>
                  <a:pt x="452" y="488"/>
                  <a:pt x="450" y="489"/>
                </a:cubicBezTo>
                <a:cubicBezTo>
                  <a:pt x="429" y="499"/>
                  <a:pt x="404" y="504"/>
                  <a:pt x="379" y="504"/>
                </a:cubicBezTo>
                <a:cubicBezTo>
                  <a:pt x="354" y="504"/>
                  <a:pt x="329" y="499"/>
                  <a:pt x="308" y="489"/>
                </a:cubicBezTo>
                <a:cubicBezTo>
                  <a:pt x="306" y="488"/>
                  <a:pt x="304" y="488"/>
                  <a:pt x="302" y="489"/>
                </a:cubicBezTo>
                <a:cubicBezTo>
                  <a:pt x="281" y="499"/>
                  <a:pt x="256" y="504"/>
                  <a:pt x="231" y="504"/>
                </a:cubicBezTo>
                <a:cubicBezTo>
                  <a:pt x="205" y="504"/>
                  <a:pt x="181" y="499"/>
                  <a:pt x="159" y="489"/>
                </a:cubicBezTo>
                <a:cubicBezTo>
                  <a:pt x="157" y="488"/>
                  <a:pt x="155" y="488"/>
                  <a:pt x="153" y="489"/>
                </a:cubicBezTo>
                <a:cubicBezTo>
                  <a:pt x="132" y="499"/>
                  <a:pt x="107" y="504"/>
                  <a:pt x="82" y="504"/>
                </a:cubicBezTo>
                <a:cubicBezTo>
                  <a:pt x="78" y="504"/>
                  <a:pt x="75" y="507"/>
                  <a:pt x="75" y="511"/>
                </a:cubicBezTo>
                <a:cubicBezTo>
                  <a:pt x="75" y="515"/>
                  <a:pt x="78" y="518"/>
                  <a:pt x="82" y="518"/>
                </a:cubicBezTo>
                <a:cubicBezTo>
                  <a:pt x="108" y="518"/>
                  <a:pt x="134" y="513"/>
                  <a:pt x="156" y="503"/>
                </a:cubicBezTo>
                <a:cubicBezTo>
                  <a:pt x="179" y="513"/>
                  <a:pt x="204" y="518"/>
                  <a:pt x="231" y="518"/>
                </a:cubicBezTo>
                <a:cubicBezTo>
                  <a:pt x="257" y="518"/>
                  <a:pt x="282" y="513"/>
                  <a:pt x="305" y="503"/>
                </a:cubicBezTo>
                <a:cubicBezTo>
                  <a:pt x="327" y="513"/>
                  <a:pt x="353" y="518"/>
                  <a:pt x="379" y="518"/>
                </a:cubicBezTo>
                <a:cubicBezTo>
                  <a:pt x="405" y="518"/>
                  <a:pt x="431" y="513"/>
                  <a:pt x="453" y="503"/>
                </a:cubicBezTo>
                <a:cubicBezTo>
                  <a:pt x="476" y="513"/>
                  <a:pt x="502" y="518"/>
                  <a:pt x="528" y="518"/>
                </a:cubicBezTo>
                <a:cubicBezTo>
                  <a:pt x="554" y="518"/>
                  <a:pt x="579" y="513"/>
                  <a:pt x="602" y="503"/>
                </a:cubicBezTo>
                <a:cubicBezTo>
                  <a:pt x="625" y="513"/>
                  <a:pt x="650" y="518"/>
                  <a:pt x="676" y="518"/>
                </a:cubicBezTo>
                <a:cubicBezTo>
                  <a:pt x="680" y="518"/>
                  <a:pt x="683" y="515"/>
                  <a:pt x="683" y="511"/>
                </a:cubicBezTo>
                <a:cubicBezTo>
                  <a:pt x="683" y="507"/>
                  <a:pt x="680" y="504"/>
                  <a:pt x="676" y="504"/>
                </a:cubicBezTo>
                <a:close/>
                <a:moveTo>
                  <a:pt x="756" y="424"/>
                </a:moveTo>
                <a:cubicBezTo>
                  <a:pt x="753" y="422"/>
                  <a:pt x="748" y="422"/>
                  <a:pt x="746" y="424"/>
                </a:cubicBezTo>
                <a:cubicBezTo>
                  <a:pt x="730" y="440"/>
                  <a:pt x="704" y="449"/>
                  <a:pt x="676" y="449"/>
                </a:cubicBezTo>
                <a:cubicBezTo>
                  <a:pt x="649" y="449"/>
                  <a:pt x="623" y="440"/>
                  <a:pt x="607" y="424"/>
                </a:cubicBezTo>
                <a:cubicBezTo>
                  <a:pt x="605" y="422"/>
                  <a:pt x="602" y="422"/>
                  <a:pt x="600" y="423"/>
                </a:cubicBezTo>
                <a:cubicBezTo>
                  <a:pt x="622" y="402"/>
                  <a:pt x="644" y="377"/>
                  <a:pt x="658" y="347"/>
                </a:cubicBezTo>
                <a:cubicBezTo>
                  <a:pt x="700" y="262"/>
                  <a:pt x="717" y="199"/>
                  <a:pt x="704" y="177"/>
                </a:cubicBezTo>
                <a:cubicBezTo>
                  <a:pt x="700" y="171"/>
                  <a:pt x="695" y="168"/>
                  <a:pt x="688" y="168"/>
                </a:cubicBezTo>
                <a:cubicBezTo>
                  <a:pt x="483" y="168"/>
                  <a:pt x="483" y="168"/>
                  <a:pt x="483" y="168"/>
                </a:cubicBezTo>
                <a:cubicBezTo>
                  <a:pt x="459" y="168"/>
                  <a:pt x="450" y="192"/>
                  <a:pt x="442" y="213"/>
                </a:cubicBezTo>
                <a:cubicBezTo>
                  <a:pt x="436" y="227"/>
                  <a:pt x="430" y="242"/>
                  <a:pt x="422" y="242"/>
                </a:cubicBezTo>
                <a:cubicBezTo>
                  <a:pt x="228" y="242"/>
                  <a:pt x="228" y="242"/>
                  <a:pt x="228" y="242"/>
                </a:cubicBezTo>
                <a:cubicBezTo>
                  <a:pt x="228" y="172"/>
                  <a:pt x="228" y="172"/>
                  <a:pt x="228" y="172"/>
                </a:cubicBezTo>
                <a:cubicBezTo>
                  <a:pt x="252" y="172"/>
                  <a:pt x="252" y="172"/>
                  <a:pt x="252" y="172"/>
                </a:cubicBezTo>
                <a:cubicBezTo>
                  <a:pt x="256" y="172"/>
                  <a:pt x="258" y="170"/>
                  <a:pt x="259" y="167"/>
                </a:cubicBezTo>
                <a:cubicBezTo>
                  <a:pt x="281" y="74"/>
                  <a:pt x="281" y="74"/>
                  <a:pt x="281" y="74"/>
                </a:cubicBezTo>
                <a:cubicBezTo>
                  <a:pt x="281" y="71"/>
                  <a:pt x="281" y="69"/>
                  <a:pt x="279" y="68"/>
                </a:cubicBezTo>
                <a:cubicBezTo>
                  <a:pt x="278" y="66"/>
                  <a:pt x="276" y="65"/>
                  <a:pt x="274" y="65"/>
                </a:cubicBezTo>
                <a:cubicBezTo>
                  <a:pt x="226" y="65"/>
                  <a:pt x="226" y="65"/>
                  <a:pt x="226" y="65"/>
                </a:cubicBezTo>
                <a:cubicBezTo>
                  <a:pt x="226" y="7"/>
                  <a:pt x="226" y="7"/>
                  <a:pt x="226" y="7"/>
                </a:cubicBezTo>
                <a:cubicBezTo>
                  <a:pt x="226" y="3"/>
                  <a:pt x="223" y="0"/>
                  <a:pt x="219" y="0"/>
                </a:cubicBezTo>
                <a:cubicBezTo>
                  <a:pt x="216" y="0"/>
                  <a:pt x="212" y="3"/>
                  <a:pt x="212" y="7"/>
                </a:cubicBezTo>
                <a:cubicBezTo>
                  <a:pt x="212" y="65"/>
                  <a:pt x="212" y="65"/>
                  <a:pt x="212" y="65"/>
                </a:cubicBezTo>
                <a:cubicBezTo>
                  <a:pt x="72" y="65"/>
                  <a:pt x="72" y="65"/>
                  <a:pt x="72" y="65"/>
                </a:cubicBezTo>
                <a:cubicBezTo>
                  <a:pt x="68" y="65"/>
                  <a:pt x="65" y="68"/>
                  <a:pt x="65" y="72"/>
                </a:cubicBezTo>
                <a:cubicBezTo>
                  <a:pt x="65" y="169"/>
                  <a:pt x="65" y="169"/>
                  <a:pt x="65" y="169"/>
                </a:cubicBezTo>
                <a:cubicBezTo>
                  <a:pt x="65" y="172"/>
                  <a:pt x="68" y="176"/>
                  <a:pt x="72" y="176"/>
                </a:cubicBezTo>
                <a:cubicBezTo>
                  <a:pt x="86" y="176"/>
                  <a:pt x="86" y="176"/>
                  <a:pt x="86" y="176"/>
                </a:cubicBezTo>
                <a:cubicBezTo>
                  <a:pt x="86" y="242"/>
                  <a:pt x="86" y="242"/>
                  <a:pt x="86" y="242"/>
                </a:cubicBezTo>
                <a:cubicBezTo>
                  <a:pt x="52" y="242"/>
                  <a:pt x="52" y="242"/>
                  <a:pt x="52" y="242"/>
                </a:cubicBezTo>
                <a:cubicBezTo>
                  <a:pt x="40" y="242"/>
                  <a:pt x="30" y="246"/>
                  <a:pt x="24" y="255"/>
                </a:cubicBezTo>
                <a:cubicBezTo>
                  <a:pt x="9" y="275"/>
                  <a:pt x="12" y="309"/>
                  <a:pt x="17" y="328"/>
                </a:cubicBezTo>
                <a:cubicBezTo>
                  <a:pt x="23" y="348"/>
                  <a:pt x="48" y="409"/>
                  <a:pt x="96" y="448"/>
                </a:cubicBezTo>
                <a:cubicBezTo>
                  <a:pt x="91" y="449"/>
                  <a:pt x="87" y="449"/>
                  <a:pt x="82" y="449"/>
                </a:cubicBezTo>
                <a:cubicBezTo>
                  <a:pt x="54" y="449"/>
                  <a:pt x="29" y="440"/>
                  <a:pt x="13" y="424"/>
                </a:cubicBezTo>
                <a:cubicBezTo>
                  <a:pt x="10" y="422"/>
                  <a:pt x="6" y="422"/>
                  <a:pt x="3" y="424"/>
                </a:cubicBezTo>
                <a:cubicBezTo>
                  <a:pt x="0" y="427"/>
                  <a:pt x="0" y="431"/>
                  <a:pt x="3" y="434"/>
                </a:cubicBezTo>
                <a:cubicBezTo>
                  <a:pt x="21" y="452"/>
                  <a:pt x="51" y="463"/>
                  <a:pt x="82" y="463"/>
                </a:cubicBezTo>
                <a:cubicBezTo>
                  <a:pt x="93" y="463"/>
                  <a:pt x="104" y="462"/>
                  <a:pt x="114" y="459"/>
                </a:cubicBezTo>
                <a:cubicBezTo>
                  <a:pt x="114" y="459"/>
                  <a:pt x="115" y="459"/>
                  <a:pt x="116" y="459"/>
                </a:cubicBezTo>
                <a:cubicBezTo>
                  <a:pt x="131" y="455"/>
                  <a:pt x="145" y="448"/>
                  <a:pt x="156" y="439"/>
                </a:cubicBezTo>
                <a:cubicBezTo>
                  <a:pt x="175" y="454"/>
                  <a:pt x="202" y="463"/>
                  <a:pt x="231" y="463"/>
                </a:cubicBezTo>
                <a:cubicBezTo>
                  <a:pt x="259" y="463"/>
                  <a:pt x="286" y="454"/>
                  <a:pt x="305" y="439"/>
                </a:cubicBezTo>
                <a:cubicBezTo>
                  <a:pt x="323" y="454"/>
                  <a:pt x="351" y="463"/>
                  <a:pt x="379" y="463"/>
                </a:cubicBezTo>
                <a:cubicBezTo>
                  <a:pt x="408" y="463"/>
                  <a:pt x="435" y="454"/>
                  <a:pt x="453" y="439"/>
                </a:cubicBezTo>
                <a:cubicBezTo>
                  <a:pt x="472" y="454"/>
                  <a:pt x="499" y="463"/>
                  <a:pt x="528" y="463"/>
                </a:cubicBezTo>
                <a:cubicBezTo>
                  <a:pt x="556" y="463"/>
                  <a:pt x="583" y="454"/>
                  <a:pt x="602" y="439"/>
                </a:cubicBezTo>
                <a:cubicBezTo>
                  <a:pt x="620" y="454"/>
                  <a:pt x="648" y="463"/>
                  <a:pt x="676" y="463"/>
                </a:cubicBezTo>
                <a:cubicBezTo>
                  <a:pt x="707" y="463"/>
                  <a:pt x="737" y="452"/>
                  <a:pt x="755" y="434"/>
                </a:cubicBezTo>
                <a:cubicBezTo>
                  <a:pt x="758" y="431"/>
                  <a:pt x="758" y="427"/>
                  <a:pt x="756" y="424"/>
                </a:cubicBezTo>
                <a:close/>
                <a:moveTo>
                  <a:pt x="79" y="162"/>
                </a:moveTo>
                <a:cubicBezTo>
                  <a:pt x="79" y="79"/>
                  <a:pt x="79" y="79"/>
                  <a:pt x="79" y="79"/>
                </a:cubicBezTo>
                <a:cubicBezTo>
                  <a:pt x="265" y="79"/>
                  <a:pt x="265" y="79"/>
                  <a:pt x="265" y="79"/>
                </a:cubicBezTo>
                <a:cubicBezTo>
                  <a:pt x="247" y="158"/>
                  <a:pt x="247" y="158"/>
                  <a:pt x="247" y="158"/>
                </a:cubicBezTo>
                <a:cubicBezTo>
                  <a:pt x="221" y="158"/>
                  <a:pt x="221" y="158"/>
                  <a:pt x="221" y="158"/>
                </a:cubicBezTo>
                <a:cubicBezTo>
                  <a:pt x="217" y="158"/>
                  <a:pt x="214" y="162"/>
                  <a:pt x="214" y="165"/>
                </a:cubicBezTo>
                <a:cubicBezTo>
                  <a:pt x="214" y="242"/>
                  <a:pt x="214" y="242"/>
                  <a:pt x="214" y="242"/>
                </a:cubicBezTo>
                <a:cubicBezTo>
                  <a:pt x="100" y="242"/>
                  <a:pt x="100" y="242"/>
                  <a:pt x="100" y="242"/>
                </a:cubicBezTo>
                <a:cubicBezTo>
                  <a:pt x="100" y="169"/>
                  <a:pt x="100" y="169"/>
                  <a:pt x="100" y="169"/>
                </a:cubicBezTo>
                <a:cubicBezTo>
                  <a:pt x="100" y="165"/>
                  <a:pt x="97" y="162"/>
                  <a:pt x="93" y="162"/>
                </a:cubicBezTo>
                <a:lnTo>
                  <a:pt x="79" y="162"/>
                </a:lnTo>
                <a:close/>
                <a:moveTo>
                  <a:pt x="545" y="448"/>
                </a:moveTo>
                <a:cubicBezTo>
                  <a:pt x="539" y="449"/>
                  <a:pt x="534" y="449"/>
                  <a:pt x="528" y="449"/>
                </a:cubicBezTo>
                <a:cubicBezTo>
                  <a:pt x="500" y="449"/>
                  <a:pt x="474" y="440"/>
                  <a:pt x="458" y="424"/>
                </a:cubicBezTo>
                <a:cubicBezTo>
                  <a:pt x="456" y="422"/>
                  <a:pt x="451" y="422"/>
                  <a:pt x="449" y="424"/>
                </a:cubicBezTo>
                <a:cubicBezTo>
                  <a:pt x="433" y="440"/>
                  <a:pt x="407" y="449"/>
                  <a:pt x="379" y="449"/>
                </a:cubicBezTo>
                <a:cubicBezTo>
                  <a:pt x="352" y="449"/>
                  <a:pt x="326" y="440"/>
                  <a:pt x="310" y="424"/>
                </a:cubicBezTo>
                <a:cubicBezTo>
                  <a:pt x="307" y="422"/>
                  <a:pt x="303" y="422"/>
                  <a:pt x="300" y="424"/>
                </a:cubicBezTo>
                <a:cubicBezTo>
                  <a:pt x="284" y="440"/>
                  <a:pt x="258" y="449"/>
                  <a:pt x="231" y="449"/>
                </a:cubicBezTo>
                <a:cubicBezTo>
                  <a:pt x="203" y="449"/>
                  <a:pt x="177" y="440"/>
                  <a:pt x="161" y="424"/>
                </a:cubicBezTo>
                <a:cubicBezTo>
                  <a:pt x="159" y="422"/>
                  <a:pt x="154" y="422"/>
                  <a:pt x="151" y="424"/>
                </a:cubicBezTo>
                <a:cubicBezTo>
                  <a:pt x="142" y="434"/>
                  <a:pt x="129" y="441"/>
                  <a:pt x="114" y="445"/>
                </a:cubicBezTo>
                <a:cubicBezTo>
                  <a:pt x="64" y="409"/>
                  <a:pt x="36" y="344"/>
                  <a:pt x="30" y="324"/>
                </a:cubicBezTo>
                <a:cubicBezTo>
                  <a:pt x="26" y="308"/>
                  <a:pt x="24" y="278"/>
                  <a:pt x="35" y="264"/>
                </a:cubicBezTo>
                <a:cubicBezTo>
                  <a:pt x="39" y="258"/>
                  <a:pt x="45" y="256"/>
                  <a:pt x="52" y="256"/>
                </a:cubicBezTo>
                <a:cubicBezTo>
                  <a:pt x="422" y="256"/>
                  <a:pt x="422" y="256"/>
                  <a:pt x="422" y="256"/>
                </a:cubicBezTo>
                <a:cubicBezTo>
                  <a:pt x="440" y="256"/>
                  <a:pt x="448" y="236"/>
                  <a:pt x="455" y="218"/>
                </a:cubicBezTo>
                <a:cubicBezTo>
                  <a:pt x="463" y="197"/>
                  <a:pt x="470" y="182"/>
                  <a:pt x="483" y="182"/>
                </a:cubicBezTo>
                <a:cubicBezTo>
                  <a:pt x="688" y="182"/>
                  <a:pt x="688" y="182"/>
                  <a:pt x="688" y="182"/>
                </a:cubicBezTo>
                <a:cubicBezTo>
                  <a:pt x="690" y="182"/>
                  <a:pt x="691" y="182"/>
                  <a:pt x="692" y="184"/>
                </a:cubicBezTo>
                <a:cubicBezTo>
                  <a:pt x="700" y="198"/>
                  <a:pt x="690" y="253"/>
                  <a:pt x="646" y="341"/>
                </a:cubicBezTo>
                <a:cubicBezTo>
                  <a:pt x="622" y="388"/>
                  <a:pt x="578" y="425"/>
                  <a:pt x="545" y="44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/>
          </a:p>
        </p:txBody>
      </p:sp>
      <p:sp>
        <p:nvSpPr>
          <p:cNvPr id="77" name="Freeform 38"/>
          <p:cNvSpPr>
            <a:spLocks noEditPoints="1"/>
          </p:cNvSpPr>
          <p:nvPr/>
        </p:nvSpPr>
        <p:spPr bwMode="auto">
          <a:xfrm>
            <a:off x="20378256" y="3619394"/>
            <a:ext cx="1056356" cy="1670988"/>
          </a:xfrm>
          <a:custGeom>
            <a:avLst/>
            <a:gdLst>
              <a:gd name="T0" fmla="*/ 225 w 449"/>
              <a:gd name="T1" fmla="*/ 0 h 710"/>
              <a:gd name="T2" fmla="*/ 0 w 449"/>
              <a:gd name="T3" fmla="*/ 225 h 710"/>
              <a:gd name="T4" fmla="*/ 68 w 449"/>
              <a:gd name="T5" fmla="*/ 395 h 710"/>
              <a:gd name="T6" fmla="*/ 108 w 449"/>
              <a:gd name="T7" fmla="*/ 545 h 710"/>
              <a:gd name="T8" fmla="*/ 108 w 449"/>
              <a:gd name="T9" fmla="*/ 621 h 710"/>
              <a:gd name="T10" fmla="*/ 142 w 449"/>
              <a:gd name="T11" fmla="*/ 655 h 710"/>
              <a:gd name="T12" fmla="*/ 159 w 449"/>
              <a:gd name="T13" fmla="*/ 655 h 710"/>
              <a:gd name="T14" fmla="*/ 225 w 449"/>
              <a:gd name="T15" fmla="*/ 710 h 710"/>
              <a:gd name="T16" fmla="*/ 290 w 449"/>
              <a:gd name="T17" fmla="*/ 655 h 710"/>
              <a:gd name="T18" fmla="*/ 307 w 449"/>
              <a:gd name="T19" fmla="*/ 655 h 710"/>
              <a:gd name="T20" fmla="*/ 341 w 449"/>
              <a:gd name="T21" fmla="*/ 621 h 710"/>
              <a:gd name="T22" fmla="*/ 341 w 449"/>
              <a:gd name="T23" fmla="*/ 545 h 710"/>
              <a:gd name="T24" fmla="*/ 381 w 449"/>
              <a:gd name="T25" fmla="*/ 395 h 710"/>
              <a:gd name="T26" fmla="*/ 449 w 449"/>
              <a:gd name="T27" fmla="*/ 225 h 710"/>
              <a:gd name="T28" fmla="*/ 225 w 449"/>
              <a:gd name="T29" fmla="*/ 0 h 710"/>
              <a:gd name="T30" fmla="*/ 225 w 449"/>
              <a:gd name="T31" fmla="*/ 696 h 710"/>
              <a:gd name="T32" fmla="*/ 173 w 449"/>
              <a:gd name="T33" fmla="*/ 655 h 710"/>
              <a:gd name="T34" fmla="*/ 276 w 449"/>
              <a:gd name="T35" fmla="*/ 655 h 710"/>
              <a:gd name="T36" fmla="*/ 225 w 449"/>
              <a:gd name="T37" fmla="*/ 696 h 710"/>
              <a:gd name="T38" fmla="*/ 307 w 449"/>
              <a:gd name="T39" fmla="*/ 641 h 710"/>
              <a:gd name="T40" fmla="*/ 142 w 449"/>
              <a:gd name="T41" fmla="*/ 641 h 710"/>
              <a:gd name="T42" fmla="*/ 122 w 449"/>
              <a:gd name="T43" fmla="*/ 621 h 710"/>
              <a:gd name="T44" fmla="*/ 122 w 449"/>
              <a:gd name="T45" fmla="*/ 552 h 710"/>
              <a:gd name="T46" fmla="*/ 327 w 449"/>
              <a:gd name="T47" fmla="*/ 552 h 710"/>
              <a:gd name="T48" fmla="*/ 327 w 449"/>
              <a:gd name="T49" fmla="*/ 621 h 710"/>
              <a:gd name="T50" fmla="*/ 307 w 449"/>
              <a:gd name="T51" fmla="*/ 641 h 710"/>
              <a:gd name="T52" fmla="*/ 371 w 449"/>
              <a:gd name="T53" fmla="*/ 385 h 710"/>
              <a:gd name="T54" fmla="*/ 327 w 449"/>
              <a:gd name="T55" fmla="*/ 538 h 710"/>
              <a:gd name="T56" fmla="*/ 230 w 449"/>
              <a:gd name="T57" fmla="*/ 538 h 710"/>
              <a:gd name="T58" fmla="*/ 219 w 449"/>
              <a:gd name="T59" fmla="*/ 459 h 710"/>
              <a:gd name="T60" fmla="*/ 222 w 449"/>
              <a:gd name="T61" fmla="*/ 459 h 710"/>
              <a:gd name="T62" fmla="*/ 325 w 449"/>
              <a:gd name="T63" fmla="*/ 338 h 710"/>
              <a:gd name="T64" fmla="*/ 305 w 449"/>
              <a:gd name="T65" fmla="*/ 269 h 710"/>
              <a:gd name="T66" fmla="*/ 271 w 449"/>
              <a:gd name="T67" fmla="*/ 132 h 710"/>
              <a:gd name="T68" fmla="*/ 268 w 449"/>
              <a:gd name="T69" fmla="*/ 126 h 710"/>
              <a:gd name="T70" fmla="*/ 261 w 449"/>
              <a:gd name="T71" fmla="*/ 126 h 710"/>
              <a:gd name="T72" fmla="*/ 120 w 449"/>
              <a:gd name="T73" fmla="*/ 324 h 710"/>
              <a:gd name="T74" fmla="*/ 141 w 449"/>
              <a:gd name="T75" fmla="*/ 414 h 710"/>
              <a:gd name="T76" fmla="*/ 205 w 449"/>
              <a:gd name="T77" fmla="*/ 457 h 710"/>
              <a:gd name="T78" fmla="*/ 216 w 449"/>
              <a:gd name="T79" fmla="*/ 538 h 710"/>
              <a:gd name="T80" fmla="*/ 122 w 449"/>
              <a:gd name="T81" fmla="*/ 538 h 710"/>
              <a:gd name="T82" fmla="*/ 78 w 449"/>
              <a:gd name="T83" fmla="*/ 385 h 710"/>
              <a:gd name="T84" fmla="*/ 14 w 449"/>
              <a:gd name="T85" fmla="*/ 225 h 710"/>
              <a:gd name="T86" fmla="*/ 225 w 449"/>
              <a:gd name="T87" fmla="*/ 14 h 710"/>
              <a:gd name="T88" fmla="*/ 435 w 449"/>
              <a:gd name="T89" fmla="*/ 225 h 710"/>
              <a:gd name="T90" fmla="*/ 371 w 449"/>
              <a:gd name="T91" fmla="*/ 385 h 710"/>
              <a:gd name="T92" fmla="*/ 231 w 449"/>
              <a:gd name="T93" fmla="*/ 301 h 710"/>
              <a:gd name="T94" fmla="*/ 226 w 449"/>
              <a:gd name="T95" fmla="*/ 292 h 710"/>
              <a:gd name="T96" fmla="*/ 218 w 449"/>
              <a:gd name="T97" fmla="*/ 298 h 710"/>
              <a:gd name="T98" fmla="*/ 205 w 449"/>
              <a:gd name="T99" fmla="*/ 443 h 710"/>
              <a:gd name="T100" fmla="*/ 153 w 449"/>
              <a:gd name="T101" fmla="*/ 406 h 710"/>
              <a:gd name="T102" fmla="*/ 134 w 449"/>
              <a:gd name="T103" fmla="*/ 326 h 710"/>
              <a:gd name="T104" fmla="*/ 257 w 449"/>
              <a:gd name="T105" fmla="*/ 144 h 710"/>
              <a:gd name="T106" fmla="*/ 292 w 449"/>
              <a:gd name="T107" fmla="*/ 274 h 710"/>
              <a:gd name="T108" fmla="*/ 311 w 449"/>
              <a:gd name="T109" fmla="*/ 338 h 710"/>
              <a:gd name="T110" fmla="*/ 222 w 449"/>
              <a:gd name="T111" fmla="*/ 445 h 710"/>
              <a:gd name="T112" fmla="*/ 219 w 449"/>
              <a:gd name="T113" fmla="*/ 445 h 710"/>
              <a:gd name="T114" fmla="*/ 231 w 449"/>
              <a:gd name="T115" fmla="*/ 301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49" h="710">
                <a:moveTo>
                  <a:pt x="225" y="0"/>
                </a:moveTo>
                <a:cubicBezTo>
                  <a:pt x="101" y="0"/>
                  <a:pt x="0" y="101"/>
                  <a:pt x="0" y="225"/>
                </a:cubicBezTo>
                <a:cubicBezTo>
                  <a:pt x="0" y="287"/>
                  <a:pt x="25" y="348"/>
                  <a:pt x="68" y="395"/>
                </a:cubicBezTo>
                <a:cubicBezTo>
                  <a:pt x="80" y="407"/>
                  <a:pt x="108" y="447"/>
                  <a:pt x="108" y="545"/>
                </a:cubicBezTo>
                <a:cubicBezTo>
                  <a:pt x="108" y="621"/>
                  <a:pt x="108" y="621"/>
                  <a:pt x="108" y="621"/>
                </a:cubicBezTo>
                <a:cubicBezTo>
                  <a:pt x="108" y="639"/>
                  <a:pt x="123" y="655"/>
                  <a:pt x="142" y="655"/>
                </a:cubicBezTo>
                <a:cubicBezTo>
                  <a:pt x="159" y="655"/>
                  <a:pt x="159" y="655"/>
                  <a:pt x="159" y="655"/>
                </a:cubicBezTo>
                <a:cubicBezTo>
                  <a:pt x="162" y="686"/>
                  <a:pt x="190" y="710"/>
                  <a:pt x="225" y="710"/>
                </a:cubicBezTo>
                <a:cubicBezTo>
                  <a:pt x="259" y="710"/>
                  <a:pt x="287" y="686"/>
                  <a:pt x="290" y="655"/>
                </a:cubicBezTo>
                <a:cubicBezTo>
                  <a:pt x="307" y="655"/>
                  <a:pt x="307" y="655"/>
                  <a:pt x="307" y="655"/>
                </a:cubicBezTo>
                <a:cubicBezTo>
                  <a:pt x="326" y="655"/>
                  <a:pt x="341" y="639"/>
                  <a:pt x="341" y="621"/>
                </a:cubicBezTo>
                <a:cubicBezTo>
                  <a:pt x="341" y="545"/>
                  <a:pt x="341" y="545"/>
                  <a:pt x="341" y="545"/>
                </a:cubicBezTo>
                <a:cubicBezTo>
                  <a:pt x="341" y="447"/>
                  <a:pt x="369" y="407"/>
                  <a:pt x="381" y="395"/>
                </a:cubicBezTo>
                <a:cubicBezTo>
                  <a:pt x="424" y="348"/>
                  <a:pt x="449" y="287"/>
                  <a:pt x="449" y="225"/>
                </a:cubicBezTo>
                <a:cubicBezTo>
                  <a:pt x="449" y="101"/>
                  <a:pt x="348" y="0"/>
                  <a:pt x="225" y="0"/>
                </a:cubicBezTo>
                <a:close/>
                <a:moveTo>
                  <a:pt x="225" y="696"/>
                </a:moveTo>
                <a:cubicBezTo>
                  <a:pt x="198" y="696"/>
                  <a:pt x="176" y="678"/>
                  <a:pt x="173" y="655"/>
                </a:cubicBezTo>
                <a:cubicBezTo>
                  <a:pt x="276" y="655"/>
                  <a:pt x="276" y="655"/>
                  <a:pt x="276" y="655"/>
                </a:cubicBezTo>
                <a:cubicBezTo>
                  <a:pt x="273" y="678"/>
                  <a:pt x="251" y="696"/>
                  <a:pt x="225" y="696"/>
                </a:cubicBezTo>
                <a:close/>
                <a:moveTo>
                  <a:pt x="307" y="641"/>
                </a:moveTo>
                <a:cubicBezTo>
                  <a:pt x="142" y="641"/>
                  <a:pt x="142" y="641"/>
                  <a:pt x="142" y="641"/>
                </a:cubicBezTo>
                <a:cubicBezTo>
                  <a:pt x="131" y="641"/>
                  <a:pt x="122" y="632"/>
                  <a:pt x="122" y="621"/>
                </a:cubicBezTo>
                <a:cubicBezTo>
                  <a:pt x="122" y="552"/>
                  <a:pt x="122" y="552"/>
                  <a:pt x="122" y="552"/>
                </a:cubicBezTo>
                <a:cubicBezTo>
                  <a:pt x="327" y="552"/>
                  <a:pt x="327" y="552"/>
                  <a:pt x="327" y="552"/>
                </a:cubicBezTo>
                <a:cubicBezTo>
                  <a:pt x="327" y="621"/>
                  <a:pt x="327" y="621"/>
                  <a:pt x="327" y="621"/>
                </a:cubicBezTo>
                <a:cubicBezTo>
                  <a:pt x="327" y="632"/>
                  <a:pt x="318" y="641"/>
                  <a:pt x="307" y="641"/>
                </a:cubicBezTo>
                <a:close/>
                <a:moveTo>
                  <a:pt x="371" y="385"/>
                </a:moveTo>
                <a:cubicBezTo>
                  <a:pt x="355" y="402"/>
                  <a:pt x="329" y="444"/>
                  <a:pt x="327" y="538"/>
                </a:cubicBezTo>
                <a:cubicBezTo>
                  <a:pt x="230" y="538"/>
                  <a:pt x="230" y="538"/>
                  <a:pt x="230" y="538"/>
                </a:cubicBezTo>
                <a:cubicBezTo>
                  <a:pt x="224" y="510"/>
                  <a:pt x="221" y="484"/>
                  <a:pt x="219" y="459"/>
                </a:cubicBezTo>
                <a:cubicBezTo>
                  <a:pt x="220" y="459"/>
                  <a:pt x="221" y="459"/>
                  <a:pt x="222" y="459"/>
                </a:cubicBezTo>
                <a:cubicBezTo>
                  <a:pt x="277" y="459"/>
                  <a:pt x="324" y="404"/>
                  <a:pt x="325" y="338"/>
                </a:cubicBezTo>
                <a:cubicBezTo>
                  <a:pt x="325" y="317"/>
                  <a:pt x="316" y="295"/>
                  <a:pt x="305" y="269"/>
                </a:cubicBezTo>
                <a:cubicBezTo>
                  <a:pt x="290" y="233"/>
                  <a:pt x="271" y="189"/>
                  <a:pt x="271" y="132"/>
                </a:cubicBezTo>
                <a:cubicBezTo>
                  <a:pt x="271" y="130"/>
                  <a:pt x="270" y="127"/>
                  <a:pt x="268" y="126"/>
                </a:cubicBezTo>
                <a:cubicBezTo>
                  <a:pt x="266" y="125"/>
                  <a:pt x="263" y="125"/>
                  <a:pt x="261" y="126"/>
                </a:cubicBezTo>
                <a:cubicBezTo>
                  <a:pt x="197" y="159"/>
                  <a:pt x="127" y="258"/>
                  <a:pt x="120" y="324"/>
                </a:cubicBezTo>
                <a:cubicBezTo>
                  <a:pt x="116" y="357"/>
                  <a:pt x="124" y="389"/>
                  <a:pt x="141" y="414"/>
                </a:cubicBezTo>
                <a:cubicBezTo>
                  <a:pt x="157" y="437"/>
                  <a:pt x="180" y="452"/>
                  <a:pt x="205" y="457"/>
                </a:cubicBezTo>
                <a:cubicBezTo>
                  <a:pt x="207" y="483"/>
                  <a:pt x="210" y="510"/>
                  <a:pt x="216" y="538"/>
                </a:cubicBezTo>
                <a:cubicBezTo>
                  <a:pt x="122" y="538"/>
                  <a:pt x="122" y="538"/>
                  <a:pt x="122" y="538"/>
                </a:cubicBezTo>
                <a:cubicBezTo>
                  <a:pt x="121" y="444"/>
                  <a:pt x="94" y="402"/>
                  <a:pt x="78" y="385"/>
                </a:cubicBezTo>
                <a:cubicBezTo>
                  <a:pt x="37" y="341"/>
                  <a:pt x="14" y="283"/>
                  <a:pt x="14" y="225"/>
                </a:cubicBezTo>
                <a:cubicBezTo>
                  <a:pt x="14" y="109"/>
                  <a:pt x="108" y="14"/>
                  <a:pt x="225" y="14"/>
                </a:cubicBezTo>
                <a:cubicBezTo>
                  <a:pt x="341" y="14"/>
                  <a:pt x="435" y="109"/>
                  <a:pt x="435" y="225"/>
                </a:cubicBezTo>
                <a:cubicBezTo>
                  <a:pt x="435" y="283"/>
                  <a:pt x="412" y="341"/>
                  <a:pt x="371" y="385"/>
                </a:cubicBezTo>
                <a:close/>
                <a:moveTo>
                  <a:pt x="231" y="301"/>
                </a:moveTo>
                <a:cubicBezTo>
                  <a:pt x="232" y="297"/>
                  <a:pt x="230" y="293"/>
                  <a:pt x="226" y="292"/>
                </a:cubicBezTo>
                <a:cubicBezTo>
                  <a:pt x="222" y="292"/>
                  <a:pt x="218" y="294"/>
                  <a:pt x="218" y="298"/>
                </a:cubicBezTo>
                <a:cubicBezTo>
                  <a:pt x="210" y="341"/>
                  <a:pt x="203" y="389"/>
                  <a:pt x="205" y="443"/>
                </a:cubicBezTo>
                <a:cubicBezTo>
                  <a:pt x="184" y="438"/>
                  <a:pt x="166" y="425"/>
                  <a:pt x="153" y="406"/>
                </a:cubicBezTo>
                <a:cubicBezTo>
                  <a:pt x="137" y="384"/>
                  <a:pt x="130" y="355"/>
                  <a:pt x="134" y="326"/>
                </a:cubicBezTo>
                <a:cubicBezTo>
                  <a:pt x="140" y="267"/>
                  <a:pt x="201" y="180"/>
                  <a:pt x="257" y="144"/>
                </a:cubicBezTo>
                <a:cubicBezTo>
                  <a:pt x="260" y="198"/>
                  <a:pt x="277" y="240"/>
                  <a:pt x="292" y="274"/>
                </a:cubicBezTo>
                <a:cubicBezTo>
                  <a:pt x="302" y="299"/>
                  <a:pt x="311" y="320"/>
                  <a:pt x="311" y="338"/>
                </a:cubicBezTo>
                <a:cubicBezTo>
                  <a:pt x="310" y="396"/>
                  <a:pt x="270" y="445"/>
                  <a:pt x="222" y="445"/>
                </a:cubicBezTo>
                <a:cubicBezTo>
                  <a:pt x="221" y="445"/>
                  <a:pt x="220" y="445"/>
                  <a:pt x="219" y="445"/>
                </a:cubicBezTo>
                <a:cubicBezTo>
                  <a:pt x="217" y="391"/>
                  <a:pt x="224" y="343"/>
                  <a:pt x="231" y="3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/>
          </a:p>
        </p:txBody>
      </p:sp>
      <p:sp>
        <p:nvSpPr>
          <p:cNvPr id="8" name="Freeform 34"/>
          <p:cNvSpPr>
            <a:spLocks/>
          </p:cNvSpPr>
          <p:nvPr/>
        </p:nvSpPr>
        <p:spPr bwMode="auto">
          <a:xfrm>
            <a:off x="7817206" y="6837622"/>
            <a:ext cx="382592" cy="379424"/>
          </a:xfrm>
          <a:custGeom>
            <a:avLst/>
            <a:gdLst>
              <a:gd name="T0" fmla="*/ 30 w 510"/>
              <a:gd name="T1" fmla="*/ 504 h 504"/>
              <a:gd name="T2" fmla="*/ 11 w 510"/>
              <a:gd name="T3" fmla="*/ 497 h 504"/>
              <a:gd name="T4" fmla="*/ 11 w 510"/>
              <a:gd name="T5" fmla="*/ 459 h 504"/>
              <a:gd name="T6" fmla="*/ 217 w 510"/>
              <a:gd name="T7" fmla="*/ 252 h 504"/>
              <a:gd name="T8" fmla="*/ 11 w 510"/>
              <a:gd name="T9" fmla="*/ 46 h 504"/>
              <a:gd name="T10" fmla="*/ 11 w 510"/>
              <a:gd name="T11" fmla="*/ 8 h 504"/>
              <a:gd name="T12" fmla="*/ 30 w 510"/>
              <a:gd name="T13" fmla="*/ 0 h 504"/>
              <a:gd name="T14" fmla="*/ 49 w 510"/>
              <a:gd name="T15" fmla="*/ 8 h 504"/>
              <a:gd name="T16" fmla="*/ 255 w 510"/>
              <a:gd name="T17" fmla="*/ 214 h 504"/>
              <a:gd name="T18" fmla="*/ 461 w 510"/>
              <a:gd name="T19" fmla="*/ 8 h 504"/>
              <a:gd name="T20" fmla="*/ 480 w 510"/>
              <a:gd name="T21" fmla="*/ 0 h 504"/>
              <a:gd name="T22" fmla="*/ 499 w 510"/>
              <a:gd name="T23" fmla="*/ 8 h 504"/>
              <a:gd name="T24" fmla="*/ 499 w 510"/>
              <a:gd name="T25" fmla="*/ 46 h 504"/>
              <a:gd name="T26" fmla="*/ 293 w 510"/>
              <a:gd name="T27" fmla="*/ 252 h 504"/>
              <a:gd name="T28" fmla="*/ 499 w 510"/>
              <a:gd name="T29" fmla="*/ 459 h 504"/>
              <a:gd name="T30" fmla="*/ 499 w 510"/>
              <a:gd name="T31" fmla="*/ 497 h 504"/>
              <a:gd name="T32" fmla="*/ 480 w 510"/>
              <a:gd name="T33" fmla="*/ 504 h 504"/>
              <a:gd name="T34" fmla="*/ 461 w 510"/>
              <a:gd name="T35" fmla="*/ 497 h 504"/>
              <a:gd name="T36" fmla="*/ 255 w 510"/>
              <a:gd name="T37" fmla="*/ 290 h 504"/>
              <a:gd name="T38" fmla="*/ 49 w 510"/>
              <a:gd name="T39" fmla="*/ 497 h 504"/>
              <a:gd name="T40" fmla="*/ 30 w 510"/>
              <a:gd name="T41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0" h="504">
                <a:moveTo>
                  <a:pt x="30" y="504"/>
                </a:moveTo>
                <a:cubicBezTo>
                  <a:pt x="22" y="504"/>
                  <a:pt x="16" y="502"/>
                  <a:pt x="11" y="497"/>
                </a:cubicBezTo>
                <a:cubicBezTo>
                  <a:pt x="0" y="486"/>
                  <a:pt x="0" y="469"/>
                  <a:pt x="11" y="459"/>
                </a:cubicBezTo>
                <a:cubicBezTo>
                  <a:pt x="217" y="252"/>
                  <a:pt x="217" y="252"/>
                  <a:pt x="217" y="252"/>
                </a:cubicBezTo>
                <a:cubicBezTo>
                  <a:pt x="11" y="46"/>
                  <a:pt x="11" y="46"/>
                  <a:pt x="11" y="46"/>
                </a:cubicBezTo>
                <a:cubicBezTo>
                  <a:pt x="0" y="35"/>
                  <a:pt x="0" y="18"/>
                  <a:pt x="11" y="8"/>
                </a:cubicBezTo>
                <a:cubicBezTo>
                  <a:pt x="16" y="3"/>
                  <a:pt x="22" y="0"/>
                  <a:pt x="30" y="0"/>
                </a:cubicBezTo>
                <a:cubicBezTo>
                  <a:pt x="37" y="0"/>
                  <a:pt x="43" y="3"/>
                  <a:pt x="49" y="8"/>
                </a:cubicBezTo>
                <a:cubicBezTo>
                  <a:pt x="255" y="214"/>
                  <a:pt x="255" y="214"/>
                  <a:pt x="255" y="214"/>
                </a:cubicBezTo>
                <a:cubicBezTo>
                  <a:pt x="461" y="8"/>
                  <a:pt x="461" y="8"/>
                  <a:pt x="461" y="8"/>
                </a:cubicBezTo>
                <a:cubicBezTo>
                  <a:pt x="466" y="3"/>
                  <a:pt x="473" y="0"/>
                  <a:pt x="480" y="0"/>
                </a:cubicBezTo>
                <a:cubicBezTo>
                  <a:pt x="487" y="0"/>
                  <a:pt x="494" y="3"/>
                  <a:pt x="499" y="8"/>
                </a:cubicBezTo>
                <a:cubicBezTo>
                  <a:pt x="510" y="18"/>
                  <a:pt x="510" y="35"/>
                  <a:pt x="499" y="46"/>
                </a:cubicBezTo>
                <a:cubicBezTo>
                  <a:pt x="293" y="252"/>
                  <a:pt x="293" y="252"/>
                  <a:pt x="293" y="252"/>
                </a:cubicBezTo>
                <a:cubicBezTo>
                  <a:pt x="499" y="459"/>
                  <a:pt x="499" y="459"/>
                  <a:pt x="499" y="459"/>
                </a:cubicBezTo>
                <a:cubicBezTo>
                  <a:pt x="510" y="469"/>
                  <a:pt x="510" y="486"/>
                  <a:pt x="499" y="497"/>
                </a:cubicBezTo>
                <a:cubicBezTo>
                  <a:pt x="494" y="502"/>
                  <a:pt x="487" y="504"/>
                  <a:pt x="480" y="504"/>
                </a:cubicBezTo>
                <a:cubicBezTo>
                  <a:pt x="473" y="504"/>
                  <a:pt x="466" y="502"/>
                  <a:pt x="461" y="497"/>
                </a:cubicBezTo>
                <a:cubicBezTo>
                  <a:pt x="255" y="290"/>
                  <a:pt x="255" y="290"/>
                  <a:pt x="255" y="290"/>
                </a:cubicBezTo>
                <a:cubicBezTo>
                  <a:pt x="49" y="497"/>
                  <a:pt x="49" y="497"/>
                  <a:pt x="49" y="497"/>
                </a:cubicBezTo>
                <a:cubicBezTo>
                  <a:pt x="43" y="502"/>
                  <a:pt x="37" y="504"/>
                  <a:pt x="30" y="50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/>
          </a:p>
        </p:txBody>
      </p:sp>
      <p:sp>
        <p:nvSpPr>
          <p:cNvPr id="9" name="Freeform 35"/>
          <p:cNvSpPr>
            <a:spLocks/>
          </p:cNvSpPr>
          <p:nvPr/>
        </p:nvSpPr>
        <p:spPr bwMode="auto">
          <a:xfrm>
            <a:off x="7825649" y="8848273"/>
            <a:ext cx="429782" cy="380690"/>
          </a:xfrm>
          <a:custGeom>
            <a:avLst/>
            <a:gdLst>
              <a:gd name="T0" fmla="*/ 183 w 573"/>
              <a:gd name="T1" fmla="*/ 506 h 506"/>
              <a:gd name="T2" fmla="*/ 165 w 573"/>
              <a:gd name="T3" fmla="*/ 500 h 506"/>
              <a:gd name="T4" fmla="*/ 9 w 573"/>
              <a:gd name="T5" fmla="*/ 359 h 506"/>
              <a:gd name="T6" fmla="*/ 0 w 573"/>
              <a:gd name="T7" fmla="*/ 341 h 506"/>
              <a:gd name="T8" fmla="*/ 7 w 573"/>
              <a:gd name="T9" fmla="*/ 321 h 506"/>
              <a:gd name="T10" fmla="*/ 27 w 573"/>
              <a:gd name="T11" fmla="*/ 312 h 506"/>
              <a:gd name="T12" fmla="*/ 45 w 573"/>
              <a:gd name="T13" fmla="*/ 319 h 506"/>
              <a:gd name="T14" fmla="*/ 180 w 573"/>
              <a:gd name="T15" fmla="*/ 440 h 506"/>
              <a:gd name="T16" fmla="*/ 522 w 573"/>
              <a:gd name="T17" fmla="*/ 10 h 506"/>
              <a:gd name="T18" fmla="*/ 543 w 573"/>
              <a:gd name="T19" fmla="*/ 0 h 506"/>
              <a:gd name="T20" fmla="*/ 559 w 573"/>
              <a:gd name="T21" fmla="*/ 5 h 506"/>
              <a:gd name="T22" fmla="*/ 564 w 573"/>
              <a:gd name="T23" fmla="*/ 43 h 506"/>
              <a:gd name="T24" fmla="*/ 204 w 573"/>
              <a:gd name="T25" fmla="*/ 496 h 506"/>
              <a:gd name="T26" fmla="*/ 186 w 573"/>
              <a:gd name="T27" fmla="*/ 506 h 506"/>
              <a:gd name="T28" fmla="*/ 183 w 573"/>
              <a:gd name="T2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3" h="506">
                <a:moveTo>
                  <a:pt x="183" y="506"/>
                </a:moveTo>
                <a:cubicBezTo>
                  <a:pt x="177" y="506"/>
                  <a:pt x="170" y="504"/>
                  <a:pt x="165" y="500"/>
                </a:cubicBezTo>
                <a:cubicBezTo>
                  <a:pt x="9" y="359"/>
                  <a:pt x="9" y="359"/>
                  <a:pt x="9" y="359"/>
                </a:cubicBezTo>
                <a:cubicBezTo>
                  <a:pt x="4" y="354"/>
                  <a:pt x="0" y="348"/>
                  <a:pt x="0" y="341"/>
                </a:cubicBezTo>
                <a:cubicBezTo>
                  <a:pt x="0" y="334"/>
                  <a:pt x="2" y="327"/>
                  <a:pt x="7" y="321"/>
                </a:cubicBezTo>
                <a:cubicBezTo>
                  <a:pt x="12" y="316"/>
                  <a:pt x="19" y="312"/>
                  <a:pt x="27" y="312"/>
                </a:cubicBezTo>
                <a:cubicBezTo>
                  <a:pt x="33" y="312"/>
                  <a:pt x="40" y="315"/>
                  <a:pt x="45" y="319"/>
                </a:cubicBezTo>
                <a:cubicBezTo>
                  <a:pt x="180" y="440"/>
                  <a:pt x="180" y="440"/>
                  <a:pt x="180" y="440"/>
                </a:cubicBezTo>
                <a:cubicBezTo>
                  <a:pt x="522" y="10"/>
                  <a:pt x="522" y="10"/>
                  <a:pt x="522" y="10"/>
                </a:cubicBezTo>
                <a:cubicBezTo>
                  <a:pt x="527" y="4"/>
                  <a:pt x="534" y="0"/>
                  <a:pt x="543" y="0"/>
                </a:cubicBezTo>
                <a:cubicBezTo>
                  <a:pt x="549" y="0"/>
                  <a:pt x="554" y="2"/>
                  <a:pt x="559" y="5"/>
                </a:cubicBezTo>
                <a:cubicBezTo>
                  <a:pt x="571" y="15"/>
                  <a:pt x="573" y="31"/>
                  <a:pt x="564" y="43"/>
                </a:cubicBezTo>
                <a:cubicBezTo>
                  <a:pt x="204" y="496"/>
                  <a:pt x="204" y="496"/>
                  <a:pt x="204" y="496"/>
                </a:cubicBezTo>
                <a:cubicBezTo>
                  <a:pt x="200" y="502"/>
                  <a:pt x="193" y="506"/>
                  <a:pt x="186" y="506"/>
                </a:cubicBezTo>
                <a:cubicBezTo>
                  <a:pt x="185" y="506"/>
                  <a:pt x="184" y="506"/>
                  <a:pt x="183" y="5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/>
          </a:p>
        </p:txBody>
      </p:sp>
      <p:sp>
        <p:nvSpPr>
          <p:cNvPr id="10" name="Freeform 34"/>
          <p:cNvSpPr>
            <a:spLocks/>
          </p:cNvSpPr>
          <p:nvPr/>
        </p:nvSpPr>
        <p:spPr bwMode="auto">
          <a:xfrm>
            <a:off x="7817206" y="7938120"/>
            <a:ext cx="382592" cy="379424"/>
          </a:xfrm>
          <a:custGeom>
            <a:avLst/>
            <a:gdLst>
              <a:gd name="T0" fmla="*/ 30 w 510"/>
              <a:gd name="T1" fmla="*/ 504 h 504"/>
              <a:gd name="T2" fmla="*/ 11 w 510"/>
              <a:gd name="T3" fmla="*/ 497 h 504"/>
              <a:gd name="T4" fmla="*/ 11 w 510"/>
              <a:gd name="T5" fmla="*/ 459 h 504"/>
              <a:gd name="T6" fmla="*/ 217 w 510"/>
              <a:gd name="T7" fmla="*/ 252 h 504"/>
              <a:gd name="T8" fmla="*/ 11 w 510"/>
              <a:gd name="T9" fmla="*/ 46 h 504"/>
              <a:gd name="T10" fmla="*/ 11 w 510"/>
              <a:gd name="T11" fmla="*/ 8 h 504"/>
              <a:gd name="T12" fmla="*/ 30 w 510"/>
              <a:gd name="T13" fmla="*/ 0 h 504"/>
              <a:gd name="T14" fmla="*/ 49 w 510"/>
              <a:gd name="T15" fmla="*/ 8 h 504"/>
              <a:gd name="T16" fmla="*/ 255 w 510"/>
              <a:gd name="T17" fmla="*/ 214 h 504"/>
              <a:gd name="T18" fmla="*/ 461 w 510"/>
              <a:gd name="T19" fmla="*/ 8 h 504"/>
              <a:gd name="T20" fmla="*/ 480 w 510"/>
              <a:gd name="T21" fmla="*/ 0 h 504"/>
              <a:gd name="T22" fmla="*/ 499 w 510"/>
              <a:gd name="T23" fmla="*/ 8 h 504"/>
              <a:gd name="T24" fmla="*/ 499 w 510"/>
              <a:gd name="T25" fmla="*/ 46 h 504"/>
              <a:gd name="T26" fmla="*/ 293 w 510"/>
              <a:gd name="T27" fmla="*/ 252 h 504"/>
              <a:gd name="T28" fmla="*/ 499 w 510"/>
              <a:gd name="T29" fmla="*/ 459 h 504"/>
              <a:gd name="T30" fmla="*/ 499 w 510"/>
              <a:gd name="T31" fmla="*/ 497 h 504"/>
              <a:gd name="T32" fmla="*/ 480 w 510"/>
              <a:gd name="T33" fmla="*/ 504 h 504"/>
              <a:gd name="T34" fmla="*/ 461 w 510"/>
              <a:gd name="T35" fmla="*/ 497 h 504"/>
              <a:gd name="T36" fmla="*/ 255 w 510"/>
              <a:gd name="T37" fmla="*/ 290 h 504"/>
              <a:gd name="T38" fmla="*/ 49 w 510"/>
              <a:gd name="T39" fmla="*/ 497 h 504"/>
              <a:gd name="T40" fmla="*/ 30 w 510"/>
              <a:gd name="T41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0" h="504">
                <a:moveTo>
                  <a:pt x="30" y="504"/>
                </a:moveTo>
                <a:cubicBezTo>
                  <a:pt x="22" y="504"/>
                  <a:pt x="16" y="502"/>
                  <a:pt x="11" y="497"/>
                </a:cubicBezTo>
                <a:cubicBezTo>
                  <a:pt x="0" y="486"/>
                  <a:pt x="0" y="469"/>
                  <a:pt x="11" y="459"/>
                </a:cubicBezTo>
                <a:cubicBezTo>
                  <a:pt x="217" y="252"/>
                  <a:pt x="217" y="252"/>
                  <a:pt x="217" y="252"/>
                </a:cubicBezTo>
                <a:cubicBezTo>
                  <a:pt x="11" y="46"/>
                  <a:pt x="11" y="46"/>
                  <a:pt x="11" y="46"/>
                </a:cubicBezTo>
                <a:cubicBezTo>
                  <a:pt x="0" y="35"/>
                  <a:pt x="0" y="18"/>
                  <a:pt x="11" y="8"/>
                </a:cubicBezTo>
                <a:cubicBezTo>
                  <a:pt x="16" y="3"/>
                  <a:pt x="22" y="0"/>
                  <a:pt x="30" y="0"/>
                </a:cubicBezTo>
                <a:cubicBezTo>
                  <a:pt x="37" y="0"/>
                  <a:pt x="43" y="3"/>
                  <a:pt x="49" y="8"/>
                </a:cubicBezTo>
                <a:cubicBezTo>
                  <a:pt x="255" y="214"/>
                  <a:pt x="255" y="214"/>
                  <a:pt x="255" y="214"/>
                </a:cubicBezTo>
                <a:cubicBezTo>
                  <a:pt x="461" y="8"/>
                  <a:pt x="461" y="8"/>
                  <a:pt x="461" y="8"/>
                </a:cubicBezTo>
                <a:cubicBezTo>
                  <a:pt x="466" y="3"/>
                  <a:pt x="473" y="0"/>
                  <a:pt x="480" y="0"/>
                </a:cubicBezTo>
                <a:cubicBezTo>
                  <a:pt x="487" y="0"/>
                  <a:pt x="494" y="3"/>
                  <a:pt x="499" y="8"/>
                </a:cubicBezTo>
                <a:cubicBezTo>
                  <a:pt x="510" y="18"/>
                  <a:pt x="510" y="35"/>
                  <a:pt x="499" y="46"/>
                </a:cubicBezTo>
                <a:cubicBezTo>
                  <a:pt x="293" y="252"/>
                  <a:pt x="293" y="252"/>
                  <a:pt x="293" y="252"/>
                </a:cubicBezTo>
                <a:cubicBezTo>
                  <a:pt x="499" y="459"/>
                  <a:pt x="499" y="459"/>
                  <a:pt x="499" y="459"/>
                </a:cubicBezTo>
                <a:cubicBezTo>
                  <a:pt x="510" y="469"/>
                  <a:pt x="510" y="486"/>
                  <a:pt x="499" y="497"/>
                </a:cubicBezTo>
                <a:cubicBezTo>
                  <a:pt x="494" y="502"/>
                  <a:pt x="487" y="504"/>
                  <a:pt x="480" y="504"/>
                </a:cubicBezTo>
                <a:cubicBezTo>
                  <a:pt x="473" y="504"/>
                  <a:pt x="466" y="502"/>
                  <a:pt x="461" y="497"/>
                </a:cubicBezTo>
                <a:cubicBezTo>
                  <a:pt x="255" y="290"/>
                  <a:pt x="255" y="290"/>
                  <a:pt x="255" y="290"/>
                </a:cubicBezTo>
                <a:cubicBezTo>
                  <a:pt x="49" y="497"/>
                  <a:pt x="49" y="497"/>
                  <a:pt x="49" y="497"/>
                </a:cubicBezTo>
                <a:cubicBezTo>
                  <a:pt x="43" y="502"/>
                  <a:pt x="37" y="504"/>
                  <a:pt x="30" y="50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/>
          </a:p>
        </p:txBody>
      </p:sp>
      <p:sp>
        <p:nvSpPr>
          <p:cNvPr id="11" name="Freeform 35"/>
          <p:cNvSpPr>
            <a:spLocks/>
          </p:cNvSpPr>
          <p:nvPr/>
        </p:nvSpPr>
        <p:spPr bwMode="auto">
          <a:xfrm>
            <a:off x="7825649" y="9948771"/>
            <a:ext cx="429782" cy="380690"/>
          </a:xfrm>
          <a:custGeom>
            <a:avLst/>
            <a:gdLst>
              <a:gd name="T0" fmla="*/ 183 w 573"/>
              <a:gd name="T1" fmla="*/ 506 h 506"/>
              <a:gd name="T2" fmla="*/ 165 w 573"/>
              <a:gd name="T3" fmla="*/ 500 h 506"/>
              <a:gd name="T4" fmla="*/ 9 w 573"/>
              <a:gd name="T5" fmla="*/ 359 h 506"/>
              <a:gd name="T6" fmla="*/ 0 w 573"/>
              <a:gd name="T7" fmla="*/ 341 h 506"/>
              <a:gd name="T8" fmla="*/ 7 w 573"/>
              <a:gd name="T9" fmla="*/ 321 h 506"/>
              <a:gd name="T10" fmla="*/ 27 w 573"/>
              <a:gd name="T11" fmla="*/ 312 h 506"/>
              <a:gd name="T12" fmla="*/ 45 w 573"/>
              <a:gd name="T13" fmla="*/ 319 h 506"/>
              <a:gd name="T14" fmla="*/ 180 w 573"/>
              <a:gd name="T15" fmla="*/ 440 h 506"/>
              <a:gd name="T16" fmla="*/ 522 w 573"/>
              <a:gd name="T17" fmla="*/ 10 h 506"/>
              <a:gd name="T18" fmla="*/ 543 w 573"/>
              <a:gd name="T19" fmla="*/ 0 h 506"/>
              <a:gd name="T20" fmla="*/ 559 w 573"/>
              <a:gd name="T21" fmla="*/ 5 h 506"/>
              <a:gd name="T22" fmla="*/ 564 w 573"/>
              <a:gd name="T23" fmla="*/ 43 h 506"/>
              <a:gd name="T24" fmla="*/ 204 w 573"/>
              <a:gd name="T25" fmla="*/ 496 h 506"/>
              <a:gd name="T26" fmla="*/ 186 w 573"/>
              <a:gd name="T27" fmla="*/ 506 h 506"/>
              <a:gd name="T28" fmla="*/ 183 w 573"/>
              <a:gd name="T2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3" h="506">
                <a:moveTo>
                  <a:pt x="183" y="506"/>
                </a:moveTo>
                <a:cubicBezTo>
                  <a:pt x="177" y="506"/>
                  <a:pt x="170" y="504"/>
                  <a:pt x="165" y="500"/>
                </a:cubicBezTo>
                <a:cubicBezTo>
                  <a:pt x="9" y="359"/>
                  <a:pt x="9" y="359"/>
                  <a:pt x="9" y="359"/>
                </a:cubicBezTo>
                <a:cubicBezTo>
                  <a:pt x="4" y="354"/>
                  <a:pt x="0" y="348"/>
                  <a:pt x="0" y="341"/>
                </a:cubicBezTo>
                <a:cubicBezTo>
                  <a:pt x="0" y="334"/>
                  <a:pt x="2" y="327"/>
                  <a:pt x="7" y="321"/>
                </a:cubicBezTo>
                <a:cubicBezTo>
                  <a:pt x="12" y="316"/>
                  <a:pt x="19" y="312"/>
                  <a:pt x="27" y="312"/>
                </a:cubicBezTo>
                <a:cubicBezTo>
                  <a:pt x="33" y="312"/>
                  <a:pt x="40" y="315"/>
                  <a:pt x="45" y="319"/>
                </a:cubicBezTo>
                <a:cubicBezTo>
                  <a:pt x="180" y="440"/>
                  <a:pt x="180" y="440"/>
                  <a:pt x="180" y="440"/>
                </a:cubicBezTo>
                <a:cubicBezTo>
                  <a:pt x="522" y="10"/>
                  <a:pt x="522" y="10"/>
                  <a:pt x="522" y="10"/>
                </a:cubicBezTo>
                <a:cubicBezTo>
                  <a:pt x="527" y="4"/>
                  <a:pt x="534" y="0"/>
                  <a:pt x="543" y="0"/>
                </a:cubicBezTo>
                <a:cubicBezTo>
                  <a:pt x="549" y="0"/>
                  <a:pt x="554" y="2"/>
                  <a:pt x="559" y="5"/>
                </a:cubicBezTo>
                <a:cubicBezTo>
                  <a:pt x="571" y="15"/>
                  <a:pt x="573" y="31"/>
                  <a:pt x="564" y="43"/>
                </a:cubicBezTo>
                <a:cubicBezTo>
                  <a:pt x="204" y="496"/>
                  <a:pt x="204" y="496"/>
                  <a:pt x="204" y="496"/>
                </a:cubicBezTo>
                <a:cubicBezTo>
                  <a:pt x="200" y="502"/>
                  <a:pt x="193" y="506"/>
                  <a:pt x="186" y="506"/>
                </a:cubicBezTo>
                <a:cubicBezTo>
                  <a:pt x="185" y="506"/>
                  <a:pt x="184" y="506"/>
                  <a:pt x="183" y="5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/>
          </a:p>
        </p:txBody>
      </p:sp>
      <p:sp>
        <p:nvSpPr>
          <p:cNvPr id="12" name="Freeform 35"/>
          <p:cNvSpPr>
            <a:spLocks/>
          </p:cNvSpPr>
          <p:nvPr/>
        </p:nvSpPr>
        <p:spPr bwMode="auto">
          <a:xfrm>
            <a:off x="7825649" y="11049269"/>
            <a:ext cx="429782" cy="380690"/>
          </a:xfrm>
          <a:custGeom>
            <a:avLst/>
            <a:gdLst>
              <a:gd name="T0" fmla="*/ 183 w 573"/>
              <a:gd name="T1" fmla="*/ 506 h 506"/>
              <a:gd name="T2" fmla="*/ 165 w 573"/>
              <a:gd name="T3" fmla="*/ 500 h 506"/>
              <a:gd name="T4" fmla="*/ 9 w 573"/>
              <a:gd name="T5" fmla="*/ 359 h 506"/>
              <a:gd name="T6" fmla="*/ 0 w 573"/>
              <a:gd name="T7" fmla="*/ 341 h 506"/>
              <a:gd name="T8" fmla="*/ 7 w 573"/>
              <a:gd name="T9" fmla="*/ 321 h 506"/>
              <a:gd name="T10" fmla="*/ 27 w 573"/>
              <a:gd name="T11" fmla="*/ 312 h 506"/>
              <a:gd name="T12" fmla="*/ 45 w 573"/>
              <a:gd name="T13" fmla="*/ 319 h 506"/>
              <a:gd name="T14" fmla="*/ 180 w 573"/>
              <a:gd name="T15" fmla="*/ 440 h 506"/>
              <a:gd name="T16" fmla="*/ 522 w 573"/>
              <a:gd name="T17" fmla="*/ 10 h 506"/>
              <a:gd name="T18" fmla="*/ 543 w 573"/>
              <a:gd name="T19" fmla="*/ 0 h 506"/>
              <a:gd name="T20" fmla="*/ 559 w 573"/>
              <a:gd name="T21" fmla="*/ 5 h 506"/>
              <a:gd name="T22" fmla="*/ 564 w 573"/>
              <a:gd name="T23" fmla="*/ 43 h 506"/>
              <a:gd name="T24" fmla="*/ 204 w 573"/>
              <a:gd name="T25" fmla="*/ 496 h 506"/>
              <a:gd name="T26" fmla="*/ 186 w 573"/>
              <a:gd name="T27" fmla="*/ 506 h 506"/>
              <a:gd name="T28" fmla="*/ 183 w 573"/>
              <a:gd name="T2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3" h="506">
                <a:moveTo>
                  <a:pt x="183" y="506"/>
                </a:moveTo>
                <a:cubicBezTo>
                  <a:pt x="177" y="506"/>
                  <a:pt x="170" y="504"/>
                  <a:pt x="165" y="500"/>
                </a:cubicBezTo>
                <a:cubicBezTo>
                  <a:pt x="9" y="359"/>
                  <a:pt x="9" y="359"/>
                  <a:pt x="9" y="359"/>
                </a:cubicBezTo>
                <a:cubicBezTo>
                  <a:pt x="4" y="354"/>
                  <a:pt x="0" y="348"/>
                  <a:pt x="0" y="341"/>
                </a:cubicBezTo>
                <a:cubicBezTo>
                  <a:pt x="0" y="334"/>
                  <a:pt x="2" y="327"/>
                  <a:pt x="7" y="321"/>
                </a:cubicBezTo>
                <a:cubicBezTo>
                  <a:pt x="12" y="316"/>
                  <a:pt x="19" y="312"/>
                  <a:pt x="27" y="312"/>
                </a:cubicBezTo>
                <a:cubicBezTo>
                  <a:pt x="33" y="312"/>
                  <a:pt x="40" y="315"/>
                  <a:pt x="45" y="319"/>
                </a:cubicBezTo>
                <a:cubicBezTo>
                  <a:pt x="180" y="440"/>
                  <a:pt x="180" y="440"/>
                  <a:pt x="180" y="440"/>
                </a:cubicBezTo>
                <a:cubicBezTo>
                  <a:pt x="522" y="10"/>
                  <a:pt x="522" y="10"/>
                  <a:pt x="522" y="10"/>
                </a:cubicBezTo>
                <a:cubicBezTo>
                  <a:pt x="527" y="4"/>
                  <a:pt x="534" y="0"/>
                  <a:pt x="543" y="0"/>
                </a:cubicBezTo>
                <a:cubicBezTo>
                  <a:pt x="549" y="0"/>
                  <a:pt x="554" y="2"/>
                  <a:pt x="559" y="5"/>
                </a:cubicBezTo>
                <a:cubicBezTo>
                  <a:pt x="571" y="15"/>
                  <a:pt x="573" y="31"/>
                  <a:pt x="564" y="43"/>
                </a:cubicBezTo>
                <a:cubicBezTo>
                  <a:pt x="204" y="496"/>
                  <a:pt x="204" y="496"/>
                  <a:pt x="204" y="496"/>
                </a:cubicBezTo>
                <a:cubicBezTo>
                  <a:pt x="200" y="502"/>
                  <a:pt x="193" y="506"/>
                  <a:pt x="186" y="506"/>
                </a:cubicBezTo>
                <a:cubicBezTo>
                  <a:pt x="185" y="506"/>
                  <a:pt x="184" y="506"/>
                  <a:pt x="183" y="5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/>
          </a:p>
        </p:txBody>
      </p:sp>
      <p:sp>
        <p:nvSpPr>
          <p:cNvPr id="13" name="Freeform 34"/>
          <p:cNvSpPr>
            <a:spLocks/>
          </p:cNvSpPr>
          <p:nvPr/>
        </p:nvSpPr>
        <p:spPr bwMode="auto">
          <a:xfrm>
            <a:off x="20826784" y="6837622"/>
            <a:ext cx="382592" cy="379424"/>
          </a:xfrm>
          <a:custGeom>
            <a:avLst/>
            <a:gdLst>
              <a:gd name="T0" fmla="*/ 30 w 510"/>
              <a:gd name="T1" fmla="*/ 504 h 504"/>
              <a:gd name="T2" fmla="*/ 11 w 510"/>
              <a:gd name="T3" fmla="*/ 497 h 504"/>
              <a:gd name="T4" fmla="*/ 11 w 510"/>
              <a:gd name="T5" fmla="*/ 459 h 504"/>
              <a:gd name="T6" fmla="*/ 217 w 510"/>
              <a:gd name="T7" fmla="*/ 252 h 504"/>
              <a:gd name="T8" fmla="*/ 11 w 510"/>
              <a:gd name="T9" fmla="*/ 46 h 504"/>
              <a:gd name="T10" fmla="*/ 11 w 510"/>
              <a:gd name="T11" fmla="*/ 8 h 504"/>
              <a:gd name="T12" fmla="*/ 30 w 510"/>
              <a:gd name="T13" fmla="*/ 0 h 504"/>
              <a:gd name="T14" fmla="*/ 49 w 510"/>
              <a:gd name="T15" fmla="*/ 8 h 504"/>
              <a:gd name="T16" fmla="*/ 255 w 510"/>
              <a:gd name="T17" fmla="*/ 214 h 504"/>
              <a:gd name="T18" fmla="*/ 461 w 510"/>
              <a:gd name="T19" fmla="*/ 8 h 504"/>
              <a:gd name="T20" fmla="*/ 480 w 510"/>
              <a:gd name="T21" fmla="*/ 0 h 504"/>
              <a:gd name="T22" fmla="*/ 499 w 510"/>
              <a:gd name="T23" fmla="*/ 8 h 504"/>
              <a:gd name="T24" fmla="*/ 499 w 510"/>
              <a:gd name="T25" fmla="*/ 46 h 504"/>
              <a:gd name="T26" fmla="*/ 293 w 510"/>
              <a:gd name="T27" fmla="*/ 252 h 504"/>
              <a:gd name="T28" fmla="*/ 499 w 510"/>
              <a:gd name="T29" fmla="*/ 459 h 504"/>
              <a:gd name="T30" fmla="*/ 499 w 510"/>
              <a:gd name="T31" fmla="*/ 497 h 504"/>
              <a:gd name="T32" fmla="*/ 480 w 510"/>
              <a:gd name="T33" fmla="*/ 504 h 504"/>
              <a:gd name="T34" fmla="*/ 461 w 510"/>
              <a:gd name="T35" fmla="*/ 497 h 504"/>
              <a:gd name="T36" fmla="*/ 255 w 510"/>
              <a:gd name="T37" fmla="*/ 290 h 504"/>
              <a:gd name="T38" fmla="*/ 49 w 510"/>
              <a:gd name="T39" fmla="*/ 497 h 504"/>
              <a:gd name="T40" fmla="*/ 30 w 510"/>
              <a:gd name="T41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0" h="504">
                <a:moveTo>
                  <a:pt x="30" y="504"/>
                </a:moveTo>
                <a:cubicBezTo>
                  <a:pt x="22" y="504"/>
                  <a:pt x="16" y="502"/>
                  <a:pt x="11" y="497"/>
                </a:cubicBezTo>
                <a:cubicBezTo>
                  <a:pt x="0" y="486"/>
                  <a:pt x="0" y="469"/>
                  <a:pt x="11" y="459"/>
                </a:cubicBezTo>
                <a:cubicBezTo>
                  <a:pt x="217" y="252"/>
                  <a:pt x="217" y="252"/>
                  <a:pt x="217" y="252"/>
                </a:cubicBezTo>
                <a:cubicBezTo>
                  <a:pt x="11" y="46"/>
                  <a:pt x="11" y="46"/>
                  <a:pt x="11" y="46"/>
                </a:cubicBezTo>
                <a:cubicBezTo>
                  <a:pt x="0" y="35"/>
                  <a:pt x="0" y="18"/>
                  <a:pt x="11" y="8"/>
                </a:cubicBezTo>
                <a:cubicBezTo>
                  <a:pt x="16" y="3"/>
                  <a:pt x="22" y="0"/>
                  <a:pt x="30" y="0"/>
                </a:cubicBezTo>
                <a:cubicBezTo>
                  <a:pt x="37" y="0"/>
                  <a:pt x="43" y="3"/>
                  <a:pt x="49" y="8"/>
                </a:cubicBezTo>
                <a:cubicBezTo>
                  <a:pt x="255" y="214"/>
                  <a:pt x="255" y="214"/>
                  <a:pt x="255" y="214"/>
                </a:cubicBezTo>
                <a:cubicBezTo>
                  <a:pt x="461" y="8"/>
                  <a:pt x="461" y="8"/>
                  <a:pt x="461" y="8"/>
                </a:cubicBezTo>
                <a:cubicBezTo>
                  <a:pt x="466" y="3"/>
                  <a:pt x="473" y="0"/>
                  <a:pt x="480" y="0"/>
                </a:cubicBezTo>
                <a:cubicBezTo>
                  <a:pt x="487" y="0"/>
                  <a:pt x="494" y="3"/>
                  <a:pt x="499" y="8"/>
                </a:cubicBezTo>
                <a:cubicBezTo>
                  <a:pt x="510" y="18"/>
                  <a:pt x="510" y="35"/>
                  <a:pt x="499" y="46"/>
                </a:cubicBezTo>
                <a:cubicBezTo>
                  <a:pt x="293" y="252"/>
                  <a:pt x="293" y="252"/>
                  <a:pt x="293" y="252"/>
                </a:cubicBezTo>
                <a:cubicBezTo>
                  <a:pt x="499" y="459"/>
                  <a:pt x="499" y="459"/>
                  <a:pt x="499" y="459"/>
                </a:cubicBezTo>
                <a:cubicBezTo>
                  <a:pt x="510" y="469"/>
                  <a:pt x="510" y="486"/>
                  <a:pt x="499" y="497"/>
                </a:cubicBezTo>
                <a:cubicBezTo>
                  <a:pt x="494" y="502"/>
                  <a:pt x="487" y="504"/>
                  <a:pt x="480" y="504"/>
                </a:cubicBezTo>
                <a:cubicBezTo>
                  <a:pt x="473" y="504"/>
                  <a:pt x="466" y="502"/>
                  <a:pt x="461" y="497"/>
                </a:cubicBezTo>
                <a:cubicBezTo>
                  <a:pt x="255" y="290"/>
                  <a:pt x="255" y="290"/>
                  <a:pt x="255" y="290"/>
                </a:cubicBezTo>
                <a:cubicBezTo>
                  <a:pt x="49" y="497"/>
                  <a:pt x="49" y="497"/>
                  <a:pt x="49" y="497"/>
                </a:cubicBezTo>
                <a:cubicBezTo>
                  <a:pt x="43" y="502"/>
                  <a:pt x="37" y="504"/>
                  <a:pt x="30" y="50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/>
          </a:p>
        </p:txBody>
      </p:sp>
      <p:sp>
        <p:nvSpPr>
          <p:cNvPr id="14" name="Freeform 35"/>
          <p:cNvSpPr>
            <a:spLocks/>
          </p:cNvSpPr>
          <p:nvPr/>
        </p:nvSpPr>
        <p:spPr bwMode="auto">
          <a:xfrm>
            <a:off x="20835227" y="8848273"/>
            <a:ext cx="429782" cy="380690"/>
          </a:xfrm>
          <a:custGeom>
            <a:avLst/>
            <a:gdLst>
              <a:gd name="T0" fmla="*/ 183 w 573"/>
              <a:gd name="T1" fmla="*/ 506 h 506"/>
              <a:gd name="T2" fmla="*/ 165 w 573"/>
              <a:gd name="T3" fmla="*/ 500 h 506"/>
              <a:gd name="T4" fmla="*/ 9 w 573"/>
              <a:gd name="T5" fmla="*/ 359 h 506"/>
              <a:gd name="T6" fmla="*/ 0 w 573"/>
              <a:gd name="T7" fmla="*/ 341 h 506"/>
              <a:gd name="T8" fmla="*/ 7 w 573"/>
              <a:gd name="T9" fmla="*/ 321 h 506"/>
              <a:gd name="T10" fmla="*/ 27 w 573"/>
              <a:gd name="T11" fmla="*/ 312 h 506"/>
              <a:gd name="T12" fmla="*/ 45 w 573"/>
              <a:gd name="T13" fmla="*/ 319 h 506"/>
              <a:gd name="T14" fmla="*/ 180 w 573"/>
              <a:gd name="T15" fmla="*/ 440 h 506"/>
              <a:gd name="T16" fmla="*/ 522 w 573"/>
              <a:gd name="T17" fmla="*/ 10 h 506"/>
              <a:gd name="T18" fmla="*/ 543 w 573"/>
              <a:gd name="T19" fmla="*/ 0 h 506"/>
              <a:gd name="T20" fmla="*/ 559 w 573"/>
              <a:gd name="T21" fmla="*/ 5 h 506"/>
              <a:gd name="T22" fmla="*/ 564 w 573"/>
              <a:gd name="T23" fmla="*/ 43 h 506"/>
              <a:gd name="T24" fmla="*/ 204 w 573"/>
              <a:gd name="T25" fmla="*/ 496 h 506"/>
              <a:gd name="T26" fmla="*/ 186 w 573"/>
              <a:gd name="T27" fmla="*/ 506 h 506"/>
              <a:gd name="T28" fmla="*/ 183 w 573"/>
              <a:gd name="T2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3" h="506">
                <a:moveTo>
                  <a:pt x="183" y="506"/>
                </a:moveTo>
                <a:cubicBezTo>
                  <a:pt x="177" y="506"/>
                  <a:pt x="170" y="504"/>
                  <a:pt x="165" y="500"/>
                </a:cubicBezTo>
                <a:cubicBezTo>
                  <a:pt x="9" y="359"/>
                  <a:pt x="9" y="359"/>
                  <a:pt x="9" y="359"/>
                </a:cubicBezTo>
                <a:cubicBezTo>
                  <a:pt x="4" y="354"/>
                  <a:pt x="0" y="348"/>
                  <a:pt x="0" y="341"/>
                </a:cubicBezTo>
                <a:cubicBezTo>
                  <a:pt x="0" y="334"/>
                  <a:pt x="2" y="327"/>
                  <a:pt x="7" y="321"/>
                </a:cubicBezTo>
                <a:cubicBezTo>
                  <a:pt x="12" y="316"/>
                  <a:pt x="19" y="312"/>
                  <a:pt x="27" y="312"/>
                </a:cubicBezTo>
                <a:cubicBezTo>
                  <a:pt x="33" y="312"/>
                  <a:pt x="40" y="315"/>
                  <a:pt x="45" y="319"/>
                </a:cubicBezTo>
                <a:cubicBezTo>
                  <a:pt x="180" y="440"/>
                  <a:pt x="180" y="440"/>
                  <a:pt x="180" y="440"/>
                </a:cubicBezTo>
                <a:cubicBezTo>
                  <a:pt x="522" y="10"/>
                  <a:pt x="522" y="10"/>
                  <a:pt x="522" y="10"/>
                </a:cubicBezTo>
                <a:cubicBezTo>
                  <a:pt x="527" y="4"/>
                  <a:pt x="534" y="0"/>
                  <a:pt x="543" y="0"/>
                </a:cubicBezTo>
                <a:cubicBezTo>
                  <a:pt x="549" y="0"/>
                  <a:pt x="554" y="2"/>
                  <a:pt x="559" y="5"/>
                </a:cubicBezTo>
                <a:cubicBezTo>
                  <a:pt x="571" y="15"/>
                  <a:pt x="573" y="31"/>
                  <a:pt x="564" y="43"/>
                </a:cubicBezTo>
                <a:cubicBezTo>
                  <a:pt x="204" y="496"/>
                  <a:pt x="204" y="496"/>
                  <a:pt x="204" y="496"/>
                </a:cubicBezTo>
                <a:cubicBezTo>
                  <a:pt x="200" y="502"/>
                  <a:pt x="193" y="506"/>
                  <a:pt x="186" y="506"/>
                </a:cubicBezTo>
                <a:cubicBezTo>
                  <a:pt x="185" y="506"/>
                  <a:pt x="184" y="506"/>
                  <a:pt x="183" y="50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/>
          </a:p>
        </p:txBody>
      </p:sp>
      <p:sp>
        <p:nvSpPr>
          <p:cNvPr id="15" name="Freeform 34"/>
          <p:cNvSpPr>
            <a:spLocks/>
          </p:cNvSpPr>
          <p:nvPr/>
        </p:nvSpPr>
        <p:spPr bwMode="auto">
          <a:xfrm>
            <a:off x="20826784" y="7938120"/>
            <a:ext cx="382592" cy="379424"/>
          </a:xfrm>
          <a:custGeom>
            <a:avLst/>
            <a:gdLst>
              <a:gd name="T0" fmla="*/ 30 w 510"/>
              <a:gd name="T1" fmla="*/ 504 h 504"/>
              <a:gd name="T2" fmla="*/ 11 w 510"/>
              <a:gd name="T3" fmla="*/ 497 h 504"/>
              <a:gd name="T4" fmla="*/ 11 w 510"/>
              <a:gd name="T5" fmla="*/ 459 h 504"/>
              <a:gd name="T6" fmla="*/ 217 w 510"/>
              <a:gd name="T7" fmla="*/ 252 h 504"/>
              <a:gd name="T8" fmla="*/ 11 w 510"/>
              <a:gd name="T9" fmla="*/ 46 h 504"/>
              <a:gd name="T10" fmla="*/ 11 w 510"/>
              <a:gd name="T11" fmla="*/ 8 h 504"/>
              <a:gd name="T12" fmla="*/ 30 w 510"/>
              <a:gd name="T13" fmla="*/ 0 h 504"/>
              <a:gd name="T14" fmla="*/ 49 w 510"/>
              <a:gd name="T15" fmla="*/ 8 h 504"/>
              <a:gd name="T16" fmla="*/ 255 w 510"/>
              <a:gd name="T17" fmla="*/ 214 h 504"/>
              <a:gd name="T18" fmla="*/ 461 w 510"/>
              <a:gd name="T19" fmla="*/ 8 h 504"/>
              <a:gd name="T20" fmla="*/ 480 w 510"/>
              <a:gd name="T21" fmla="*/ 0 h 504"/>
              <a:gd name="T22" fmla="*/ 499 w 510"/>
              <a:gd name="T23" fmla="*/ 8 h 504"/>
              <a:gd name="T24" fmla="*/ 499 w 510"/>
              <a:gd name="T25" fmla="*/ 46 h 504"/>
              <a:gd name="T26" fmla="*/ 293 w 510"/>
              <a:gd name="T27" fmla="*/ 252 h 504"/>
              <a:gd name="T28" fmla="*/ 499 w 510"/>
              <a:gd name="T29" fmla="*/ 459 h 504"/>
              <a:gd name="T30" fmla="*/ 499 w 510"/>
              <a:gd name="T31" fmla="*/ 497 h 504"/>
              <a:gd name="T32" fmla="*/ 480 w 510"/>
              <a:gd name="T33" fmla="*/ 504 h 504"/>
              <a:gd name="T34" fmla="*/ 461 w 510"/>
              <a:gd name="T35" fmla="*/ 497 h 504"/>
              <a:gd name="T36" fmla="*/ 255 w 510"/>
              <a:gd name="T37" fmla="*/ 290 h 504"/>
              <a:gd name="T38" fmla="*/ 49 w 510"/>
              <a:gd name="T39" fmla="*/ 497 h 504"/>
              <a:gd name="T40" fmla="*/ 30 w 510"/>
              <a:gd name="T41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0" h="504">
                <a:moveTo>
                  <a:pt x="30" y="504"/>
                </a:moveTo>
                <a:cubicBezTo>
                  <a:pt x="22" y="504"/>
                  <a:pt x="16" y="502"/>
                  <a:pt x="11" y="497"/>
                </a:cubicBezTo>
                <a:cubicBezTo>
                  <a:pt x="0" y="486"/>
                  <a:pt x="0" y="469"/>
                  <a:pt x="11" y="459"/>
                </a:cubicBezTo>
                <a:cubicBezTo>
                  <a:pt x="217" y="252"/>
                  <a:pt x="217" y="252"/>
                  <a:pt x="217" y="252"/>
                </a:cubicBezTo>
                <a:cubicBezTo>
                  <a:pt x="11" y="46"/>
                  <a:pt x="11" y="46"/>
                  <a:pt x="11" y="46"/>
                </a:cubicBezTo>
                <a:cubicBezTo>
                  <a:pt x="0" y="35"/>
                  <a:pt x="0" y="18"/>
                  <a:pt x="11" y="8"/>
                </a:cubicBezTo>
                <a:cubicBezTo>
                  <a:pt x="16" y="3"/>
                  <a:pt x="22" y="0"/>
                  <a:pt x="30" y="0"/>
                </a:cubicBezTo>
                <a:cubicBezTo>
                  <a:pt x="37" y="0"/>
                  <a:pt x="43" y="3"/>
                  <a:pt x="49" y="8"/>
                </a:cubicBezTo>
                <a:cubicBezTo>
                  <a:pt x="255" y="214"/>
                  <a:pt x="255" y="214"/>
                  <a:pt x="255" y="214"/>
                </a:cubicBezTo>
                <a:cubicBezTo>
                  <a:pt x="461" y="8"/>
                  <a:pt x="461" y="8"/>
                  <a:pt x="461" y="8"/>
                </a:cubicBezTo>
                <a:cubicBezTo>
                  <a:pt x="466" y="3"/>
                  <a:pt x="473" y="0"/>
                  <a:pt x="480" y="0"/>
                </a:cubicBezTo>
                <a:cubicBezTo>
                  <a:pt x="487" y="0"/>
                  <a:pt x="494" y="3"/>
                  <a:pt x="499" y="8"/>
                </a:cubicBezTo>
                <a:cubicBezTo>
                  <a:pt x="510" y="18"/>
                  <a:pt x="510" y="35"/>
                  <a:pt x="499" y="46"/>
                </a:cubicBezTo>
                <a:cubicBezTo>
                  <a:pt x="293" y="252"/>
                  <a:pt x="293" y="252"/>
                  <a:pt x="293" y="252"/>
                </a:cubicBezTo>
                <a:cubicBezTo>
                  <a:pt x="499" y="459"/>
                  <a:pt x="499" y="459"/>
                  <a:pt x="499" y="459"/>
                </a:cubicBezTo>
                <a:cubicBezTo>
                  <a:pt x="510" y="469"/>
                  <a:pt x="510" y="486"/>
                  <a:pt x="499" y="497"/>
                </a:cubicBezTo>
                <a:cubicBezTo>
                  <a:pt x="494" y="502"/>
                  <a:pt x="487" y="504"/>
                  <a:pt x="480" y="504"/>
                </a:cubicBezTo>
                <a:cubicBezTo>
                  <a:pt x="473" y="504"/>
                  <a:pt x="466" y="502"/>
                  <a:pt x="461" y="497"/>
                </a:cubicBezTo>
                <a:cubicBezTo>
                  <a:pt x="255" y="290"/>
                  <a:pt x="255" y="290"/>
                  <a:pt x="255" y="290"/>
                </a:cubicBezTo>
                <a:cubicBezTo>
                  <a:pt x="49" y="497"/>
                  <a:pt x="49" y="497"/>
                  <a:pt x="49" y="497"/>
                </a:cubicBezTo>
                <a:cubicBezTo>
                  <a:pt x="43" y="502"/>
                  <a:pt x="37" y="504"/>
                  <a:pt x="30" y="50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/>
          </a:p>
        </p:txBody>
      </p:sp>
      <p:sp>
        <p:nvSpPr>
          <p:cNvPr id="16" name="Freeform 35"/>
          <p:cNvSpPr>
            <a:spLocks/>
          </p:cNvSpPr>
          <p:nvPr/>
        </p:nvSpPr>
        <p:spPr bwMode="auto">
          <a:xfrm>
            <a:off x="20835227" y="9948771"/>
            <a:ext cx="429782" cy="380690"/>
          </a:xfrm>
          <a:custGeom>
            <a:avLst/>
            <a:gdLst>
              <a:gd name="T0" fmla="*/ 183 w 573"/>
              <a:gd name="T1" fmla="*/ 506 h 506"/>
              <a:gd name="T2" fmla="*/ 165 w 573"/>
              <a:gd name="T3" fmla="*/ 500 h 506"/>
              <a:gd name="T4" fmla="*/ 9 w 573"/>
              <a:gd name="T5" fmla="*/ 359 h 506"/>
              <a:gd name="T6" fmla="*/ 0 w 573"/>
              <a:gd name="T7" fmla="*/ 341 h 506"/>
              <a:gd name="T8" fmla="*/ 7 w 573"/>
              <a:gd name="T9" fmla="*/ 321 h 506"/>
              <a:gd name="T10" fmla="*/ 27 w 573"/>
              <a:gd name="T11" fmla="*/ 312 h 506"/>
              <a:gd name="T12" fmla="*/ 45 w 573"/>
              <a:gd name="T13" fmla="*/ 319 h 506"/>
              <a:gd name="T14" fmla="*/ 180 w 573"/>
              <a:gd name="T15" fmla="*/ 440 h 506"/>
              <a:gd name="T16" fmla="*/ 522 w 573"/>
              <a:gd name="T17" fmla="*/ 10 h 506"/>
              <a:gd name="T18" fmla="*/ 543 w 573"/>
              <a:gd name="T19" fmla="*/ 0 h 506"/>
              <a:gd name="T20" fmla="*/ 559 w 573"/>
              <a:gd name="T21" fmla="*/ 5 h 506"/>
              <a:gd name="T22" fmla="*/ 564 w 573"/>
              <a:gd name="T23" fmla="*/ 43 h 506"/>
              <a:gd name="T24" fmla="*/ 204 w 573"/>
              <a:gd name="T25" fmla="*/ 496 h 506"/>
              <a:gd name="T26" fmla="*/ 186 w 573"/>
              <a:gd name="T27" fmla="*/ 506 h 506"/>
              <a:gd name="T28" fmla="*/ 183 w 573"/>
              <a:gd name="T2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3" h="506">
                <a:moveTo>
                  <a:pt x="183" y="506"/>
                </a:moveTo>
                <a:cubicBezTo>
                  <a:pt x="177" y="506"/>
                  <a:pt x="170" y="504"/>
                  <a:pt x="165" y="500"/>
                </a:cubicBezTo>
                <a:cubicBezTo>
                  <a:pt x="9" y="359"/>
                  <a:pt x="9" y="359"/>
                  <a:pt x="9" y="359"/>
                </a:cubicBezTo>
                <a:cubicBezTo>
                  <a:pt x="4" y="354"/>
                  <a:pt x="0" y="348"/>
                  <a:pt x="0" y="341"/>
                </a:cubicBezTo>
                <a:cubicBezTo>
                  <a:pt x="0" y="334"/>
                  <a:pt x="2" y="327"/>
                  <a:pt x="7" y="321"/>
                </a:cubicBezTo>
                <a:cubicBezTo>
                  <a:pt x="12" y="316"/>
                  <a:pt x="19" y="312"/>
                  <a:pt x="27" y="312"/>
                </a:cubicBezTo>
                <a:cubicBezTo>
                  <a:pt x="33" y="312"/>
                  <a:pt x="40" y="315"/>
                  <a:pt x="45" y="319"/>
                </a:cubicBezTo>
                <a:cubicBezTo>
                  <a:pt x="180" y="440"/>
                  <a:pt x="180" y="440"/>
                  <a:pt x="180" y="440"/>
                </a:cubicBezTo>
                <a:cubicBezTo>
                  <a:pt x="522" y="10"/>
                  <a:pt x="522" y="10"/>
                  <a:pt x="522" y="10"/>
                </a:cubicBezTo>
                <a:cubicBezTo>
                  <a:pt x="527" y="4"/>
                  <a:pt x="534" y="0"/>
                  <a:pt x="543" y="0"/>
                </a:cubicBezTo>
                <a:cubicBezTo>
                  <a:pt x="549" y="0"/>
                  <a:pt x="554" y="2"/>
                  <a:pt x="559" y="5"/>
                </a:cubicBezTo>
                <a:cubicBezTo>
                  <a:pt x="571" y="15"/>
                  <a:pt x="573" y="31"/>
                  <a:pt x="564" y="43"/>
                </a:cubicBezTo>
                <a:cubicBezTo>
                  <a:pt x="204" y="496"/>
                  <a:pt x="204" y="496"/>
                  <a:pt x="204" y="496"/>
                </a:cubicBezTo>
                <a:cubicBezTo>
                  <a:pt x="200" y="502"/>
                  <a:pt x="193" y="506"/>
                  <a:pt x="186" y="506"/>
                </a:cubicBezTo>
                <a:cubicBezTo>
                  <a:pt x="185" y="506"/>
                  <a:pt x="184" y="506"/>
                  <a:pt x="183" y="50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20835227" y="11049269"/>
            <a:ext cx="429782" cy="380690"/>
          </a:xfrm>
          <a:custGeom>
            <a:avLst/>
            <a:gdLst>
              <a:gd name="T0" fmla="*/ 183 w 573"/>
              <a:gd name="T1" fmla="*/ 506 h 506"/>
              <a:gd name="T2" fmla="*/ 165 w 573"/>
              <a:gd name="T3" fmla="*/ 500 h 506"/>
              <a:gd name="T4" fmla="*/ 9 w 573"/>
              <a:gd name="T5" fmla="*/ 359 h 506"/>
              <a:gd name="T6" fmla="*/ 0 w 573"/>
              <a:gd name="T7" fmla="*/ 341 h 506"/>
              <a:gd name="T8" fmla="*/ 7 w 573"/>
              <a:gd name="T9" fmla="*/ 321 h 506"/>
              <a:gd name="T10" fmla="*/ 27 w 573"/>
              <a:gd name="T11" fmla="*/ 312 h 506"/>
              <a:gd name="T12" fmla="*/ 45 w 573"/>
              <a:gd name="T13" fmla="*/ 319 h 506"/>
              <a:gd name="T14" fmla="*/ 180 w 573"/>
              <a:gd name="T15" fmla="*/ 440 h 506"/>
              <a:gd name="T16" fmla="*/ 522 w 573"/>
              <a:gd name="T17" fmla="*/ 10 h 506"/>
              <a:gd name="T18" fmla="*/ 543 w 573"/>
              <a:gd name="T19" fmla="*/ 0 h 506"/>
              <a:gd name="T20" fmla="*/ 559 w 573"/>
              <a:gd name="T21" fmla="*/ 5 h 506"/>
              <a:gd name="T22" fmla="*/ 564 w 573"/>
              <a:gd name="T23" fmla="*/ 43 h 506"/>
              <a:gd name="T24" fmla="*/ 204 w 573"/>
              <a:gd name="T25" fmla="*/ 496 h 506"/>
              <a:gd name="T26" fmla="*/ 186 w 573"/>
              <a:gd name="T27" fmla="*/ 506 h 506"/>
              <a:gd name="T28" fmla="*/ 183 w 573"/>
              <a:gd name="T2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3" h="506">
                <a:moveTo>
                  <a:pt x="183" y="506"/>
                </a:moveTo>
                <a:cubicBezTo>
                  <a:pt x="177" y="506"/>
                  <a:pt x="170" y="504"/>
                  <a:pt x="165" y="500"/>
                </a:cubicBezTo>
                <a:cubicBezTo>
                  <a:pt x="9" y="359"/>
                  <a:pt x="9" y="359"/>
                  <a:pt x="9" y="359"/>
                </a:cubicBezTo>
                <a:cubicBezTo>
                  <a:pt x="4" y="354"/>
                  <a:pt x="0" y="348"/>
                  <a:pt x="0" y="341"/>
                </a:cubicBezTo>
                <a:cubicBezTo>
                  <a:pt x="0" y="334"/>
                  <a:pt x="2" y="327"/>
                  <a:pt x="7" y="321"/>
                </a:cubicBezTo>
                <a:cubicBezTo>
                  <a:pt x="12" y="316"/>
                  <a:pt x="19" y="312"/>
                  <a:pt x="27" y="312"/>
                </a:cubicBezTo>
                <a:cubicBezTo>
                  <a:pt x="33" y="312"/>
                  <a:pt x="40" y="315"/>
                  <a:pt x="45" y="319"/>
                </a:cubicBezTo>
                <a:cubicBezTo>
                  <a:pt x="180" y="440"/>
                  <a:pt x="180" y="440"/>
                  <a:pt x="180" y="440"/>
                </a:cubicBezTo>
                <a:cubicBezTo>
                  <a:pt x="522" y="10"/>
                  <a:pt x="522" y="10"/>
                  <a:pt x="522" y="10"/>
                </a:cubicBezTo>
                <a:cubicBezTo>
                  <a:pt x="527" y="4"/>
                  <a:pt x="534" y="0"/>
                  <a:pt x="543" y="0"/>
                </a:cubicBezTo>
                <a:cubicBezTo>
                  <a:pt x="549" y="0"/>
                  <a:pt x="554" y="2"/>
                  <a:pt x="559" y="5"/>
                </a:cubicBezTo>
                <a:cubicBezTo>
                  <a:pt x="571" y="15"/>
                  <a:pt x="573" y="31"/>
                  <a:pt x="564" y="43"/>
                </a:cubicBezTo>
                <a:cubicBezTo>
                  <a:pt x="204" y="496"/>
                  <a:pt x="204" y="496"/>
                  <a:pt x="204" y="496"/>
                </a:cubicBezTo>
                <a:cubicBezTo>
                  <a:pt x="200" y="502"/>
                  <a:pt x="193" y="506"/>
                  <a:pt x="186" y="506"/>
                </a:cubicBezTo>
                <a:cubicBezTo>
                  <a:pt x="185" y="506"/>
                  <a:pt x="184" y="506"/>
                  <a:pt x="183" y="50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/>
          </a:p>
        </p:txBody>
      </p:sp>
      <p:sp>
        <p:nvSpPr>
          <p:cNvPr id="19" name="Freeform 35"/>
          <p:cNvSpPr>
            <a:spLocks/>
          </p:cNvSpPr>
          <p:nvPr/>
        </p:nvSpPr>
        <p:spPr bwMode="auto">
          <a:xfrm>
            <a:off x="11912411" y="8848273"/>
            <a:ext cx="429782" cy="380690"/>
          </a:xfrm>
          <a:custGeom>
            <a:avLst/>
            <a:gdLst>
              <a:gd name="T0" fmla="*/ 183 w 573"/>
              <a:gd name="T1" fmla="*/ 506 h 506"/>
              <a:gd name="T2" fmla="*/ 165 w 573"/>
              <a:gd name="T3" fmla="*/ 500 h 506"/>
              <a:gd name="T4" fmla="*/ 9 w 573"/>
              <a:gd name="T5" fmla="*/ 359 h 506"/>
              <a:gd name="T6" fmla="*/ 0 w 573"/>
              <a:gd name="T7" fmla="*/ 341 h 506"/>
              <a:gd name="T8" fmla="*/ 7 w 573"/>
              <a:gd name="T9" fmla="*/ 321 h 506"/>
              <a:gd name="T10" fmla="*/ 27 w 573"/>
              <a:gd name="T11" fmla="*/ 312 h 506"/>
              <a:gd name="T12" fmla="*/ 45 w 573"/>
              <a:gd name="T13" fmla="*/ 319 h 506"/>
              <a:gd name="T14" fmla="*/ 180 w 573"/>
              <a:gd name="T15" fmla="*/ 440 h 506"/>
              <a:gd name="T16" fmla="*/ 522 w 573"/>
              <a:gd name="T17" fmla="*/ 10 h 506"/>
              <a:gd name="T18" fmla="*/ 543 w 573"/>
              <a:gd name="T19" fmla="*/ 0 h 506"/>
              <a:gd name="T20" fmla="*/ 559 w 573"/>
              <a:gd name="T21" fmla="*/ 5 h 506"/>
              <a:gd name="T22" fmla="*/ 564 w 573"/>
              <a:gd name="T23" fmla="*/ 43 h 506"/>
              <a:gd name="T24" fmla="*/ 204 w 573"/>
              <a:gd name="T25" fmla="*/ 496 h 506"/>
              <a:gd name="T26" fmla="*/ 186 w 573"/>
              <a:gd name="T27" fmla="*/ 506 h 506"/>
              <a:gd name="T28" fmla="*/ 183 w 573"/>
              <a:gd name="T2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3" h="506">
                <a:moveTo>
                  <a:pt x="183" y="506"/>
                </a:moveTo>
                <a:cubicBezTo>
                  <a:pt x="177" y="506"/>
                  <a:pt x="170" y="504"/>
                  <a:pt x="165" y="500"/>
                </a:cubicBezTo>
                <a:cubicBezTo>
                  <a:pt x="9" y="359"/>
                  <a:pt x="9" y="359"/>
                  <a:pt x="9" y="359"/>
                </a:cubicBezTo>
                <a:cubicBezTo>
                  <a:pt x="4" y="354"/>
                  <a:pt x="0" y="348"/>
                  <a:pt x="0" y="341"/>
                </a:cubicBezTo>
                <a:cubicBezTo>
                  <a:pt x="0" y="334"/>
                  <a:pt x="2" y="327"/>
                  <a:pt x="7" y="321"/>
                </a:cubicBezTo>
                <a:cubicBezTo>
                  <a:pt x="12" y="316"/>
                  <a:pt x="19" y="312"/>
                  <a:pt x="27" y="312"/>
                </a:cubicBezTo>
                <a:cubicBezTo>
                  <a:pt x="33" y="312"/>
                  <a:pt x="40" y="315"/>
                  <a:pt x="45" y="319"/>
                </a:cubicBezTo>
                <a:cubicBezTo>
                  <a:pt x="180" y="440"/>
                  <a:pt x="180" y="440"/>
                  <a:pt x="180" y="440"/>
                </a:cubicBezTo>
                <a:cubicBezTo>
                  <a:pt x="522" y="10"/>
                  <a:pt x="522" y="10"/>
                  <a:pt x="522" y="10"/>
                </a:cubicBezTo>
                <a:cubicBezTo>
                  <a:pt x="527" y="4"/>
                  <a:pt x="534" y="0"/>
                  <a:pt x="543" y="0"/>
                </a:cubicBezTo>
                <a:cubicBezTo>
                  <a:pt x="549" y="0"/>
                  <a:pt x="554" y="2"/>
                  <a:pt x="559" y="5"/>
                </a:cubicBezTo>
                <a:cubicBezTo>
                  <a:pt x="571" y="15"/>
                  <a:pt x="573" y="31"/>
                  <a:pt x="564" y="43"/>
                </a:cubicBezTo>
                <a:cubicBezTo>
                  <a:pt x="204" y="496"/>
                  <a:pt x="204" y="496"/>
                  <a:pt x="204" y="496"/>
                </a:cubicBezTo>
                <a:cubicBezTo>
                  <a:pt x="200" y="502"/>
                  <a:pt x="193" y="506"/>
                  <a:pt x="186" y="506"/>
                </a:cubicBezTo>
                <a:cubicBezTo>
                  <a:pt x="185" y="506"/>
                  <a:pt x="184" y="506"/>
                  <a:pt x="183" y="5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/>
          </a:p>
        </p:txBody>
      </p:sp>
      <p:sp>
        <p:nvSpPr>
          <p:cNvPr id="20" name="Freeform 34"/>
          <p:cNvSpPr>
            <a:spLocks/>
          </p:cNvSpPr>
          <p:nvPr/>
        </p:nvSpPr>
        <p:spPr bwMode="auto">
          <a:xfrm>
            <a:off x="11903968" y="7938120"/>
            <a:ext cx="382592" cy="379424"/>
          </a:xfrm>
          <a:custGeom>
            <a:avLst/>
            <a:gdLst>
              <a:gd name="T0" fmla="*/ 30 w 510"/>
              <a:gd name="T1" fmla="*/ 504 h 504"/>
              <a:gd name="T2" fmla="*/ 11 w 510"/>
              <a:gd name="T3" fmla="*/ 497 h 504"/>
              <a:gd name="T4" fmla="*/ 11 w 510"/>
              <a:gd name="T5" fmla="*/ 459 h 504"/>
              <a:gd name="T6" fmla="*/ 217 w 510"/>
              <a:gd name="T7" fmla="*/ 252 h 504"/>
              <a:gd name="T8" fmla="*/ 11 w 510"/>
              <a:gd name="T9" fmla="*/ 46 h 504"/>
              <a:gd name="T10" fmla="*/ 11 w 510"/>
              <a:gd name="T11" fmla="*/ 8 h 504"/>
              <a:gd name="T12" fmla="*/ 30 w 510"/>
              <a:gd name="T13" fmla="*/ 0 h 504"/>
              <a:gd name="T14" fmla="*/ 49 w 510"/>
              <a:gd name="T15" fmla="*/ 8 h 504"/>
              <a:gd name="T16" fmla="*/ 255 w 510"/>
              <a:gd name="T17" fmla="*/ 214 h 504"/>
              <a:gd name="T18" fmla="*/ 461 w 510"/>
              <a:gd name="T19" fmla="*/ 8 h 504"/>
              <a:gd name="T20" fmla="*/ 480 w 510"/>
              <a:gd name="T21" fmla="*/ 0 h 504"/>
              <a:gd name="T22" fmla="*/ 499 w 510"/>
              <a:gd name="T23" fmla="*/ 8 h 504"/>
              <a:gd name="T24" fmla="*/ 499 w 510"/>
              <a:gd name="T25" fmla="*/ 46 h 504"/>
              <a:gd name="T26" fmla="*/ 293 w 510"/>
              <a:gd name="T27" fmla="*/ 252 h 504"/>
              <a:gd name="T28" fmla="*/ 499 w 510"/>
              <a:gd name="T29" fmla="*/ 459 h 504"/>
              <a:gd name="T30" fmla="*/ 499 w 510"/>
              <a:gd name="T31" fmla="*/ 497 h 504"/>
              <a:gd name="T32" fmla="*/ 480 w 510"/>
              <a:gd name="T33" fmla="*/ 504 h 504"/>
              <a:gd name="T34" fmla="*/ 461 w 510"/>
              <a:gd name="T35" fmla="*/ 497 h 504"/>
              <a:gd name="T36" fmla="*/ 255 w 510"/>
              <a:gd name="T37" fmla="*/ 290 h 504"/>
              <a:gd name="T38" fmla="*/ 49 w 510"/>
              <a:gd name="T39" fmla="*/ 497 h 504"/>
              <a:gd name="T40" fmla="*/ 30 w 510"/>
              <a:gd name="T41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0" h="504">
                <a:moveTo>
                  <a:pt x="30" y="504"/>
                </a:moveTo>
                <a:cubicBezTo>
                  <a:pt x="22" y="504"/>
                  <a:pt x="16" y="502"/>
                  <a:pt x="11" y="497"/>
                </a:cubicBezTo>
                <a:cubicBezTo>
                  <a:pt x="0" y="486"/>
                  <a:pt x="0" y="469"/>
                  <a:pt x="11" y="459"/>
                </a:cubicBezTo>
                <a:cubicBezTo>
                  <a:pt x="217" y="252"/>
                  <a:pt x="217" y="252"/>
                  <a:pt x="217" y="252"/>
                </a:cubicBezTo>
                <a:cubicBezTo>
                  <a:pt x="11" y="46"/>
                  <a:pt x="11" y="46"/>
                  <a:pt x="11" y="46"/>
                </a:cubicBezTo>
                <a:cubicBezTo>
                  <a:pt x="0" y="35"/>
                  <a:pt x="0" y="18"/>
                  <a:pt x="11" y="8"/>
                </a:cubicBezTo>
                <a:cubicBezTo>
                  <a:pt x="16" y="3"/>
                  <a:pt x="22" y="0"/>
                  <a:pt x="30" y="0"/>
                </a:cubicBezTo>
                <a:cubicBezTo>
                  <a:pt x="37" y="0"/>
                  <a:pt x="43" y="3"/>
                  <a:pt x="49" y="8"/>
                </a:cubicBezTo>
                <a:cubicBezTo>
                  <a:pt x="255" y="214"/>
                  <a:pt x="255" y="214"/>
                  <a:pt x="255" y="214"/>
                </a:cubicBezTo>
                <a:cubicBezTo>
                  <a:pt x="461" y="8"/>
                  <a:pt x="461" y="8"/>
                  <a:pt x="461" y="8"/>
                </a:cubicBezTo>
                <a:cubicBezTo>
                  <a:pt x="466" y="3"/>
                  <a:pt x="473" y="0"/>
                  <a:pt x="480" y="0"/>
                </a:cubicBezTo>
                <a:cubicBezTo>
                  <a:pt x="487" y="0"/>
                  <a:pt x="494" y="3"/>
                  <a:pt x="499" y="8"/>
                </a:cubicBezTo>
                <a:cubicBezTo>
                  <a:pt x="510" y="18"/>
                  <a:pt x="510" y="35"/>
                  <a:pt x="499" y="46"/>
                </a:cubicBezTo>
                <a:cubicBezTo>
                  <a:pt x="293" y="252"/>
                  <a:pt x="293" y="252"/>
                  <a:pt x="293" y="252"/>
                </a:cubicBezTo>
                <a:cubicBezTo>
                  <a:pt x="499" y="459"/>
                  <a:pt x="499" y="459"/>
                  <a:pt x="499" y="459"/>
                </a:cubicBezTo>
                <a:cubicBezTo>
                  <a:pt x="510" y="469"/>
                  <a:pt x="510" y="486"/>
                  <a:pt x="499" y="497"/>
                </a:cubicBezTo>
                <a:cubicBezTo>
                  <a:pt x="494" y="502"/>
                  <a:pt x="487" y="504"/>
                  <a:pt x="480" y="504"/>
                </a:cubicBezTo>
                <a:cubicBezTo>
                  <a:pt x="473" y="504"/>
                  <a:pt x="466" y="502"/>
                  <a:pt x="461" y="497"/>
                </a:cubicBezTo>
                <a:cubicBezTo>
                  <a:pt x="255" y="290"/>
                  <a:pt x="255" y="290"/>
                  <a:pt x="255" y="290"/>
                </a:cubicBezTo>
                <a:cubicBezTo>
                  <a:pt x="49" y="497"/>
                  <a:pt x="49" y="497"/>
                  <a:pt x="49" y="497"/>
                </a:cubicBezTo>
                <a:cubicBezTo>
                  <a:pt x="43" y="502"/>
                  <a:pt x="37" y="504"/>
                  <a:pt x="30" y="50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/>
          </a:p>
        </p:txBody>
      </p:sp>
      <p:sp>
        <p:nvSpPr>
          <p:cNvPr id="22" name="Freeform 35"/>
          <p:cNvSpPr>
            <a:spLocks/>
          </p:cNvSpPr>
          <p:nvPr/>
        </p:nvSpPr>
        <p:spPr bwMode="auto">
          <a:xfrm>
            <a:off x="11912411" y="11049269"/>
            <a:ext cx="429782" cy="380690"/>
          </a:xfrm>
          <a:custGeom>
            <a:avLst/>
            <a:gdLst>
              <a:gd name="T0" fmla="*/ 183 w 573"/>
              <a:gd name="T1" fmla="*/ 506 h 506"/>
              <a:gd name="T2" fmla="*/ 165 w 573"/>
              <a:gd name="T3" fmla="*/ 500 h 506"/>
              <a:gd name="T4" fmla="*/ 9 w 573"/>
              <a:gd name="T5" fmla="*/ 359 h 506"/>
              <a:gd name="T6" fmla="*/ 0 w 573"/>
              <a:gd name="T7" fmla="*/ 341 h 506"/>
              <a:gd name="T8" fmla="*/ 7 w 573"/>
              <a:gd name="T9" fmla="*/ 321 h 506"/>
              <a:gd name="T10" fmla="*/ 27 w 573"/>
              <a:gd name="T11" fmla="*/ 312 h 506"/>
              <a:gd name="T12" fmla="*/ 45 w 573"/>
              <a:gd name="T13" fmla="*/ 319 h 506"/>
              <a:gd name="T14" fmla="*/ 180 w 573"/>
              <a:gd name="T15" fmla="*/ 440 h 506"/>
              <a:gd name="T16" fmla="*/ 522 w 573"/>
              <a:gd name="T17" fmla="*/ 10 h 506"/>
              <a:gd name="T18" fmla="*/ 543 w 573"/>
              <a:gd name="T19" fmla="*/ 0 h 506"/>
              <a:gd name="T20" fmla="*/ 559 w 573"/>
              <a:gd name="T21" fmla="*/ 5 h 506"/>
              <a:gd name="T22" fmla="*/ 564 w 573"/>
              <a:gd name="T23" fmla="*/ 43 h 506"/>
              <a:gd name="T24" fmla="*/ 204 w 573"/>
              <a:gd name="T25" fmla="*/ 496 h 506"/>
              <a:gd name="T26" fmla="*/ 186 w 573"/>
              <a:gd name="T27" fmla="*/ 506 h 506"/>
              <a:gd name="T28" fmla="*/ 183 w 573"/>
              <a:gd name="T2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3" h="506">
                <a:moveTo>
                  <a:pt x="183" y="506"/>
                </a:moveTo>
                <a:cubicBezTo>
                  <a:pt x="177" y="506"/>
                  <a:pt x="170" y="504"/>
                  <a:pt x="165" y="500"/>
                </a:cubicBezTo>
                <a:cubicBezTo>
                  <a:pt x="9" y="359"/>
                  <a:pt x="9" y="359"/>
                  <a:pt x="9" y="359"/>
                </a:cubicBezTo>
                <a:cubicBezTo>
                  <a:pt x="4" y="354"/>
                  <a:pt x="0" y="348"/>
                  <a:pt x="0" y="341"/>
                </a:cubicBezTo>
                <a:cubicBezTo>
                  <a:pt x="0" y="334"/>
                  <a:pt x="2" y="327"/>
                  <a:pt x="7" y="321"/>
                </a:cubicBezTo>
                <a:cubicBezTo>
                  <a:pt x="12" y="316"/>
                  <a:pt x="19" y="312"/>
                  <a:pt x="27" y="312"/>
                </a:cubicBezTo>
                <a:cubicBezTo>
                  <a:pt x="33" y="312"/>
                  <a:pt x="40" y="315"/>
                  <a:pt x="45" y="319"/>
                </a:cubicBezTo>
                <a:cubicBezTo>
                  <a:pt x="180" y="440"/>
                  <a:pt x="180" y="440"/>
                  <a:pt x="180" y="440"/>
                </a:cubicBezTo>
                <a:cubicBezTo>
                  <a:pt x="522" y="10"/>
                  <a:pt x="522" y="10"/>
                  <a:pt x="522" y="10"/>
                </a:cubicBezTo>
                <a:cubicBezTo>
                  <a:pt x="527" y="4"/>
                  <a:pt x="534" y="0"/>
                  <a:pt x="543" y="0"/>
                </a:cubicBezTo>
                <a:cubicBezTo>
                  <a:pt x="549" y="0"/>
                  <a:pt x="554" y="2"/>
                  <a:pt x="559" y="5"/>
                </a:cubicBezTo>
                <a:cubicBezTo>
                  <a:pt x="571" y="15"/>
                  <a:pt x="573" y="31"/>
                  <a:pt x="564" y="43"/>
                </a:cubicBezTo>
                <a:cubicBezTo>
                  <a:pt x="204" y="496"/>
                  <a:pt x="204" y="496"/>
                  <a:pt x="204" y="496"/>
                </a:cubicBezTo>
                <a:cubicBezTo>
                  <a:pt x="200" y="502"/>
                  <a:pt x="193" y="506"/>
                  <a:pt x="186" y="506"/>
                </a:cubicBezTo>
                <a:cubicBezTo>
                  <a:pt x="185" y="506"/>
                  <a:pt x="184" y="506"/>
                  <a:pt x="183" y="5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/>
          </a:p>
        </p:txBody>
      </p:sp>
      <p:sp>
        <p:nvSpPr>
          <p:cNvPr id="24" name="Freeform 35"/>
          <p:cNvSpPr>
            <a:spLocks/>
          </p:cNvSpPr>
          <p:nvPr/>
        </p:nvSpPr>
        <p:spPr bwMode="auto">
          <a:xfrm>
            <a:off x="16341781" y="7936855"/>
            <a:ext cx="429782" cy="380690"/>
          </a:xfrm>
          <a:custGeom>
            <a:avLst/>
            <a:gdLst>
              <a:gd name="T0" fmla="*/ 183 w 573"/>
              <a:gd name="T1" fmla="*/ 506 h 506"/>
              <a:gd name="T2" fmla="*/ 165 w 573"/>
              <a:gd name="T3" fmla="*/ 500 h 506"/>
              <a:gd name="T4" fmla="*/ 9 w 573"/>
              <a:gd name="T5" fmla="*/ 359 h 506"/>
              <a:gd name="T6" fmla="*/ 0 w 573"/>
              <a:gd name="T7" fmla="*/ 341 h 506"/>
              <a:gd name="T8" fmla="*/ 7 w 573"/>
              <a:gd name="T9" fmla="*/ 321 h 506"/>
              <a:gd name="T10" fmla="*/ 27 w 573"/>
              <a:gd name="T11" fmla="*/ 312 h 506"/>
              <a:gd name="T12" fmla="*/ 45 w 573"/>
              <a:gd name="T13" fmla="*/ 319 h 506"/>
              <a:gd name="T14" fmla="*/ 180 w 573"/>
              <a:gd name="T15" fmla="*/ 440 h 506"/>
              <a:gd name="T16" fmla="*/ 522 w 573"/>
              <a:gd name="T17" fmla="*/ 10 h 506"/>
              <a:gd name="T18" fmla="*/ 543 w 573"/>
              <a:gd name="T19" fmla="*/ 0 h 506"/>
              <a:gd name="T20" fmla="*/ 559 w 573"/>
              <a:gd name="T21" fmla="*/ 5 h 506"/>
              <a:gd name="T22" fmla="*/ 564 w 573"/>
              <a:gd name="T23" fmla="*/ 43 h 506"/>
              <a:gd name="T24" fmla="*/ 204 w 573"/>
              <a:gd name="T25" fmla="*/ 496 h 506"/>
              <a:gd name="T26" fmla="*/ 186 w 573"/>
              <a:gd name="T27" fmla="*/ 506 h 506"/>
              <a:gd name="T28" fmla="*/ 183 w 573"/>
              <a:gd name="T2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3" h="506">
                <a:moveTo>
                  <a:pt x="183" y="506"/>
                </a:moveTo>
                <a:cubicBezTo>
                  <a:pt x="177" y="506"/>
                  <a:pt x="170" y="504"/>
                  <a:pt x="165" y="500"/>
                </a:cubicBezTo>
                <a:cubicBezTo>
                  <a:pt x="9" y="359"/>
                  <a:pt x="9" y="359"/>
                  <a:pt x="9" y="359"/>
                </a:cubicBezTo>
                <a:cubicBezTo>
                  <a:pt x="4" y="354"/>
                  <a:pt x="0" y="348"/>
                  <a:pt x="0" y="341"/>
                </a:cubicBezTo>
                <a:cubicBezTo>
                  <a:pt x="0" y="334"/>
                  <a:pt x="2" y="327"/>
                  <a:pt x="7" y="321"/>
                </a:cubicBezTo>
                <a:cubicBezTo>
                  <a:pt x="12" y="316"/>
                  <a:pt x="19" y="312"/>
                  <a:pt x="27" y="312"/>
                </a:cubicBezTo>
                <a:cubicBezTo>
                  <a:pt x="33" y="312"/>
                  <a:pt x="40" y="315"/>
                  <a:pt x="45" y="319"/>
                </a:cubicBezTo>
                <a:cubicBezTo>
                  <a:pt x="180" y="440"/>
                  <a:pt x="180" y="440"/>
                  <a:pt x="180" y="440"/>
                </a:cubicBezTo>
                <a:cubicBezTo>
                  <a:pt x="522" y="10"/>
                  <a:pt x="522" y="10"/>
                  <a:pt x="522" y="10"/>
                </a:cubicBezTo>
                <a:cubicBezTo>
                  <a:pt x="527" y="4"/>
                  <a:pt x="534" y="0"/>
                  <a:pt x="543" y="0"/>
                </a:cubicBezTo>
                <a:cubicBezTo>
                  <a:pt x="549" y="0"/>
                  <a:pt x="554" y="2"/>
                  <a:pt x="559" y="5"/>
                </a:cubicBezTo>
                <a:cubicBezTo>
                  <a:pt x="571" y="15"/>
                  <a:pt x="573" y="31"/>
                  <a:pt x="564" y="43"/>
                </a:cubicBezTo>
                <a:cubicBezTo>
                  <a:pt x="204" y="496"/>
                  <a:pt x="204" y="496"/>
                  <a:pt x="204" y="496"/>
                </a:cubicBezTo>
                <a:cubicBezTo>
                  <a:pt x="200" y="502"/>
                  <a:pt x="193" y="506"/>
                  <a:pt x="186" y="506"/>
                </a:cubicBezTo>
                <a:cubicBezTo>
                  <a:pt x="185" y="506"/>
                  <a:pt x="184" y="506"/>
                  <a:pt x="183" y="50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/>
          </a:p>
        </p:txBody>
      </p:sp>
      <p:sp>
        <p:nvSpPr>
          <p:cNvPr id="26" name="Freeform 35"/>
          <p:cNvSpPr>
            <a:spLocks/>
          </p:cNvSpPr>
          <p:nvPr/>
        </p:nvSpPr>
        <p:spPr bwMode="auto">
          <a:xfrm>
            <a:off x="16341781" y="8848273"/>
            <a:ext cx="429782" cy="380690"/>
          </a:xfrm>
          <a:custGeom>
            <a:avLst/>
            <a:gdLst>
              <a:gd name="T0" fmla="*/ 183 w 573"/>
              <a:gd name="T1" fmla="*/ 506 h 506"/>
              <a:gd name="T2" fmla="*/ 165 w 573"/>
              <a:gd name="T3" fmla="*/ 500 h 506"/>
              <a:gd name="T4" fmla="*/ 9 w 573"/>
              <a:gd name="T5" fmla="*/ 359 h 506"/>
              <a:gd name="T6" fmla="*/ 0 w 573"/>
              <a:gd name="T7" fmla="*/ 341 h 506"/>
              <a:gd name="T8" fmla="*/ 7 w 573"/>
              <a:gd name="T9" fmla="*/ 321 h 506"/>
              <a:gd name="T10" fmla="*/ 27 w 573"/>
              <a:gd name="T11" fmla="*/ 312 h 506"/>
              <a:gd name="T12" fmla="*/ 45 w 573"/>
              <a:gd name="T13" fmla="*/ 319 h 506"/>
              <a:gd name="T14" fmla="*/ 180 w 573"/>
              <a:gd name="T15" fmla="*/ 440 h 506"/>
              <a:gd name="T16" fmla="*/ 522 w 573"/>
              <a:gd name="T17" fmla="*/ 10 h 506"/>
              <a:gd name="T18" fmla="*/ 543 w 573"/>
              <a:gd name="T19" fmla="*/ 0 h 506"/>
              <a:gd name="T20" fmla="*/ 559 w 573"/>
              <a:gd name="T21" fmla="*/ 5 h 506"/>
              <a:gd name="T22" fmla="*/ 564 w 573"/>
              <a:gd name="T23" fmla="*/ 43 h 506"/>
              <a:gd name="T24" fmla="*/ 204 w 573"/>
              <a:gd name="T25" fmla="*/ 496 h 506"/>
              <a:gd name="T26" fmla="*/ 186 w 573"/>
              <a:gd name="T27" fmla="*/ 506 h 506"/>
              <a:gd name="T28" fmla="*/ 183 w 573"/>
              <a:gd name="T2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3" h="506">
                <a:moveTo>
                  <a:pt x="183" y="506"/>
                </a:moveTo>
                <a:cubicBezTo>
                  <a:pt x="177" y="506"/>
                  <a:pt x="170" y="504"/>
                  <a:pt x="165" y="500"/>
                </a:cubicBezTo>
                <a:cubicBezTo>
                  <a:pt x="9" y="359"/>
                  <a:pt x="9" y="359"/>
                  <a:pt x="9" y="359"/>
                </a:cubicBezTo>
                <a:cubicBezTo>
                  <a:pt x="4" y="354"/>
                  <a:pt x="0" y="348"/>
                  <a:pt x="0" y="341"/>
                </a:cubicBezTo>
                <a:cubicBezTo>
                  <a:pt x="0" y="334"/>
                  <a:pt x="2" y="327"/>
                  <a:pt x="7" y="321"/>
                </a:cubicBezTo>
                <a:cubicBezTo>
                  <a:pt x="12" y="316"/>
                  <a:pt x="19" y="312"/>
                  <a:pt x="27" y="312"/>
                </a:cubicBezTo>
                <a:cubicBezTo>
                  <a:pt x="33" y="312"/>
                  <a:pt x="40" y="315"/>
                  <a:pt x="45" y="319"/>
                </a:cubicBezTo>
                <a:cubicBezTo>
                  <a:pt x="180" y="440"/>
                  <a:pt x="180" y="440"/>
                  <a:pt x="180" y="440"/>
                </a:cubicBezTo>
                <a:cubicBezTo>
                  <a:pt x="522" y="10"/>
                  <a:pt x="522" y="10"/>
                  <a:pt x="522" y="10"/>
                </a:cubicBezTo>
                <a:cubicBezTo>
                  <a:pt x="527" y="4"/>
                  <a:pt x="534" y="0"/>
                  <a:pt x="543" y="0"/>
                </a:cubicBezTo>
                <a:cubicBezTo>
                  <a:pt x="549" y="0"/>
                  <a:pt x="554" y="2"/>
                  <a:pt x="559" y="5"/>
                </a:cubicBezTo>
                <a:cubicBezTo>
                  <a:pt x="571" y="15"/>
                  <a:pt x="573" y="31"/>
                  <a:pt x="564" y="43"/>
                </a:cubicBezTo>
                <a:cubicBezTo>
                  <a:pt x="204" y="496"/>
                  <a:pt x="204" y="496"/>
                  <a:pt x="204" y="496"/>
                </a:cubicBezTo>
                <a:cubicBezTo>
                  <a:pt x="200" y="502"/>
                  <a:pt x="193" y="506"/>
                  <a:pt x="186" y="506"/>
                </a:cubicBezTo>
                <a:cubicBezTo>
                  <a:pt x="185" y="506"/>
                  <a:pt x="184" y="506"/>
                  <a:pt x="183" y="50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/>
          </a:p>
        </p:txBody>
      </p:sp>
      <p:sp>
        <p:nvSpPr>
          <p:cNvPr id="27" name="Freeform 34"/>
          <p:cNvSpPr>
            <a:spLocks/>
          </p:cNvSpPr>
          <p:nvPr/>
        </p:nvSpPr>
        <p:spPr bwMode="auto">
          <a:xfrm>
            <a:off x="16341780" y="9990078"/>
            <a:ext cx="382592" cy="379424"/>
          </a:xfrm>
          <a:custGeom>
            <a:avLst/>
            <a:gdLst>
              <a:gd name="T0" fmla="*/ 30 w 510"/>
              <a:gd name="T1" fmla="*/ 504 h 504"/>
              <a:gd name="T2" fmla="*/ 11 w 510"/>
              <a:gd name="T3" fmla="*/ 497 h 504"/>
              <a:gd name="T4" fmla="*/ 11 w 510"/>
              <a:gd name="T5" fmla="*/ 459 h 504"/>
              <a:gd name="T6" fmla="*/ 217 w 510"/>
              <a:gd name="T7" fmla="*/ 252 h 504"/>
              <a:gd name="T8" fmla="*/ 11 w 510"/>
              <a:gd name="T9" fmla="*/ 46 h 504"/>
              <a:gd name="T10" fmla="*/ 11 w 510"/>
              <a:gd name="T11" fmla="*/ 8 h 504"/>
              <a:gd name="T12" fmla="*/ 30 w 510"/>
              <a:gd name="T13" fmla="*/ 0 h 504"/>
              <a:gd name="T14" fmla="*/ 49 w 510"/>
              <a:gd name="T15" fmla="*/ 8 h 504"/>
              <a:gd name="T16" fmla="*/ 255 w 510"/>
              <a:gd name="T17" fmla="*/ 214 h 504"/>
              <a:gd name="T18" fmla="*/ 461 w 510"/>
              <a:gd name="T19" fmla="*/ 8 h 504"/>
              <a:gd name="T20" fmla="*/ 480 w 510"/>
              <a:gd name="T21" fmla="*/ 0 h 504"/>
              <a:gd name="T22" fmla="*/ 499 w 510"/>
              <a:gd name="T23" fmla="*/ 8 h 504"/>
              <a:gd name="T24" fmla="*/ 499 w 510"/>
              <a:gd name="T25" fmla="*/ 46 h 504"/>
              <a:gd name="T26" fmla="*/ 293 w 510"/>
              <a:gd name="T27" fmla="*/ 252 h 504"/>
              <a:gd name="T28" fmla="*/ 499 w 510"/>
              <a:gd name="T29" fmla="*/ 459 h 504"/>
              <a:gd name="T30" fmla="*/ 499 w 510"/>
              <a:gd name="T31" fmla="*/ 497 h 504"/>
              <a:gd name="T32" fmla="*/ 480 w 510"/>
              <a:gd name="T33" fmla="*/ 504 h 504"/>
              <a:gd name="T34" fmla="*/ 461 w 510"/>
              <a:gd name="T35" fmla="*/ 497 h 504"/>
              <a:gd name="T36" fmla="*/ 255 w 510"/>
              <a:gd name="T37" fmla="*/ 290 h 504"/>
              <a:gd name="T38" fmla="*/ 49 w 510"/>
              <a:gd name="T39" fmla="*/ 497 h 504"/>
              <a:gd name="T40" fmla="*/ 30 w 510"/>
              <a:gd name="T41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0" h="504">
                <a:moveTo>
                  <a:pt x="30" y="504"/>
                </a:moveTo>
                <a:cubicBezTo>
                  <a:pt x="22" y="504"/>
                  <a:pt x="16" y="502"/>
                  <a:pt x="11" y="497"/>
                </a:cubicBezTo>
                <a:cubicBezTo>
                  <a:pt x="0" y="486"/>
                  <a:pt x="0" y="469"/>
                  <a:pt x="11" y="459"/>
                </a:cubicBezTo>
                <a:cubicBezTo>
                  <a:pt x="217" y="252"/>
                  <a:pt x="217" y="252"/>
                  <a:pt x="217" y="252"/>
                </a:cubicBezTo>
                <a:cubicBezTo>
                  <a:pt x="11" y="46"/>
                  <a:pt x="11" y="46"/>
                  <a:pt x="11" y="46"/>
                </a:cubicBezTo>
                <a:cubicBezTo>
                  <a:pt x="0" y="35"/>
                  <a:pt x="0" y="18"/>
                  <a:pt x="11" y="8"/>
                </a:cubicBezTo>
                <a:cubicBezTo>
                  <a:pt x="16" y="3"/>
                  <a:pt x="22" y="0"/>
                  <a:pt x="30" y="0"/>
                </a:cubicBezTo>
                <a:cubicBezTo>
                  <a:pt x="37" y="0"/>
                  <a:pt x="43" y="3"/>
                  <a:pt x="49" y="8"/>
                </a:cubicBezTo>
                <a:cubicBezTo>
                  <a:pt x="255" y="214"/>
                  <a:pt x="255" y="214"/>
                  <a:pt x="255" y="214"/>
                </a:cubicBezTo>
                <a:cubicBezTo>
                  <a:pt x="461" y="8"/>
                  <a:pt x="461" y="8"/>
                  <a:pt x="461" y="8"/>
                </a:cubicBezTo>
                <a:cubicBezTo>
                  <a:pt x="466" y="3"/>
                  <a:pt x="473" y="0"/>
                  <a:pt x="480" y="0"/>
                </a:cubicBezTo>
                <a:cubicBezTo>
                  <a:pt x="487" y="0"/>
                  <a:pt x="494" y="3"/>
                  <a:pt x="499" y="8"/>
                </a:cubicBezTo>
                <a:cubicBezTo>
                  <a:pt x="510" y="18"/>
                  <a:pt x="510" y="35"/>
                  <a:pt x="499" y="46"/>
                </a:cubicBezTo>
                <a:cubicBezTo>
                  <a:pt x="293" y="252"/>
                  <a:pt x="293" y="252"/>
                  <a:pt x="293" y="252"/>
                </a:cubicBezTo>
                <a:cubicBezTo>
                  <a:pt x="499" y="459"/>
                  <a:pt x="499" y="459"/>
                  <a:pt x="499" y="459"/>
                </a:cubicBezTo>
                <a:cubicBezTo>
                  <a:pt x="510" y="469"/>
                  <a:pt x="510" y="486"/>
                  <a:pt x="499" y="497"/>
                </a:cubicBezTo>
                <a:cubicBezTo>
                  <a:pt x="494" y="502"/>
                  <a:pt x="487" y="504"/>
                  <a:pt x="480" y="504"/>
                </a:cubicBezTo>
                <a:cubicBezTo>
                  <a:pt x="473" y="504"/>
                  <a:pt x="466" y="502"/>
                  <a:pt x="461" y="497"/>
                </a:cubicBezTo>
                <a:cubicBezTo>
                  <a:pt x="255" y="290"/>
                  <a:pt x="255" y="290"/>
                  <a:pt x="255" y="290"/>
                </a:cubicBezTo>
                <a:cubicBezTo>
                  <a:pt x="49" y="497"/>
                  <a:pt x="49" y="497"/>
                  <a:pt x="49" y="497"/>
                </a:cubicBezTo>
                <a:cubicBezTo>
                  <a:pt x="43" y="502"/>
                  <a:pt x="37" y="504"/>
                  <a:pt x="30" y="50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6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7784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800600" y="1319265"/>
            <a:ext cx="14782800" cy="9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7000" dirty="0">
                <a:solidFill>
                  <a:schemeClr val="tx2"/>
                </a:solidFill>
                <a:latin typeface="Montserrat Extra Bold" panose="00000900000000000000" pitchFamily="50" charset="0"/>
              </a:rPr>
              <a:t>PRICING TABLE EXAMPLE</a:t>
            </a:r>
            <a:endParaRPr lang="ru-RU" sz="7000" dirty="0">
              <a:solidFill>
                <a:schemeClr val="tx2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371600" y="3810000"/>
            <a:ext cx="6438900" cy="8534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8534400" y="3810000"/>
            <a:ext cx="6438900" cy="85344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15697200" y="3810000"/>
            <a:ext cx="6438900" cy="8534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119732" y="4577476"/>
            <a:ext cx="49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  <a:latin typeface="Montserrat Semi Bold" panose="00000700000000000000" pitchFamily="50" charset="0"/>
              </a:rPr>
              <a:t>PERSONAL</a:t>
            </a:r>
            <a:endParaRPr lang="ru-RU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91132" y="7586009"/>
            <a:ext cx="53998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tx2"/>
                </a:solidFill>
              </a:rPr>
              <a:t>Lorem ipsum dolor sit amet consectetur adipiscing</a:t>
            </a:r>
          </a:p>
          <a:p>
            <a:pPr algn="ctr"/>
            <a:r>
              <a:rPr lang="en-US" sz="3000">
                <a:solidFill>
                  <a:schemeClr val="tx2"/>
                </a:solidFill>
              </a:rPr>
              <a:t>Mauris vulputate ex orci, et rutrum augue</a:t>
            </a:r>
          </a:p>
        </p:txBody>
      </p:sp>
      <p:grpSp>
        <p:nvGrpSpPr>
          <p:cNvPr id="36" name="Группа 35"/>
          <p:cNvGrpSpPr/>
          <p:nvPr/>
        </p:nvGrpSpPr>
        <p:grpSpPr>
          <a:xfrm>
            <a:off x="2016229" y="10210353"/>
            <a:ext cx="5149645" cy="1320860"/>
            <a:chOff x="1887958" y="10326021"/>
            <a:chExt cx="5149645" cy="1320860"/>
          </a:xfrm>
        </p:grpSpPr>
        <p:sp>
          <p:nvSpPr>
            <p:cNvPr id="37" name="Прямоугольник 36"/>
            <p:cNvSpPr/>
            <p:nvPr/>
          </p:nvSpPr>
          <p:spPr>
            <a:xfrm>
              <a:off x="1887958" y="10326021"/>
              <a:ext cx="5149645" cy="132086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2336082" y="10464050"/>
              <a:ext cx="4253396" cy="748603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2500">
                  <a:solidFill>
                    <a:schemeClr val="tx2"/>
                  </a:solidFill>
                  <a:latin typeface="Montserrat" panose="00000500000000000000" pitchFamily="50" charset="0"/>
                </a:rPr>
                <a:t>LEARN MORE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876916" y="5881248"/>
            <a:ext cx="5649966" cy="1346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000">
                <a:solidFill>
                  <a:schemeClr val="tx2"/>
                </a:solidFill>
                <a:latin typeface="Montserrat Semi Bold" panose="00000700000000000000" pitchFamily="50" charset="0"/>
              </a:rPr>
              <a:t>50$/MO</a:t>
            </a:r>
            <a:endParaRPr lang="ru-RU" sz="1000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445332" y="4577476"/>
            <a:ext cx="49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  <a:latin typeface="Montserrat Semi Bold" panose="00000700000000000000" pitchFamily="50" charset="0"/>
              </a:rPr>
              <a:t>EXTENDED</a:t>
            </a:r>
            <a:endParaRPr lang="ru-RU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216732" y="7586009"/>
            <a:ext cx="53998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tx2"/>
                </a:solidFill>
              </a:rPr>
              <a:t>Lorem ipsum dolor sit amet consectetur adipiscing</a:t>
            </a:r>
          </a:p>
          <a:p>
            <a:pPr algn="ctr"/>
            <a:r>
              <a:rPr lang="en-US" sz="3000">
                <a:solidFill>
                  <a:schemeClr val="tx2"/>
                </a:solidFill>
              </a:rPr>
              <a:t>Mauris vulputate ex orci, et rutrum augue</a:t>
            </a:r>
          </a:p>
        </p:txBody>
      </p:sp>
      <p:grpSp>
        <p:nvGrpSpPr>
          <p:cNvPr id="42" name="Группа 41"/>
          <p:cNvGrpSpPr/>
          <p:nvPr/>
        </p:nvGrpSpPr>
        <p:grpSpPr>
          <a:xfrm>
            <a:off x="16341829" y="10210353"/>
            <a:ext cx="5149645" cy="1320860"/>
            <a:chOff x="1887958" y="10326021"/>
            <a:chExt cx="5149645" cy="1320860"/>
          </a:xfrm>
        </p:grpSpPr>
        <p:sp>
          <p:nvSpPr>
            <p:cNvPr id="43" name="Прямоугольник 42"/>
            <p:cNvSpPr/>
            <p:nvPr/>
          </p:nvSpPr>
          <p:spPr>
            <a:xfrm>
              <a:off x="1887958" y="10326021"/>
              <a:ext cx="5149645" cy="132086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2336082" y="10464050"/>
              <a:ext cx="4253396" cy="748603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2500">
                  <a:solidFill>
                    <a:schemeClr val="tx2"/>
                  </a:solidFill>
                  <a:latin typeface="Montserrat" panose="00000500000000000000" pitchFamily="50" charset="0"/>
                </a:rPr>
                <a:t>LEARN MORE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202516" y="5881248"/>
            <a:ext cx="5649966" cy="1346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000">
                <a:solidFill>
                  <a:schemeClr val="tx2"/>
                </a:solidFill>
                <a:latin typeface="Montserrat Semi Bold" panose="00000700000000000000" pitchFamily="50" charset="0"/>
              </a:rPr>
              <a:t>99$/MO</a:t>
            </a:r>
            <a:endParaRPr lang="ru-RU" sz="1000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282532" y="4577476"/>
            <a:ext cx="49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Montserrat Semi Bold" panose="00000700000000000000" pitchFamily="50" charset="0"/>
              </a:rPr>
              <a:t>COMMERCIAL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053932" y="7586009"/>
            <a:ext cx="53998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bg1"/>
                </a:solidFill>
              </a:rPr>
              <a:t>Lorem ipsum dolor sit amet consectetur adipiscing</a:t>
            </a:r>
          </a:p>
          <a:p>
            <a:pPr algn="ctr"/>
            <a:r>
              <a:rPr lang="en-US" sz="3000">
                <a:solidFill>
                  <a:schemeClr val="bg1"/>
                </a:solidFill>
              </a:rPr>
              <a:t>Mauris vulputate ex orci, et rutrum augue</a:t>
            </a:r>
          </a:p>
        </p:txBody>
      </p:sp>
      <p:grpSp>
        <p:nvGrpSpPr>
          <p:cNvPr id="54" name="Группа 53"/>
          <p:cNvGrpSpPr/>
          <p:nvPr/>
        </p:nvGrpSpPr>
        <p:grpSpPr>
          <a:xfrm>
            <a:off x="9179029" y="10210353"/>
            <a:ext cx="5149645" cy="1320860"/>
            <a:chOff x="1887958" y="10326021"/>
            <a:chExt cx="5149645" cy="1320860"/>
          </a:xfrm>
        </p:grpSpPr>
        <p:sp>
          <p:nvSpPr>
            <p:cNvPr id="55" name="Прямоугольник 54"/>
            <p:cNvSpPr/>
            <p:nvPr/>
          </p:nvSpPr>
          <p:spPr>
            <a:xfrm>
              <a:off x="1887958" y="10326021"/>
              <a:ext cx="5149645" cy="1320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336082" y="10464050"/>
              <a:ext cx="4253396" cy="748603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2500">
                  <a:solidFill>
                    <a:schemeClr val="tx2"/>
                  </a:solidFill>
                  <a:latin typeface="Montserrat" panose="00000500000000000000" pitchFamily="50" charset="0"/>
                </a:rPr>
                <a:t>LEARN MORE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928867" y="5881248"/>
            <a:ext cx="5649966" cy="1346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000">
                <a:solidFill>
                  <a:schemeClr val="bg1"/>
                </a:solidFill>
                <a:latin typeface="Montserrat Semi Bold" panose="00000700000000000000" pitchFamily="50" charset="0"/>
              </a:rPr>
              <a:t>75$/MO</a:t>
            </a:r>
            <a:endParaRPr lang="ru-RU" sz="10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059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1491328" y="3810000"/>
            <a:ext cx="21401344" cy="1174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17435770" y="3810000"/>
            <a:ext cx="5456903" cy="11749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6858001" y="3810000"/>
            <a:ext cx="5456903" cy="11749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0600" y="2017436"/>
            <a:ext cx="14782800" cy="9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7000">
                <a:solidFill>
                  <a:schemeClr val="tx2"/>
                </a:solidFill>
                <a:latin typeface="Montserrat Extra Bold" panose="00000900000000000000" pitchFamily="50" charset="0"/>
              </a:rPr>
              <a:t>PRICING TABLE EXAMPLE 03</a:t>
            </a:r>
            <a:endParaRPr lang="ru-RU" sz="700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9800" y="4144290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>
                <a:solidFill>
                  <a:schemeClr val="tx2"/>
                </a:solidFill>
                <a:latin typeface="Montserrat" panose="00000500000000000000" pitchFamily="50" charset="0"/>
              </a:rPr>
              <a:t>Table Text 01</a:t>
            </a:r>
            <a:endParaRPr lang="ru-RU" sz="250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35362" y="4144290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>
                <a:solidFill>
                  <a:schemeClr val="bg1"/>
                </a:solidFill>
                <a:latin typeface="Montserrat" panose="00000500000000000000" pitchFamily="50" charset="0"/>
              </a:rPr>
              <a:t>Table Text 02</a:t>
            </a:r>
            <a:endParaRPr lang="ru-RU" sz="250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36793" y="4144290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>
                <a:solidFill>
                  <a:schemeClr val="tx2"/>
                </a:solidFill>
                <a:latin typeface="Montserrat" panose="00000500000000000000" pitchFamily="50" charset="0"/>
              </a:rPr>
              <a:t>Table Text 03</a:t>
            </a:r>
            <a:endParaRPr lang="ru-RU" sz="250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13131" y="4144290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>
                <a:solidFill>
                  <a:schemeClr val="bg1"/>
                </a:solidFill>
                <a:latin typeface="Montserrat" panose="00000500000000000000" pitchFamily="50" charset="0"/>
              </a:rPr>
              <a:t>Table Text 04</a:t>
            </a:r>
            <a:endParaRPr lang="ru-RU" sz="2500">
              <a:solidFill>
                <a:schemeClr val="bg1"/>
              </a:solidFill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1478014" y="6553200"/>
            <a:ext cx="2141465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1478014" y="8399207"/>
            <a:ext cx="2141465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1478014" y="10245214"/>
            <a:ext cx="2141465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Группа 52"/>
          <p:cNvGrpSpPr/>
          <p:nvPr/>
        </p:nvGrpSpPr>
        <p:grpSpPr>
          <a:xfrm>
            <a:off x="6858001" y="4984750"/>
            <a:ext cx="10577769" cy="7106470"/>
            <a:chOff x="6854825" y="4984750"/>
            <a:chExt cx="10577769" cy="7106470"/>
          </a:xfrm>
        </p:grpSpPr>
        <p:cxnSp>
          <p:nvCxnSpPr>
            <p:cNvPr id="30" name="Прямая соединительная линия 29"/>
            <p:cNvCxnSpPr/>
            <p:nvPr/>
          </p:nvCxnSpPr>
          <p:spPr>
            <a:xfrm>
              <a:off x="6854825" y="4984750"/>
              <a:ext cx="0" cy="7106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>
              <a:off x="12311728" y="4984750"/>
              <a:ext cx="0" cy="7106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17432594" y="4984750"/>
              <a:ext cx="0" cy="7106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2209800" y="5565819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25.650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37207" y="5565819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25.650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917130" y="5565819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25.650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285543" y="5565819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25.650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09800" y="7217639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18.270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7207" y="7217639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18.270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917130" y="7217639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18.270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285543" y="7217639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18.270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09800" y="9016942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13.240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37207" y="9016942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13.240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917130" y="9016942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13.240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285543" y="9016942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13.240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09800" y="10993226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Semi Bold" panose="00000700000000000000" pitchFamily="50" charset="0"/>
              </a:rPr>
              <a:t>124.560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37207" y="10993226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Semi Bold" panose="00000700000000000000" pitchFamily="50" charset="0"/>
              </a:rPr>
              <a:t>124.560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917130" y="10993226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Semi Bold" panose="00000700000000000000" pitchFamily="50" charset="0"/>
              </a:rPr>
              <a:t>124.560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85543" y="10993226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Semi Bold" panose="00000700000000000000" pitchFamily="50" charset="0"/>
              </a:rPr>
              <a:t>124.560</a:t>
            </a:r>
            <a:endParaRPr lang="ru-RU" sz="2500" spc="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293870"/>
      </p:ext>
    </p:extLst>
  </p:cSld>
  <p:clrMapOvr>
    <a:masterClrMapping/>
  </p:clrMapOvr>
  <p:transition spd="slow" advClick="0" advTm="1000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00600" y="2017436"/>
            <a:ext cx="14782800" cy="9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7000" dirty="0">
                <a:solidFill>
                  <a:schemeClr val="tx2"/>
                </a:solidFill>
                <a:latin typeface="Montserrat Extra Bold" panose="00000900000000000000" pitchFamily="50" charset="0"/>
              </a:rPr>
              <a:t>PRICING TABLE EXAMPLE 04</a:t>
            </a:r>
            <a:endParaRPr lang="ru-RU" sz="7000" dirty="0">
              <a:solidFill>
                <a:schemeClr val="tx2"/>
              </a:solidFill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478014" y="6713399"/>
            <a:ext cx="2141465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478014" y="8559406"/>
            <a:ext cx="2141465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1478014" y="10405413"/>
            <a:ext cx="2141465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/>
        </p:nvGrpSpPr>
        <p:grpSpPr>
          <a:xfrm>
            <a:off x="6858001" y="4122599"/>
            <a:ext cx="10577769" cy="8128820"/>
            <a:chOff x="6854825" y="4984750"/>
            <a:chExt cx="10577769" cy="7106470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>
              <a:off x="6854825" y="4984750"/>
              <a:ext cx="0" cy="7106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2311728" y="4984750"/>
              <a:ext cx="0" cy="7106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17432594" y="4984750"/>
              <a:ext cx="0" cy="7106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2209800" y="7377838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18.270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37207" y="7377838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18.270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917130" y="7377838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18.270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85543" y="7377838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18.270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9800" y="9177141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13.240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37207" y="9177141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13.240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917130" y="9177141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13.240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285543" y="9177141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Light" panose="00000400000000000000" pitchFamily="50" charset="0"/>
              </a:rPr>
              <a:t>13.240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09800" y="11153425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Semi Bold" panose="00000700000000000000" pitchFamily="50" charset="0"/>
              </a:rPr>
              <a:t>124.560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37207" y="11153425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Semi Bold" panose="00000700000000000000" pitchFamily="50" charset="0"/>
              </a:rPr>
              <a:t>124.560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917130" y="11153425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Semi Bold" panose="00000700000000000000" pitchFamily="50" charset="0"/>
              </a:rPr>
              <a:t>124.560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285543" y="11153425"/>
            <a:ext cx="3902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600">
                <a:solidFill>
                  <a:schemeClr val="tx2"/>
                </a:solidFill>
                <a:latin typeface="Montserrat Semi Bold" panose="00000700000000000000" pitchFamily="50" charset="0"/>
              </a:rPr>
              <a:t>124.560</a:t>
            </a:r>
            <a:endParaRPr lang="ru-RU" sz="2500" spc="600">
              <a:solidFill>
                <a:schemeClr val="tx2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3944600" y="4046399"/>
            <a:ext cx="180223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0" spc="1800" baseline="30000">
                <a:solidFill>
                  <a:schemeClr val="tx2"/>
                </a:solidFill>
                <a:latin typeface="Ionicons" panose="02000603000000000000" pitchFamily="2" charset="0"/>
              </a:rPr>
              <a:t></a:t>
            </a:r>
            <a:endParaRPr lang="en-US" sz="19000">
              <a:solidFill>
                <a:schemeClr val="tx2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3290688" y="3962401"/>
            <a:ext cx="180223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0" spc="1800" baseline="30000">
                <a:solidFill>
                  <a:schemeClr val="tx2"/>
                </a:solidFill>
                <a:latin typeface="Ionicons" panose="02000603000000000000" pitchFamily="2" charset="0"/>
              </a:rPr>
              <a:t></a:t>
            </a:r>
            <a:endParaRPr lang="en-US" sz="20000"/>
          </a:p>
        </p:txBody>
      </p:sp>
      <p:sp>
        <p:nvSpPr>
          <p:cNvPr id="38" name="Прямоугольник 37"/>
          <p:cNvSpPr/>
          <p:nvPr/>
        </p:nvSpPr>
        <p:spPr>
          <a:xfrm>
            <a:off x="8801100" y="4046399"/>
            <a:ext cx="180223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0" spc="1800" baseline="30000">
                <a:solidFill>
                  <a:schemeClr val="tx2"/>
                </a:solidFill>
                <a:latin typeface="Ionicons" panose="02000603000000000000" pitchFamily="2" charset="0"/>
              </a:rPr>
              <a:t></a:t>
            </a:r>
            <a:endParaRPr lang="en-US" sz="19000">
              <a:solidFill>
                <a:schemeClr val="tx2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19392900" y="4046399"/>
            <a:ext cx="180223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0" spc="1800" baseline="30000">
                <a:solidFill>
                  <a:schemeClr val="tx2"/>
                </a:solidFill>
                <a:latin typeface="Ionicons" panose="02000603000000000000" pitchFamily="2" charset="0"/>
              </a:rPr>
              <a:t></a:t>
            </a:r>
            <a:endParaRPr lang="en-US" sz="19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027891"/>
      </p:ext>
    </p:extLst>
  </p:cSld>
  <p:clrMapOvr>
    <a:masterClrMapping/>
  </p:clrMapOvr>
  <p:transition spd="slow" advClick="0" advTm="1000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129275" y="3970367"/>
            <a:ext cx="4920740" cy="67252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615675" y="3970367"/>
            <a:ext cx="4920740" cy="67252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2102075" y="3970367"/>
            <a:ext cx="4920740" cy="67252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17588474" y="3970367"/>
            <a:ext cx="4920740" cy="67252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00600" y="2017436"/>
            <a:ext cx="14782800" cy="9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7000" dirty="0">
                <a:solidFill>
                  <a:schemeClr val="tx2"/>
                </a:solidFill>
                <a:latin typeface="Montserrat Extra Bold" panose="00000900000000000000" pitchFamily="50" charset="0"/>
              </a:rPr>
              <a:t>PRICING TABLE EXAMPLE 06</a:t>
            </a:r>
            <a:endParaRPr lang="ru-RU" sz="7000" dirty="0">
              <a:solidFill>
                <a:schemeClr val="tx2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3677900" y="4686300"/>
            <a:ext cx="180223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0" spc="1800" baseline="30000">
                <a:solidFill>
                  <a:schemeClr val="tx2"/>
                </a:solidFill>
                <a:latin typeface="Ionicons" panose="02000603000000000000" pitchFamily="2" charset="0"/>
              </a:rPr>
              <a:t></a:t>
            </a:r>
            <a:endParaRPr lang="en-US" sz="19000">
              <a:solidFill>
                <a:schemeClr val="tx2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833488" y="4602302"/>
            <a:ext cx="180223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0" spc="1800" baseline="30000">
                <a:solidFill>
                  <a:schemeClr val="tx2"/>
                </a:solidFill>
                <a:latin typeface="Ionicons" panose="02000603000000000000" pitchFamily="2" charset="0"/>
              </a:rPr>
              <a:t></a:t>
            </a:r>
            <a:endParaRPr lang="en-US" sz="20000"/>
          </a:p>
        </p:txBody>
      </p:sp>
      <p:sp>
        <p:nvSpPr>
          <p:cNvPr id="23" name="Прямоугольник 22"/>
          <p:cNvSpPr/>
          <p:nvPr/>
        </p:nvSpPr>
        <p:spPr>
          <a:xfrm>
            <a:off x="8305800" y="4686300"/>
            <a:ext cx="180223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0" spc="1800" baseline="30000">
                <a:solidFill>
                  <a:schemeClr val="tx2"/>
                </a:solidFill>
                <a:latin typeface="Ionicons" panose="02000603000000000000" pitchFamily="2" charset="0"/>
              </a:rPr>
              <a:t></a:t>
            </a:r>
            <a:endParaRPr lang="en-US" sz="19000">
              <a:solidFill>
                <a:schemeClr val="tx2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9278600" y="4686300"/>
            <a:ext cx="180223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0" spc="1800" baseline="30000">
                <a:solidFill>
                  <a:schemeClr val="tx2"/>
                </a:solidFill>
                <a:latin typeface="Ionicons" panose="02000603000000000000" pitchFamily="2" charset="0"/>
              </a:rPr>
              <a:t></a:t>
            </a:r>
            <a:endParaRPr lang="en-US" sz="1900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49132" y="6749423"/>
            <a:ext cx="4012280" cy="4066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500" dirty="0">
                <a:solidFill>
                  <a:schemeClr val="tx2"/>
                </a:solidFill>
                <a:latin typeface="+mj-lt"/>
              </a:rPr>
              <a:t>Something going here –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500" dirty="0">
                <a:solidFill>
                  <a:schemeClr val="tx2"/>
                </a:solidFill>
                <a:latin typeface="+mj-lt"/>
              </a:rPr>
              <a:t>Table text here – 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500" dirty="0">
                <a:solidFill>
                  <a:schemeClr val="tx2"/>
                </a:solidFill>
                <a:latin typeface="+mj-lt"/>
              </a:rPr>
              <a:t>Something going here –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500" dirty="0">
                <a:solidFill>
                  <a:schemeClr val="tx2"/>
                </a:solidFill>
                <a:latin typeface="+mj-lt"/>
              </a:rPr>
              <a:t>Table text here -  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endParaRPr lang="en-US" sz="25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35533" y="6749423"/>
            <a:ext cx="4012280" cy="4066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500">
                <a:solidFill>
                  <a:schemeClr val="tx2"/>
                </a:solidFill>
                <a:latin typeface="+mj-lt"/>
              </a:rPr>
              <a:t>Something going here –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500">
                <a:solidFill>
                  <a:schemeClr val="tx2"/>
                </a:solidFill>
                <a:latin typeface="+mj-lt"/>
              </a:rPr>
              <a:t>Table text here – 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500">
                <a:solidFill>
                  <a:schemeClr val="tx2"/>
                </a:solidFill>
                <a:latin typeface="+mj-lt"/>
              </a:rPr>
              <a:t>Something going here –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500">
                <a:solidFill>
                  <a:schemeClr val="tx2"/>
                </a:solidFill>
                <a:latin typeface="+mj-lt"/>
              </a:rPr>
              <a:t>Table text here -  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endParaRPr lang="en-US" sz="25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521933" y="6749423"/>
            <a:ext cx="4012280" cy="4066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500">
                <a:solidFill>
                  <a:schemeClr val="tx2"/>
                </a:solidFill>
                <a:latin typeface="+mj-lt"/>
              </a:rPr>
              <a:t>Something going here –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500">
                <a:solidFill>
                  <a:schemeClr val="tx2"/>
                </a:solidFill>
                <a:latin typeface="+mj-lt"/>
              </a:rPr>
              <a:t>Table text here – 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500">
                <a:solidFill>
                  <a:schemeClr val="tx2"/>
                </a:solidFill>
                <a:latin typeface="+mj-lt"/>
              </a:rPr>
              <a:t>Something going here –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500">
                <a:solidFill>
                  <a:schemeClr val="tx2"/>
                </a:solidFill>
                <a:latin typeface="+mj-lt"/>
              </a:rPr>
              <a:t>Table text here -  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endParaRPr lang="en-US" sz="25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008332" y="6749423"/>
            <a:ext cx="4012280" cy="4066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500">
                <a:solidFill>
                  <a:schemeClr val="tx2"/>
                </a:solidFill>
                <a:latin typeface="+mj-lt"/>
              </a:rPr>
              <a:t>Something going here –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500">
                <a:solidFill>
                  <a:schemeClr val="tx2"/>
                </a:solidFill>
                <a:latin typeface="+mj-lt"/>
              </a:rPr>
              <a:t>Table text here – 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500">
                <a:solidFill>
                  <a:schemeClr val="tx2"/>
                </a:solidFill>
                <a:latin typeface="+mj-lt"/>
              </a:rPr>
              <a:t>Something going here –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500">
                <a:solidFill>
                  <a:schemeClr val="tx2"/>
                </a:solidFill>
                <a:latin typeface="+mj-lt"/>
              </a:rPr>
              <a:t>Table text here -  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endParaRPr lang="en-US" sz="25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129275" y="11225738"/>
            <a:ext cx="4920741" cy="1062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865068" y="11234450"/>
            <a:ext cx="3449154" cy="748603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500">
                <a:solidFill>
                  <a:schemeClr val="bg1"/>
                </a:solidFill>
                <a:latin typeface="+mj-lt"/>
              </a:rPr>
              <a:t>$59 Per Month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6615676" y="11225738"/>
            <a:ext cx="4920741" cy="1062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7351469" y="11234450"/>
            <a:ext cx="3449154" cy="748603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500">
                <a:solidFill>
                  <a:schemeClr val="bg1"/>
                </a:solidFill>
                <a:latin typeface="+mj-lt"/>
              </a:rPr>
              <a:t>$69 Per Month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2102076" y="11225738"/>
            <a:ext cx="4920741" cy="10622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12837869" y="11234450"/>
            <a:ext cx="3449154" cy="748603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500">
                <a:solidFill>
                  <a:schemeClr val="bg1"/>
                </a:solidFill>
                <a:latin typeface="+mj-lt"/>
              </a:rPr>
              <a:t>$79 Per Month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17588475" y="11225738"/>
            <a:ext cx="4920741" cy="10622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18324268" y="11234450"/>
            <a:ext cx="3449154" cy="748603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500">
                <a:solidFill>
                  <a:schemeClr val="bg1"/>
                </a:solidFill>
                <a:latin typeface="+mj-lt"/>
              </a:rPr>
              <a:t>$89 Per Month</a:t>
            </a:r>
          </a:p>
        </p:txBody>
      </p:sp>
    </p:spTree>
    <p:extLst>
      <p:ext uri="{BB962C8B-B14F-4D97-AF65-F5344CB8AC3E}">
        <p14:creationId xmlns:p14="http://schemas.microsoft.com/office/powerpoint/2010/main" val="117914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WITH ICONS &amp; DATA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45262"/>
              </p:ext>
            </p:extLst>
          </p:nvPr>
        </p:nvGraphicFramePr>
        <p:xfrm>
          <a:off x="1460017" y="3401617"/>
          <a:ext cx="21677198" cy="8308010"/>
        </p:xfrm>
        <a:graphic>
          <a:graphicData uri="http://schemas.openxmlformats.org/drawingml/2006/table">
            <a:tbl>
              <a:tblPr firstRow="1" bandRow="1"/>
              <a:tblGrid>
                <a:gridCol w="4467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8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629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3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243840" marR="243840" marT="121920" marB="121920" anchor="b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3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Lorem ipsum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3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Ipsum lorem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3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Lorem ipsum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3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Ipsum lorem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234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3800" b="0">
                          <a:solidFill>
                            <a:schemeClr val="tx1"/>
                          </a:solidFill>
                          <a:latin typeface="+mn-lt"/>
                        </a:rPr>
                        <a:t>Key data point</a:t>
                      </a: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dolor sit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amet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lorem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its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1219170" rtl="0" eaLnBrk="1" latinLnBrk="0" hangingPunct="1"/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Proin et enim scelerisque, 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1219170" rtl="0" eaLnBrk="1" latinLnBrk="0" hangingPunct="1"/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Duis non neque vehicula 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"/>
                        </a:rPr>
                        <a:t>Proin et 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"/>
                        </a:rPr>
                        <a:t>enim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"/>
                        </a:rPr>
                        <a:t> 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"/>
                        </a:rPr>
                        <a:t>scelerisque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"/>
                        </a:rPr>
                        <a:t>, 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  <a:alpha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34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800" b="0">
                          <a:solidFill>
                            <a:schemeClr val="tx1"/>
                          </a:solidFill>
                          <a:latin typeface="+mn-lt"/>
                        </a:rPr>
                        <a:t>Awesome key</a:t>
                      </a: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Duis non </a:t>
                      </a:r>
                      <a:r>
                        <a:rPr lang="fr-FR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neque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fr-FR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vehicula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fr-FR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nibh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inter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1219170" rtl="0" eaLnBrk="1" latinLnBrk="0" hangingPunct="1"/>
                      <a:r>
                        <a:rPr lang="fr-FR" sz="2400" b="0" kern="120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Duis non </a:t>
                      </a:r>
                      <a:r>
                        <a:rPr lang="fr-FR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neque</a:t>
                      </a:r>
                      <a:r>
                        <a:rPr lang="fr-FR" sz="2400" b="0" kern="120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 </a:t>
                      </a:r>
                      <a:r>
                        <a:rPr lang="fr-FR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vehicula</a:t>
                      </a:r>
                      <a:r>
                        <a:rPr lang="fr-FR" sz="2400" b="0" kern="120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 </a:t>
                      </a:r>
                      <a:r>
                        <a:rPr lang="fr-FR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nibh</a:t>
                      </a:r>
                      <a:r>
                        <a:rPr lang="fr-FR" sz="2400" b="0" kern="120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 inter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fr-FR" sz="2400" b="0">
                          <a:solidFill>
                            <a:schemeClr val="tx1"/>
                          </a:solidFill>
                          <a:latin typeface="+mn-lt"/>
                        </a:rPr>
                        <a:t>Proin et enim scelerisque, impe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Duis non </a:t>
                      </a:r>
                      <a:r>
                        <a:rPr lang="fr-FR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neque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fr-FR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vehicula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fr-FR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nibh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inter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234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800" b="0">
                          <a:solidFill>
                            <a:schemeClr val="tx1"/>
                          </a:solidFill>
                          <a:latin typeface="+mn-lt"/>
                        </a:rPr>
                        <a:t>Hat to your pad</a:t>
                      </a: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2400" b="0">
                          <a:solidFill>
                            <a:schemeClr val="tx1"/>
                          </a:solidFill>
                          <a:latin typeface="+mn-lt"/>
                        </a:rPr>
                        <a:t>dolor sit amet, lorem its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121917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Proin et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enim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scelerisque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, 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1219170" rtl="0" eaLnBrk="1" latinLnBrk="0" hangingPunct="1"/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Duis non neque vehicula 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"/>
                        </a:rPr>
                        <a:t>Proin et 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"/>
                        </a:rPr>
                        <a:t>enim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"/>
                        </a:rPr>
                        <a:t> 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"/>
                        </a:rPr>
                        <a:t>scelerisque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"/>
                        </a:rPr>
                        <a:t>, 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234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3800" b="0">
                          <a:solidFill>
                            <a:schemeClr val="tx1"/>
                          </a:solidFill>
                          <a:latin typeface="+mn-lt"/>
                        </a:rPr>
                        <a:t>Key data point</a:t>
                      </a: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fr-FR" sz="2400" b="0">
                          <a:solidFill>
                            <a:schemeClr val="tx1"/>
                          </a:solidFill>
                          <a:latin typeface="+mn-lt"/>
                        </a:rPr>
                        <a:t>Duis non neque vehicula nibh inter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1219170" rtl="0" eaLnBrk="1" latinLnBrk="0" hangingPunct="1"/>
                      <a:r>
                        <a:rPr lang="fr-FR" sz="2400" b="0" kern="120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Duis non </a:t>
                      </a:r>
                      <a:r>
                        <a:rPr lang="fr-FR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neque</a:t>
                      </a:r>
                      <a:r>
                        <a:rPr lang="fr-FR" sz="2400" b="0" kern="120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 </a:t>
                      </a:r>
                      <a:r>
                        <a:rPr lang="fr-FR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vehicula</a:t>
                      </a:r>
                      <a:r>
                        <a:rPr lang="fr-FR" sz="2400" b="0" kern="120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 </a:t>
                      </a:r>
                      <a:r>
                        <a:rPr lang="fr-FR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nibh</a:t>
                      </a:r>
                      <a:r>
                        <a:rPr lang="fr-FR" sz="2400" b="0" kern="120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 inter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fr-FR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Proin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et </a:t>
                      </a:r>
                      <a:r>
                        <a:rPr lang="fr-FR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enim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fr-FR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scelerisque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fr-FR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impe</a:t>
                      </a:r>
                      <a:endParaRPr lang="fr-FR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Duis non </a:t>
                      </a:r>
                      <a:r>
                        <a:rPr lang="fr-FR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neque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fr-FR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vehicula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fr-FR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nibh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inter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234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800" b="0">
                          <a:solidFill>
                            <a:schemeClr val="tx1"/>
                          </a:solidFill>
                          <a:latin typeface="+mn-lt"/>
                        </a:rPr>
                        <a:t>Awesome key</a:t>
                      </a: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2400" b="0">
                          <a:solidFill>
                            <a:schemeClr val="tx1"/>
                          </a:solidFill>
                          <a:latin typeface="+mn-lt"/>
                        </a:rPr>
                        <a:t>dolor sit amet, lorem its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1219170" rtl="0" eaLnBrk="1" latinLnBrk="0" hangingPunct="1"/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Proin et enim scelerisque, 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121917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Duis non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neque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vehicula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"/>
                        </a:rPr>
                        <a:t> 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Open Sans Light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"/>
                        </a:rPr>
                        <a:t>Proin et 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"/>
                        </a:rPr>
                        <a:t>enim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"/>
                        </a:rPr>
                        <a:t> 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"/>
                        </a:rPr>
                        <a:t>scelerisque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"/>
                        </a:rPr>
                        <a:t>, </a:t>
                      </a:r>
                    </a:p>
                  </a:txBody>
                  <a:tcPr marL="243840" marR="243840" marT="121920" marB="121920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4" name="Freeform 37"/>
          <p:cNvSpPr>
            <a:spLocks noEditPoints="1"/>
          </p:cNvSpPr>
          <p:nvPr/>
        </p:nvSpPr>
        <p:spPr bwMode="auto">
          <a:xfrm>
            <a:off x="7064279" y="3617643"/>
            <a:ext cx="1756990" cy="1690074"/>
          </a:xfrm>
          <a:custGeom>
            <a:avLst/>
            <a:gdLst>
              <a:gd name="T0" fmla="*/ 354 w 416"/>
              <a:gd name="T1" fmla="*/ 108 h 400"/>
              <a:gd name="T2" fmla="*/ 248 w 416"/>
              <a:gd name="T3" fmla="*/ 0 h 400"/>
              <a:gd name="T4" fmla="*/ 161 w 416"/>
              <a:gd name="T5" fmla="*/ 49 h 400"/>
              <a:gd name="T6" fmla="*/ 137 w 416"/>
              <a:gd name="T7" fmla="*/ 45 h 400"/>
              <a:gd name="T8" fmla="*/ 71 w 416"/>
              <a:gd name="T9" fmla="*/ 106 h 400"/>
              <a:gd name="T10" fmla="*/ 0 w 416"/>
              <a:gd name="T11" fmla="*/ 186 h 400"/>
              <a:gd name="T12" fmla="*/ 77 w 416"/>
              <a:gd name="T13" fmla="*/ 266 h 400"/>
              <a:gd name="T14" fmla="*/ 209 w 416"/>
              <a:gd name="T15" fmla="*/ 266 h 400"/>
              <a:gd name="T16" fmla="*/ 209 w 416"/>
              <a:gd name="T17" fmla="*/ 384 h 400"/>
              <a:gd name="T18" fmla="*/ 160 w 416"/>
              <a:gd name="T19" fmla="*/ 335 h 400"/>
              <a:gd name="T20" fmla="*/ 153 w 416"/>
              <a:gd name="T21" fmla="*/ 335 h 400"/>
              <a:gd name="T22" fmla="*/ 153 w 416"/>
              <a:gd name="T23" fmla="*/ 342 h 400"/>
              <a:gd name="T24" fmla="*/ 210 w 416"/>
              <a:gd name="T25" fmla="*/ 399 h 400"/>
              <a:gd name="T26" fmla="*/ 210 w 416"/>
              <a:gd name="T27" fmla="*/ 399 h 400"/>
              <a:gd name="T28" fmla="*/ 211 w 416"/>
              <a:gd name="T29" fmla="*/ 399 h 400"/>
              <a:gd name="T30" fmla="*/ 211 w 416"/>
              <a:gd name="T31" fmla="*/ 399 h 400"/>
              <a:gd name="T32" fmla="*/ 211 w 416"/>
              <a:gd name="T33" fmla="*/ 400 h 400"/>
              <a:gd name="T34" fmla="*/ 212 w 416"/>
              <a:gd name="T35" fmla="*/ 400 h 400"/>
              <a:gd name="T36" fmla="*/ 212 w 416"/>
              <a:gd name="T37" fmla="*/ 400 h 400"/>
              <a:gd name="T38" fmla="*/ 213 w 416"/>
              <a:gd name="T39" fmla="*/ 400 h 400"/>
              <a:gd name="T40" fmla="*/ 213 w 416"/>
              <a:gd name="T41" fmla="*/ 400 h 400"/>
              <a:gd name="T42" fmla="*/ 213 w 416"/>
              <a:gd name="T43" fmla="*/ 400 h 400"/>
              <a:gd name="T44" fmla="*/ 214 w 416"/>
              <a:gd name="T45" fmla="*/ 400 h 400"/>
              <a:gd name="T46" fmla="*/ 215 w 416"/>
              <a:gd name="T47" fmla="*/ 400 h 400"/>
              <a:gd name="T48" fmla="*/ 215 w 416"/>
              <a:gd name="T49" fmla="*/ 400 h 400"/>
              <a:gd name="T50" fmla="*/ 216 w 416"/>
              <a:gd name="T51" fmla="*/ 399 h 400"/>
              <a:gd name="T52" fmla="*/ 216 w 416"/>
              <a:gd name="T53" fmla="*/ 399 h 400"/>
              <a:gd name="T54" fmla="*/ 217 w 416"/>
              <a:gd name="T55" fmla="*/ 399 h 400"/>
              <a:gd name="T56" fmla="*/ 273 w 416"/>
              <a:gd name="T57" fmla="*/ 342 h 400"/>
              <a:gd name="T58" fmla="*/ 273 w 416"/>
              <a:gd name="T59" fmla="*/ 335 h 400"/>
              <a:gd name="T60" fmla="*/ 267 w 416"/>
              <a:gd name="T61" fmla="*/ 335 h 400"/>
              <a:gd name="T62" fmla="*/ 218 w 416"/>
              <a:gd name="T63" fmla="*/ 384 h 400"/>
              <a:gd name="T64" fmla="*/ 218 w 416"/>
              <a:gd name="T65" fmla="*/ 266 h 400"/>
              <a:gd name="T66" fmla="*/ 344 w 416"/>
              <a:gd name="T67" fmla="*/ 266 h 400"/>
              <a:gd name="T68" fmla="*/ 344 w 416"/>
              <a:gd name="T69" fmla="*/ 266 h 400"/>
              <a:gd name="T70" fmla="*/ 416 w 416"/>
              <a:gd name="T71" fmla="*/ 186 h 400"/>
              <a:gd name="T72" fmla="*/ 354 w 416"/>
              <a:gd name="T73" fmla="*/ 108 h 400"/>
              <a:gd name="T74" fmla="*/ 344 w 416"/>
              <a:gd name="T75" fmla="*/ 257 h 400"/>
              <a:gd name="T76" fmla="*/ 77 w 416"/>
              <a:gd name="T77" fmla="*/ 257 h 400"/>
              <a:gd name="T78" fmla="*/ 9 w 416"/>
              <a:gd name="T79" fmla="*/ 186 h 400"/>
              <a:gd name="T80" fmla="*/ 75 w 416"/>
              <a:gd name="T81" fmla="*/ 115 h 400"/>
              <a:gd name="T82" fmla="*/ 80 w 416"/>
              <a:gd name="T83" fmla="*/ 110 h 400"/>
              <a:gd name="T84" fmla="*/ 137 w 416"/>
              <a:gd name="T85" fmla="*/ 55 h 400"/>
              <a:gd name="T86" fmla="*/ 161 w 416"/>
              <a:gd name="T87" fmla="*/ 59 h 400"/>
              <a:gd name="T88" fmla="*/ 167 w 416"/>
              <a:gd name="T89" fmla="*/ 57 h 400"/>
              <a:gd name="T90" fmla="*/ 248 w 416"/>
              <a:gd name="T91" fmla="*/ 9 h 400"/>
              <a:gd name="T92" fmla="*/ 344 w 416"/>
              <a:gd name="T93" fmla="*/ 112 h 400"/>
              <a:gd name="T94" fmla="*/ 348 w 416"/>
              <a:gd name="T95" fmla="*/ 117 h 400"/>
              <a:gd name="T96" fmla="*/ 407 w 416"/>
              <a:gd name="T97" fmla="*/ 186 h 400"/>
              <a:gd name="T98" fmla="*/ 344 w 416"/>
              <a:gd name="T99" fmla="*/ 257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16" h="400">
                <a:moveTo>
                  <a:pt x="354" y="108"/>
                </a:moveTo>
                <a:cubicBezTo>
                  <a:pt x="350" y="48"/>
                  <a:pt x="304" y="0"/>
                  <a:pt x="248" y="0"/>
                </a:cubicBezTo>
                <a:cubicBezTo>
                  <a:pt x="213" y="0"/>
                  <a:pt x="181" y="18"/>
                  <a:pt x="161" y="49"/>
                </a:cubicBezTo>
                <a:cubicBezTo>
                  <a:pt x="153" y="47"/>
                  <a:pt x="145" y="45"/>
                  <a:pt x="137" y="45"/>
                </a:cubicBezTo>
                <a:cubicBezTo>
                  <a:pt x="101" y="45"/>
                  <a:pt x="73" y="72"/>
                  <a:pt x="71" y="106"/>
                </a:cubicBezTo>
                <a:cubicBezTo>
                  <a:pt x="31" y="110"/>
                  <a:pt x="0" y="145"/>
                  <a:pt x="0" y="186"/>
                </a:cubicBezTo>
                <a:cubicBezTo>
                  <a:pt x="0" y="231"/>
                  <a:pt x="34" y="266"/>
                  <a:pt x="77" y="266"/>
                </a:cubicBezTo>
                <a:cubicBezTo>
                  <a:pt x="209" y="266"/>
                  <a:pt x="209" y="266"/>
                  <a:pt x="209" y="266"/>
                </a:cubicBezTo>
                <a:cubicBezTo>
                  <a:pt x="209" y="384"/>
                  <a:pt x="209" y="384"/>
                  <a:pt x="209" y="384"/>
                </a:cubicBezTo>
                <a:cubicBezTo>
                  <a:pt x="160" y="335"/>
                  <a:pt x="160" y="335"/>
                  <a:pt x="160" y="335"/>
                </a:cubicBezTo>
                <a:cubicBezTo>
                  <a:pt x="158" y="334"/>
                  <a:pt x="155" y="334"/>
                  <a:pt x="153" y="335"/>
                </a:cubicBezTo>
                <a:cubicBezTo>
                  <a:pt x="151" y="337"/>
                  <a:pt x="151" y="340"/>
                  <a:pt x="153" y="342"/>
                </a:cubicBezTo>
                <a:cubicBezTo>
                  <a:pt x="210" y="399"/>
                  <a:pt x="210" y="399"/>
                  <a:pt x="210" y="399"/>
                </a:cubicBezTo>
                <a:cubicBezTo>
                  <a:pt x="210" y="399"/>
                  <a:pt x="210" y="399"/>
                  <a:pt x="210" y="399"/>
                </a:cubicBezTo>
                <a:cubicBezTo>
                  <a:pt x="210" y="399"/>
                  <a:pt x="210" y="399"/>
                  <a:pt x="211" y="399"/>
                </a:cubicBezTo>
                <a:cubicBezTo>
                  <a:pt x="211" y="399"/>
                  <a:pt x="211" y="399"/>
                  <a:pt x="211" y="399"/>
                </a:cubicBezTo>
                <a:cubicBezTo>
                  <a:pt x="211" y="400"/>
                  <a:pt x="211" y="400"/>
                  <a:pt x="211" y="400"/>
                </a:cubicBezTo>
                <a:cubicBezTo>
                  <a:pt x="212" y="400"/>
                  <a:pt x="212" y="400"/>
                  <a:pt x="212" y="400"/>
                </a:cubicBezTo>
                <a:cubicBezTo>
                  <a:pt x="212" y="400"/>
                  <a:pt x="212" y="400"/>
                  <a:pt x="212" y="400"/>
                </a:cubicBezTo>
                <a:cubicBezTo>
                  <a:pt x="213" y="400"/>
                  <a:pt x="213" y="400"/>
                  <a:pt x="213" y="400"/>
                </a:cubicBezTo>
                <a:cubicBezTo>
                  <a:pt x="213" y="400"/>
                  <a:pt x="213" y="400"/>
                  <a:pt x="213" y="400"/>
                </a:cubicBezTo>
                <a:cubicBezTo>
                  <a:pt x="213" y="400"/>
                  <a:pt x="213" y="400"/>
                  <a:pt x="213" y="400"/>
                </a:cubicBezTo>
                <a:cubicBezTo>
                  <a:pt x="214" y="400"/>
                  <a:pt x="214" y="400"/>
                  <a:pt x="214" y="400"/>
                </a:cubicBezTo>
                <a:cubicBezTo>
                  <a:pt x="214" y="400"/>
                  <a:pt x="215" y="400"/>
                  <a:pt x="215" y="400"/>
                </a:cubicBezTo>
                <a:cubicBezTo>
                  <a:pt x="215" y="400"/>
                  <a:pt x="215" y="400"/>
                  <a:pt x="215" y="400"/>
                </a:cubicBezTo>
                <a:cubicBezTo>
                  <a:pt x="215" y="400"/>
                  <a:pt x="216" y="400"/>
                  <a:pt x="216" y="399"/>
                </a:cubicBezTo>
                <a:cubicBezTo>
                  <a:pt x="216" y="399"/>
                  <a:pt x="216" y="399"/>
                  <a:pt x="216" y="399"/>
                </a:cubicBezTo>
                <a:cubicBezTo>
                  <a:pt x="216" y="399"/>
                  <a:pt x="216" y="399"/>
                  <a:pt x="217" y="399"/>
                </a:cubicBezTo>
                <a:cubicBezTo>
                  <a:pt x="273" y="342"/>
                  <a:pt x="273" y="342"/>
                  <a:pt x="273" y="342"/>
                </a:cubicBezTo>
                <a:cubicBezTo>
                  <a:pt x="275" y="340"/>
                  <a:pt x="275" y="337"/>
                  <a:pt x="273" y="335"/>
                </a:cubicBezTo>
                <a:cubicBezTo>
                  <a:pt x="271" y="334"/>
                  <a:pt x="269" y="334"/>
                  <a:pt x="267" y="335"/>
                </a:cubicBezTo>
                <a:cubicBezTo>
                  <a:pt x="218" y="384"/>
                  <a:pt x="218" y="384"/>
                  <a:pt x="218" y="384"/>
                </a:cubicBezTo>
                <a:cubicBezTo>
                  <a:pt x="218" y="266"/>
                  <a:pt x="218" y="266"/>
                  <a:pt x="218" y="266"/>
                </a:cubicBezTo>
                <a:cubicBezTo>
                  <a:pt x="344" y="266"/>
                  <a:pt x="344" y="266"/>
                  <a:pt x="344" y="266"/>
                </a:cubicBezTo>
                <a:cubicBezTo>
                  <a:pt x="344" y="266"/>
                  <a:pt x="344" y="266"/>
                  <a:pt x="344" y="266"/>
                </a:cubicBezTo>
                <a:cubicBezTo>
                  <a:pt x="384" y="265"/>
                  <a:pt x="416" y="229"/>
                  <a:pt x="416" y="186"/>
                </a:cubicBezTo>
                <a:cubicBezTo>
                  <a:pt x="416" y="147"/>
                  <a:pt x="390" y="115"/>
                  <a:pt x="354" y="108"/>
                </a:cubicBezTo>
                <a:close/>
                <a:moveTo>
                  <a:pt x="344" y="257"/>
                </a:moveTo>
                <a:cubicBezTo>
                  <a:pt x="77" y="257"/>
                  <a:pt x="77" y="257"/>
                  <a:pt x="77" y="257"/>
                </a:cubicBezTo>
                <a:cubicBezTo>
                  <a:pt x="39" y="257"/>
                  <a:pt x="9" y="226"/>
                  <a:pt x="9" y="186"/>
                </a:cubicBezTo>
                <a:cubicBezTo>
                  <a:pt x="9" y="149"/>
                  <a:pt x="39" y="117"/>
                  <a:pt x="75" y="115"/>
                </a:cubicBezTo>
                <a:cubicBezTo>
                  <a:pt x="78" y="115"/>
                  <a:pt x="80" y="113"/>
                  <a:pt x="80" y="110"/>
                </a:cubicBezTo>
                <a:cubicBezTo>
                  <a:pt x="80" y="79"/>
                  <a:pt x="105" y="55"/>
                  <a:pt x="137" y="55"/>
                </a:cubicBezTo>
                <a:cubicBezTo>
                  <a:pt x="145" y="55"/>
                  <a:pt x="153" y="56"/>
                  <a:pt x="161" y="59"/>
                </a:cubicBezTo>
                <a:cubicBezTo>
                  <a:pt x="163" y="60"/>
                  <a:pt x="165" y="59"/>
                  <a:pt x="167" y="57"/>
                </a:cubicBezTo>
                <a:cubicBezTo>
                  <a:pt x="185" y="27"/>
                  <a:pt x="215" y="9"/>
                  <a:pt x="248" y="9"/>
                </a:cubicBezTo>
                <a:cubicBezTo>
                  <a:pt x="300" y="9"/>
                  <a:pt x="343" y="56"/>
                  <a:pt x="344" y="112"/>
                </a:cubicBezTo>
                <a:cubicBezTo>
                  <a:pt x="344" y="115"/>
                  <a:pt x="346" y="116"/>
                  <a:pt x="348" y="117"/>
                </a:cubicBezTo>
                <a:cubicBezTo>
                  <a:pt x="382" y="122"/>
                  <a:pt x="407" y="151"/>
                  <a:pt x="407" y="186"/>
                </a:cubicBezTo>
                <a:cubicBezTo>
                  <a:pt x="407" y="224"/>
                  <a:pt x="378" y="255"/>
                  <a:pt x="344" y="2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75" name="Freeform 40"/>
          <p:cNvSpPr>
            <a:spLocks noEditPoints="1"/>
          </p:cNvSpPr>
          <p:nvPr/>
        </p:nvSpPr>
        <p:spPr bwMode="auto">
          <a:xfrm>
            <a:off x="11481900" y="3617641"/>
            <a:ext cx="1420200" cy="1666742"/>
          </a:xfrm>
          <a:custGeom>
            <a:avLst/>
            <a:gdLst>
              <a:gd name="T0" fmla="*/ 372 w 419"/>
              <a:gd name="T1" fmla="*/ 188 h 491"/>
              <a:gd name="T2" fmla="*/ 379 w 419"/>
              <a:gd name="T3" fmla="*/ 158 h 491"/>
              <a:gd name="T4" fmla="*/ 338 w 419"/>
              <a:gd name="T5" fmla="*/ 55 h 491"/>
              <a:gd name="T6" fmla="*/ 0 w 419"/>
              <a:gd name="T7" fmla="*/ 167 h 491"/>
              <a:gd name="T8" fmla="*/ 80 w 419"/>
              <a:gd name="T9" fmla="*/ 310 h 491"/>
              <a:gd name="T10" fmla="*/ 74 w 419"/>
              <a:gd name="T11" fmla="*/ 460 h 491"/>
              <a:gd name="T12" fmla="*/ 256 w 419"/>
              <a:gd name="T13" fmla="*/ 484 h 491"/>
              <a:gd name="T14" fmla="*/ 262 w 419"/>
              <a:gd name="T15" fmla="*/ 396 h 491"/>
              <a:gd name="T16" fmla="*/ 347 w 419"/>
              <a:gd name="T17" fmla="*/ 413 h 491"/>
              <a:gd name="T18" fmla="*/ 379 w 419"/>
              <a:gd name="T19" fmla="*/ 364 h 491"/>
              <a:gd name="T20" fmla="*/ 384 w 419"/>
              <a:gd name="T21" fmla="*/ 348 h 491"/>
              <a:gd name="T22" fmla="*/ 386 w 419"/>
              <a:gd name="T23" fmla="*/ 330 h 491"/>
              <a:gd name="T24" fmla="*/ 390 w 419"/>
              <a:gd name="T25" fmla="*/ 305 h 491"/>
              <a:gd name="T26" fmla="*/ 390 w 419"/>
              <a:gd name="T27" fmla="*/ 294 h 491"/>
              <a:gd name="T28" fmla="*/ 419 w 419"/>
              <a:gd name="T29" fmla="*/ 272 h 491"/>
              <a:gd name="T30" fmla="*/ 405 w 419"/>
              <a:gd name="T31" fmla="*/ 281 h 491"/>
              <a:gd name="T32" fmla="*/ 381 w 419"/>
              <a:gd name="T33" fmla="*/ 290 h 491"/>
              <a:gd name="T34" fmla="*/ 382 w 419"/>
              <a:gd name="T35" fmla="*/ 310 h 491"/>
              <a:gd name="T36" fmla="*/ 377 w 419"/>
              <a:gd name="T37" fmla="*/ 325 h 491"/>
              <a:gd name="T38" fmla="*/ 378 w 419"/>
              <a:gd name="T39" fmla="*/ 338 h 491"/>
              <a:gd name="T40" fmla="*/ 369 w 419"/>
              <a:gd name="T41" fmla="*/ 357 h 491"/>
              <a:gd name="T42" fmla="*/ 369 w 419"/>
              <a:gd name="T43" fmla="*/ 389 h 491"/>
              <a:gd name="T44" fmla="*/ 345 w 419"/>
              <a:gd name="T45" fmla="*/ 404 h 491"/>
              <a:gd name="T46" fmla="*/ 256 w 419"/>
              <a:gd name="T47" fmla="*/ 387 h 491"/>
              <a:gd name="T48" fmla="*/ 83 w 419"/>
              <a:gd name="T49" fmla="*/ 454 h 491"/>
              <a:gd name="T50" fmla="*/ 68 w 419"/>
              <a:gd name="T51" fmla="*/ 282 h 491"/>
              <a:gd name="T52" fmla="*/ 47 w 419"/>
              <a:gd name="T53" fmla="*/ 56 h 491"/>
              <a:gd name="T54" fmla="*/ 331 w 419"/>
              <a:gd name="T55" fmla="*/ 61 h 491"/>
              <a:gd name="T56" fmla="*/ 370 w 419"/>
              <a:gd name="T57" fmla="*/ 158 h 491"/>
              <a:gd name="T58" fmla="*/ 363 w 419"/>
              <a:gd name="T59" fmla="*/ 189 h 491"/>
              <a:gd name="T60" fmla="*/ 409 w 419"/>
              <a:gd name="T61" fmla="*/ 273 h 491"/>
              <a:gd name="T62" fmla="*/ 283 w 419"/>
              <a:gd name="T63" fmla="*/ 74 h 491"/>
              <a:gd name="T64" fmla="*/ 52 w 419"/>
              <a:gd name="T65" fmla="*/ 163 h 491"/>
              <a:gd name="T66" fmla="*/ 96 w 419"/>
              <a:gd name="T67" fmla="*/ 249 h 491"/>
              <a:gd name="T68" fmla="*/ 160 w 419"/>
              <a:gd name="T69" fmla="*/ 240 h 491"/>
              <a:gd name="T70" fmla="*/ 200 w 419"/>
              <a:gd name="T71" fmla="*/ 201 h 491"/>
              <a:gd name="T72" fmla="*/ 240 w 419"/>
              <a:gd name="T73" fmla="*/ 179 h 491"/>
              <a:gd name="T74" fmla="*/ 321 w 419"/>
              <a:gd name="T75" fmla="*/ 137 h 491"/>
              <a:gd name="T76" fmla="*/ 260 w 419"/>
              <a:gd name="T77" fmla="*/ 170 h 491"/>
              <a:gd name="T78" fmla="*/ 232 w 419"/>
              <a:gd name="T79" fmla="*/ 173 h 491"/>
              <a:gd name="T80" fmla="*/ 195 w 419"/>
              <a:gd name="T81" fmla="*/ 189 h 491"/>
              <a:gd name="T82" fmla="*/ 189 w 419"/>
              <a:gd name="T83" fmla="*/ 196 h 491"/>
              <a:gd name="T84" fmla="*/ 156 w 419"/>
              <a:gd name="T85" fmla="*/ 231 h 491"/>
              <a:gd name="T86" fmla="*/ 132 w 419"/>
              <a:gd name="T87" fmla="*/ 257 h 491"/>
              <a:gd name="T88" fmla="*/ 89 w 419"/>
              <a:gd name="T89" fmla="*/ 214 h 491"/>
              <a:gd name="T90" fmla="*/ 61 w 419"/>
              <a:gd name="T91" fmla="*/ 163 h 491"/>
              <a:gd name="T92" fmla="*/ 277 w 419"/>
              <a:gd name="T93" fmla="*/ 82 h 491"/>
              <a:gd name="T94" fmla="*/ 260 w 419"/>
              <a:gd name="T95" fmla="*/ 17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9" h="491">
                <a:moveTo>
                  <a:pt x="407" y="250"/>
                </a:moveTo>
                <a:cubicBezTo>
                  <a:pt x="396" y="233"/>
                  <a:pt x="374" y="197"/>
                  <a:pt x="372" y="188"/>
                </a:cubicBezTo>
                <a:cubicBezTo>
                  <a:pt x="373" y="187"/>
                  <a:pt x="373" y="185"/>
                  <a:pt x="374" y="183"/>
                </a:cubicBezTo>
                <a:cubicBezTo>
                  <a:pt x="376" y="176"/>
                  <a:pt x="379" y="166"/>
                  <a:pt x="379" y="158"/>
                </a:cubicBezTo>
                <a:cubicBezTo>
                  <a:pt x="379" y="146"/>
                  <a:pt x="377" y="129"/>
                  <a:pt x="374" y="118"/>
                </a:cubicBezTo>
                <a:cubicBezTo>
                  <a:pt x="373" y="112"/>
                  <a:pt x="364" y="83"/>
                  <a:pt x="338" y="55"/>
                </a:cubicBezTo>
                <a:cubicBezTo>
                  <a:pt x="303" y="18"/>
                  <a:pt x="255" y="0"/>
                  <a:pt x="193" y="0"/>
                </a:cubicBezTo>
                <a:cubicBezTo>
                  <a:pt x="65" y="0"/>
                  <a:pt x="0" y="56"/>
                  <a:pt x="0" y="167"/>
                </a:cubicBezTo>
                <a:cubicBezTo>
                  <a:pt x="0" y="231"/>
                  <a:pt x="37" y="266"/>
                  <a:pt x="61" y="288"/>
                </a:cubicBezTo>
                <a:cubicBezTo>
                  <a:pt x="70" y="297"/>
                  <a:pt x="78" y="304"/>
                  <a:pt x="80" y="310"/>
                </a:cubicBezTo>
                <a:cubicBezTo>
                  <a:pt x="97" y="376"/>
                  <a:pt x="82" y="429"/>
                  <a:pt x="72" y="454"/>
                </a:cubicBezTo>
                <a:cubicBezTo>
                  <a:pt x="71" y="456"/>
                  <a:pt x="72" y="459"/>
                  <a:pt x="74" y="460"/>
                </a:cubicBezTo>
                <a:cubicBezTo>
                  <a:pt x="112" y="480"/>
                  <a:pt x="154" y="491"/>
                  <a:pt x="197" y="491"/>
                </a:cubicBezTo>
                <a:cubicBezTo>
                  <a:pt x="217" y="491"/>
                  <a:pt x="236" y="489"/>
                  <a:pt x="256" y="484"/>
                </a:cubicBezTo>
                <a:cubicBezTo>
                  <a:pt x="258" y="484"/>
                  <a:pt x="259" y="482"/>
                  <a:pt x="259" y="480"/>
                </a:cubicBezTo>
                <a:cubicBezTo>
                  <a:pt x="259" y="438"/>
                  <a:pt x="260" y="406"/>
                  <a:pt x="262" y="396"/>
                </a:cubicBezTo>
                <a:cubicBezTo>
                  <a:pt x="280" y="401"/>
                  <a:pt x="335" y="413"/>
                  <a:pt x="345" y="413"/>
                </a:cubicBezTo>
                <a:cubicBezTo>
                  <a:pt x="346" y="413"/>
                  <a:pt x="347" y="413"/>
                  <a:pt x="347" y="413"/>
                </a:cubicBezTo>
                <a:cubicBezTo>
                  <a:pt x="355" y="413"/>
                  <a:pt x="374" y="413"/>
                  <a:pt x="378" y="391"/>
                </a:cubicBezTo>
                <a:cubicBezTo>
                  <a:pt x="381" y="380"/>
                  <a:pt x="380" y="370"/>
                  <a:pt x="379" y="364"/>
                </a:cubicBezTo>
                <a:cubicBezTo>
                  <a:pt x="379" y="362"/>
                  <a:pt x="378" y="360"/>
                  <a:pt x="378" y="360"/>
                </a:cubicBezTo>
                <a:cubicBezTo>
                  <a:pt x="379" y="356"/>
                  <a:pt x="382" y="352"/>
                  <a:pt x="384" y="348"/>
                </a:cubicBezTo>
                <a:cubicBezTo>
                  <a:pt x="386" y="344"/>
                  <a:pt x="387" y="342"/>
                  <a:pt x="388" y="339"/>
                </a:cubicBezTo>
                <a:cubicBezTo>
                  <a:pt x="388" y="337"/>
                  <a:pt x="387" y="333"/>
                  <a:pt x="386" y="330"/>
                </a:cubicBezTo>
                <a:cubicBezTo>
                  <a:pt x="389" y="327"/>
                  <a:pt x="393" y="323"/>
                  <a:pt x="394" y="319"/>
                </a:cubicBezTo>
                <a:cubicBezTo>
                  <a:pt x="394" y="315"/>
                  <a:pt x="392" y="310"/>
                  <a:pt x="390" y="305"/>
                </a:cubicBezTo>
                <a:cubicBezTo>
                  <a:pt x="390" y="305"/>
                  <a:pt x="390" y="305"/>
                  <a:pt x="390" y="304"/>
                </a:cubicBezTo>
                <a:cubicBezTo>
                  <a:pt x="390" y="303"/>
                  <a:pt x="390" y="299"/>
                  <a:pt x="390" y="294"/>
                </a:cubicBezTo>
                <a:cubicBezTo>
                  <a:pt x="396" y="293"/>
                  <a:pt x="406" y="291"/>
                  <a:pt x="409" y="289"/>
                </a:cubicBezTo>
                <a:cubicBezTo>
                  <a:pt x="415" y="286"/>
                  <a:pt x="419" y="277"/>
                  <a:pt x="419" y="272"/>
                </a:cubicBezTo>
                <a:cubicBezTo>
                  <a:pt x="419" y="270"/>
                  <a:pt x="418" y="270"/>
                  <a:pt x="407" y="250"/>
                </a:cubicBezTo>
                <a:close/>
                <a:moveTo>
                  <a:pt x="405" y="281"/>
                </a:moveTo>
                <a:cubicBezTo>
                  <a:pt x="403" y="282"/>
                  <a:pt x="393" y="284"/>
                  <a:pt x="385" y="286"/>
                </a:cubicBezTo>
                <a:cubicBezTo>
                  <a:pt x="383" y="286"/>
                  <a:pt x="381" y="288"/>
                  <a:pt x="381" y="290"/>
                </a:cubicBezTo>
                <a:cubicBezTo>
                  <a:pt x="380" y="305"/>
                  <a:pt x="380" y="306"/>
                  <a:pt x="380" y="307"/>
                </a:cubicBezTo>
                <a:cubicBezTo>
                  <a:pt x="381" y="308"/>
                  <a:pt x="381" y="308"/>
                  <a:pt x="382" y="310"/>
                </a:cubicBezTo>
                <a:cubicBezTo>
                  <a:pt x="384" y="314"/>
                  <a:pt x="385" y="316"/>
                  <a:pt x="385" y="317"/>
                </a:cubicBezTo>
                <a:cubicBezTo>
                  <a:pt x="384" y="319"/>
                  <a:pt x="381" y="322"/>
                  <a:pt x="377" y="325"/>
                </a:cubicBezTo>
                <a:cubicBezTo>
                  <a:pt x="376" y="326"/>
                  <a:pt x="375" y="329"/>
                  <a:pt x="376" y="331"/>
                </a:cubicBezTo>
                <a:cubicBezTo>
                  <a:pt x="377" y="334"/>
                  <a:pt x="378" y="337"/>
                  <a:pt x="378" y="338"/>
                </a:cubicBezTo>
                <a:cubicBezTo>
                  <a:pt x="378" y="339"/>
                  <a:pt x="377" y="342"/>
                  <a:pt x="375" y="344"/>
                </a:cubicBezTo>
                <a:cubicBezTo>
                  <a:pt x="373" y="348"/>
                  <a:pt x="371" y="353"/>
                  <a:pt x="369" y="357"/>
                </a:cubicBezTo>
                <a:cubicBezTo>
                  <a:pt x="369" y="359"/>
                  <a:pt x="369" y="362"/>
                  <a:pt x="369" y="365"/>
                </a:cubicBezTo>
                <a:cubicBezTo>
                  <a:pt x="370" y="371"/>
                  <a:pt x="371" y="379"/>
                  <a:pt x="369" y="389"/>
                </a:cubicBezTo>
                <a:cubicBezTo>
                  <a:pt x="367" y="401"/>
                  <a:pt x="359" y="404"/>
                  <a:pt x="347" y="404"/>
                </a:cubicBezTo>
                <a:cubicBezTo>
                  <a:pt x="347" y="404"/>
                  <a:pt x="346" y="404"/>
                  <a:pt x="345" y="404"/>
                </a:cubicBezTo>
                <a:cubicBezTo>
                  <a:pt x="335" y="403"/>
                  <a:pt x="271" y="389"/>
                  <a:pt x="261" y="386"/>
                </a:cubicBezTo>
                <a:cubicBezTo>
                  <a:pt x="259" y="386"/>
                  <a:pt x="257" y="386"/>
                  <a:pt x="256" y="387"/>
                </a:cubicBezTo>
                <a:cubicBezTo>
                  <a:pt x="250" y="394"/>
                  <a:pt x="249" y="449"/>
                  <a:pt x="250" y="476"/>
                </a:cubicBezTo>
                <a:cubicBezTo>
                  <a:pt x="193" y="488"/>
                  <a:pt x="133" y="480"/>
                  <a:pt x="83" y="454"/>
                </a:cubicBezTo>
                <a:cubicBezTo>
                  <a:pt x="93" y="426"/>
                  <a:pt x="105" y="373"/>
                  <a:pt x="89" y="307"/>
                </a:cubicBezTo>
                <a:cubicBezTo>
                  <a:pt x="87" y="299"/>
                  <a:pt x="79" y="292"/>
                  <a:pt x="68" y="282"/>
                </a:cubicBezTo>
                <a:cubicBezTo>
                  <a:pt x="44" y="260"/>
                  <a:pt x="9" y="227"/>
                  <a:pt x="9" y="167"/>
                </a:cubicBezTo>
                <a:cubicBezTo>
                  <a:pt x="9" y="119"/>
                  <a:pt x="22" y="82"/>
                  <a:pt x="47" y="56"/>
                </a:cubicBezTo>
                <a:cubicBezTo>
                  <a:pt x="78" y="25"/>
                  <a:pt x="127" y="9"/>
                  <a:pt x="193" y="9"/>
                </a:cubicBezTo>
                <a:cubicBezTo>
                  <a:pt x="252" y="9"/>
                  <a:pt x="298" y="27"/>
                  <a:pt x="331" y="61"/>
                </a:cubicBezTo>
                <a:cubicBezTo>
                  <a:pt x="357" y="88"/>
                  <a:pt x="364" y="117"/>
                  <a:pt x="365" y="120"/>
                </a:cubicBezTo>
                <a:cubicBezTo>
                  <a:pt x="367" y="130"/>
                  <a:pt x="370" y="147"/>
                  <a:pt x="370" y="158"/>
                </a:cubicBezTo>
                <a:cubicBezTo>
                  <a:pt x="370" y="165"/>
                  <a:pt x="367" y="174"/>
                  <a:pt x="365" y="180"/>
                </a:cubicBezTo>
                <a:cubicBezTo>
                  <a:pt x="363" y="185"/>
                  <a:pt x="363" y="187"/>
                  <a:pt x="363" y="189"/>
                </a:cubicBezTo>
                <a:cubicBezTo>
                  <a:pt x="364" y="198"/>
                  <a:pt x="380" y="224"/>
                  <a:pt x="399" y="255"/>
                </a:cubicBezTo>
                <a:cubicBezTo>
                  <a:pt x="403" y="263"/>
                  <a:pt x="408" y="271"/>
                  <a:pt x="409" y="273"/>
                </a:cubicBezTo>
                <a:cubicBezTo>
                  <a:pt x="409" y="275"/>
                  <a:pt x="406" y="280"/>
                  <a:pt x="405" y="281"/>
                </a:cubicBezTo>
                <a:close/>
                <a:moveTo>
                  <a:pt x="283" y="74"/>
                </a:moveTo>
                <a:cubicBezTo>
                  <a:pt x="257" y="54"/>
                  <a:pt x="225" y="43"/>
                  <a:pt x="192" y="43"/>
                </a:cubicBezTo>
                <a:cubicBezTo>
                  <a:pt x="103" y="43"/>
                  <a:pt x="52" y="87"/>
                  <a:pt x="52" y="163"/>
                </a:cubicBezTo>
                <a:cubicBezTo>
                  <a:pt x="52" y="204"/>
                  <a:pt x="70" y="215"/>
                  <a:pt x="80" y="218"/>
                </a:cubicBezTo>
                <a:cubicBezTo>
                  <a:pt x="82" y="228"/>
                  <a:pt x="90" y="242"/>
                  <a:pt x="96" y="249"/>
                </a:cubicBezTo>
                <a:cubicBezTo>
                  <a:pt x="107" y="260"/>
                  <a:pt x="120" y="266"/>
                  <a:pt x="132" y="266"/>
                </a:cubicBezTo>
                <a:cubicBezTo>
                  <a:pt x="146" y="266"/>
                  <a:pt x="156" y="257"/>
                  <a:pt x="160" y="240"/>
                </a:cubicBezTo>
                <a:cubicBezTo>
                  <a:pt x="176" y="239"/>
                  <a:pt x="188" y="228"/>
                  <a:pt x="194" y="218"/>
                </a:cubicBezTo>
                <a:cubicBezTo>
                  <a:pt x="198" y="212"/>
                  <a:pt x="200" y="206"/>
                  <a:pt x="200" y="201"/>
                </a:cubicBezTo>
                <a:cubicBezTo>
                  <a:pt x="203" y="202"/>
                  <a:pt x="206" y="202"/>
                  <a:pt x="208" y="202"/>
                </a:cubicBezTo>
                <a:cubicBezTo>
                  <a:pt x="224" y="202"/>
                  <a:pt x="236" y="190"/>
                  <a:pt x="240" y="179"/>
                </a:cubicBezTo>
                <a:cubicBezTo>
                  <a:pt x="248" y="179"/>
                  <a:pt x="254" y="179"/>
                  <a:pt x="260" y="179"/>
                </a:cubicBezTo>
                <a:cubicBezTo>
                  <a:pt x="286" y="179"/>
                  <a:pt x="321" y="175"/>
                  <a:pt x="321" y="137"/>
                </a:cubicBezTo>
                <a:cubicBezTo>
                  <a:pt x="321" y="116"/>
                  <a:pt x="307" y="93"/>
                  <a:pt x="283" y="74"/>
                </a:cubicBezTo>
                <a:close/>
                <a:moveTo>
                  <a:pt x="260" y="170"/>
                </a:moveTo>
                <a:cubicBezTo>
                  <a:pt x="254" y="170"/>
                  <a:pt x="246" y="170"/>
                  <a:pt x="237" y="169"/>
                </a:cubicBezTo>
                <a:cubicBezTo>
                  <a:pt x="234" y="169"/>
                  <a:pt x="232" y="171"/>
                  <a:pt x="232" y="173"/>
                </a:cubicBezTo>
                <a:cubicBezTo>
                  <a:pt x="231" y="181"/>
                  <a:pt x="222" y="192"/>
                  <a:pt x="208" y="192"/>
                </a:cubicBezTo>
                <a:cubicBezTo>
                  <a:pt x="204" y="192"/>
                  <a:pt x="200" y="191"/>
                  <a:pt x="195" y="189"/>
                </a:cubicBezTo>
                <a:cubicBezTo>
                  <a:pt x="194" y="189"/>
                  <a:pt x="191" y="189"/>
                  <a:pt x="190" y="190"/>
                </a:cubicBezTo>
                <a:cubicBezTo>
                  <a:pt x="189" y="192"/>
                  <a:pt x="188" y="194"/>
                  <a:pt x="189" y="196"/>
                </a:cubicBezTo>
                <a:cubicBezTo>
                  <a:pt x="191" y="200"/>
                  <a:pt x="190" y="206"/>
                  <a:pt x="186" y="213"/>
                </a:cubicBezTo>
                <a:cubicBezTo>
                  <a:pt x="180" y="222"/>
                  <a:pt x="169" y="231"/>
                  <a:pt x="156" y="231"/>
                </a:cubicBezTo>
                <a:cubicBezTo>
                  <a:pt x="154" y="231"/>
                  <a:pt x="152" y="233"/>
                  <a:pt x="152" y="235"/>
                </a:cubicBezTo>
                <a:cubicBezTo>
                  <a:pt x="150" y="245"/>
                  <a:pt x="145" y="257"/>
                  <a:pt x="132" y="257"/>
                </a:cubicBezTo>
                <a:cubicBezTo>
                  <a:pt x="123" y="257"/>
                  <a:pt x="112" y="251"/>
                  <a:pt x="103" y="242"/>
                </a:cubicBezTo>
                <a:cubicBezTo>
                  <a:pt x="97" y="236"/>
                  <a:pt x="89" y="221"/>
                  <a:pt x="89" y="214"/>
                </a:cubicBezTo>
                <a:cubicBezTo>
                  <a:pt x="89" y="211"/>
                  <a:pt x="87" y="209"/>
                  <a:pt x="85" y="209"/>
                </a:cubicBezTo>
                <a:cubicBezTo>
                  <a:pt x="80" y="208"/>
                  <a:pt x="61" y="203"/>
                  <a:pt x="61" y="163"/>
                </a:cubicBezTo>
                <a:cubicBezTo>
                  <a:pt x="61" y="122"/>
                  <a:pt x="78" y="53"/>
                  <a:pt x="192" y="53"/>
                </a:cubicBezTo>
                <a:cubicBezTo>
                  <a:pt x="223" y="53"/>
                  <a:pt x="253" y="63"/>
                  <a:pt x="277" y="82"/>
                </a:cubicBezTo>
                <a:cubicBezTo>
                  <a:pt x="299" y="98"/>
                  <a:pt x="312" y="119"/>
                  <a:pt x="312" y="137"/>
                </a:cubicBezTo>
                <a:cubicBezTo>
                  <a:pt x="312" y="160"/>
                  <a:pt x="297" y="170"/>
                  <a:pt x="260" y="1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76" name="Freeform 17"/>
          <p:cNvSpPr>
            <a:spLocks noEditPoints="1"/>
          </p:cNvSpPr>
          <p:nvPr/>
        </p:nvSpPr>
        <p:spPr bwMode="auto">
          <a:xfrm>
            <a:off x="15629826" y="3663086"/>
            <a:ext cx="2235856" cy="1528876"/>
          </a:xfrm>
          <a:custGeom>
            <a:avLst/>
            <a:gdLst>
              <a:gd name="T0" fmla="*/ 605 w 758"/>
              <a:gd name="T1" fmla="*/ 489 h 518"/>
              <a:gd name="T2" fmla="*/ 528 w 758"/>
              <a:gd name="T3" fmla="*/ 504 h 518"/>
              <a:gd name="T4" fmla="*/ 450 w 758"/>
              <a:gd name="T5" fmla="*/ 489 h 518"/>
              <a:gd name="T6" fmla="*/ 308 w 758"/>
              <a:gd name="T7" fmla="*/ 489 h 518"/>
              <a:gd name="T8" fmla="*/ 231 w 758"/>
              <a:gd name="T9" fmla="*/ 504 h 518"/>
              <a:gd name="T10" fmla="*/ 153 w 758"/>
              <a:gd name="T11" fmla="*/ 489 h 518"/>
              <a:gd name="T12" fmla="*/ 75 w 758"/>
              <a:gd name="T13" fmla="*/ 511 h 518"/>
              <a:gd name="T14" fmla="*/ 156 w 758"/>
              <a:gd name="T15" fmla="*/ 503 h 518"/>
              <a:gd name="T16" fmla="*/ 305 w 758"/>
              <a:gd name="T17" fmla="*/ 503 h 518"/>
              <a:gd name="T18" fmla="*/ 453 w 758"/>
              <a:gd name="T19" fmla="*/ 503 h 518"/>
              <a:gd name="T20" fmla="*/ 602 w 758"/>
              <a:gd name="T21" fmla="*/ 503 h 518"/>
              <a:gd name="T22" fmla="*/ 683 w 758"/>
              <a:gd name="T23" fmla="*/ 511 h 518"/>
              <a:gd name="T24" fmla="*/ 756 w 758"/>
              <a:gd name="T25" fmla="*/ 424 h 518"/>
              <a:gd name="T26" fmla="*/ 676 w 758"/>
              <a:gd name="T27" fmla="*/ 449 h 518"/>
              <a:gd name="T28" fmla="*/ 600 w 758"/>
              <a:gd name="T29" fmla="*/ 423 h 518"/>
              <a:gd name="T30" fmla="*/ 704 w 758"/>
              <a:gd name="T31" fmla="*/ 177 h 518"/>
              <a:gd name="T32" fmla="*/ 483 w 758"/>
              <a:gd name="T33" fmla="*/ 168 h 518"/>
              <a:gd name="T34" fmla="*/ 422 w 758"/>
              <a:gd name="T35" fmla="*/ 242 h 518"/>
              <a:gd name="T36" fmla="*/ 228 w 758"/>
              <a:gd name="T37" fmla="*/ 172 h 518"/>
              <a:gd name="T38" fmla="*/ 259 w 758"/>
              <a:gd name="T39" fmla="*/ 167 h 518"/>
              <a:gd name="T40" fmla="*/ 279 w 758"/>
              <a:gd name="T41" fmla="*/ 68 h 518"/>
              <a:gd name="T42" fmla="*/ 226 w 758"/>
              <a:gd name="T43" fmla="*/ 65 h 518"/>
              <a:gd name="T44" fmla="*/ 219 w 758"/>
              <a:gd name="T45" fmla="*/ 0 h 518"/>
              <a:gd name="T46" fmla="*/ 212 w 758"/>
              <a:gd name="T47" fmla="*/ 65 h 518"/>
              <a:gd name="T48" fmla="*/ 65 w 758"/>
              <a:gd name="T49" fmla="*/ 72 h 518"/>
              <a:gd name="T50" fmla="*/ 72 w 758"/>
              <a:gd name="T51" fmla="*/ 176 h 518"/>
              <a:gd name="T52" fmla="*/ 86 w 758"/>
              <a:gd name="T53" fmla="*/ 242 h 518"/>
              <a:gd name="T54" fmla="*/ 24 w 758"/>
              <a:gd name="T55" fmla="*/ 255 h 518"/>
              <a:gd name="T56" fmla="*/ 96 w 758"/>
              <a:gd name="T57" fmla="*/ 448 h 518"/>
              <a:gd name="T58" fmla="*/ 13 w 758"/>
              <a:gd name="T59" fmla="*/ 424 h 518"/>
              <a:gd name="T60" fmla="*/ 3 w 758"/>
              <a:gd name="T61" fmla="*/ 434 h 518"/>
              <a:gd name="T62" fmla="*/ 114 w 758"/>
              <a:gd name="T63" fmla="*/ 459 h 518"/>
              <a:gd name="T64" fmla="*/ 156 w 758"/>
              <a:gd name="T65" fmla="*/ 439 h 518"/>
              <a:gd name="T66" fmla="*/ 305 w 758"/>
              <a:gd name="T67" fmla="*/ 439 h 518"/>
              <a:gd name="T68" fmla="*/ 453 w 758"/>
              <a:gd name="T69" fmla="*/ 439 h 518"/>
              <a:gd name="T70" fmla="*/ 602 w 758"/>
              <a:gd name="T71" fmla="*/ 439 h 518"/>
              <a:gd name="T72" fmla="*/ 755 w 758"/>
              <a:gd name="T73" fmla="*/ 434 h 518"/>
              <a:gd name="T74" fmla="*/ 79 w 758"/>
              <a:gd name="T75" fmla="*/ 162 h 518"/>
              <a:gd name="T76" fmla="*/ 265 w 758"/>
              <a:gd name="T77" fmla="*/ 79 h 518"/>
              <a:gd name="T78" fmla="*/ 221 w 758"/>
              <a:gd name="T79" fmla="*/ 158 h 518"/>
              <a:gd name="T80" fmla="*/ 214 w 758"/>
              <a:gd name="T81" fmla="*/ 242 h 518"/>
              <a:gd name="T82" fmla="*/ 100 w 758"/>
              <a:gd name="T83" fmla="*/ 169 h 518"/>
              <a:gd name="T84" fmla="*/ 79 w 758"/>
              <a:gd name="T85" fmla="*/ 162 h 518"/>
              <a:gd name="T86" fmla="*/ 528 w 758"/>
              <a:gd name="T87" fmla="*/ 449 h 518"/>
              <a:gd name="T88" fmla="*/ 449 w 758"/>
              <a:gd name="T89" fmla="*/ 424 h 518"/>
              <a:gd name="T90" fmla="*/ 310 w 758"/>
              <a:gd name="T91" fmla="*/ 424 h 518"/>
              <a:gd name="T92" fmla="*/ 231 w 758"/>
              <a:gd name="T93" fmla="*/ 449 h 518"/>
              <a:gd name="T94" fmla="*/ 151 w 758"/>
              <a:gd name="T95" fmla="*/ 424 h 518"/>
              <a:gd name="T96" fmla="*/ 30 w 758"/>
              <a:gd name="T97" fmla="*/ 324 h 518"/>
              <a:gd name="T98" fmla="*/ 52 w 758"/>
              <a:gd name="T99" fmla="*/ 256 h 518"/>
              <a:gd name="T100" fmla="*/ 455 w 758"/>
              <a:gd name="T101" fmla="*/ 218 h 518"/>
              <a:gd name="T102" fmla="*/ 688 w 758"/>
              <a:gd name="T103" fmla="*/ 182 h 518"/>
              <a:gd name="T104" fmla="*/ 646 w 758"/>
              <a:gd name="T105" fmla="*/ 341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58" h="518">
                <a:moveTo>
                  <a:pt x="676" y="504"/>
                </a:moveTo>
                <a:cubicBezTo>
                  <a:pt x="651" y="504"/>
                  <a:pt x="626" y="499"/>
                  <a:pt x="605" y="489"/>
                </a:cubicBezTo>
                <a:cubicBezTo>
                  <a:pt x="603" y="488"/>
                  <a:pt x="601" y="488"/>
                  <a:pt x="599" y="489"/>
                </a:cubicBezTo>
                <a:cubicBezTo>
                  <a:pt x="578" y="499"/>
                  <a:pt x="553" y="504"/>
                  <a:pt x="528" y="504"/>
                </a:cubicBezTo>
                <a:cubicBezTo>
                  <a:pt x="502" y="504"/>
                  <a:pt x="478" y="499"/>
                  <a:pt x="456" y="489"/>
                </a:cubicBezTo>
                <a:cubicBezTo>
                  <a:pt x="455" y="488"/>
                  <a:pt x="452" y="488"/>
                  <a:pt x="450" y="489"/>
                </a:cubicBezTo>
                <a:cubicBezTo>
                  <a:pt x="429" y="499"/>
                  <a:pt x="404" y="504"/>
                  <a:pt x="379" y="504"/>
                </a:cubicBezTo>
                <a:cubicBezTo>
                  <a:pt x="354" y="504"/>
                  <a:pt x="329" y="499"/>
                  <a:pt x="308" y="489"/>
                </a:cubicBezTo>
                <a:cubicBezTo>
                  <a:pt x="306" y="488"/>
                  <a:pt x="304" y="488"/>
                  <a:pt x="302" y="489"/>
                </a:cubicBezTo>
                <a:cubicBezTo>
                  <a:pt x="281" y="499"/>
                  <a:pt x="256" y="504"/>
                  <a:pt x="231" y="504"/>
                </a:cubicBezTo>
                <a:cubicBezTo>
                  <a:pt x="205" y="504"/>
                  <a:pt x="181" y="499"/>
                  <a:pt x="159" y="489"/>
                </a:cubicBezTo>
                <a:cubicBezTo>
                  <a:pt x="157" y="488"/>
                  <a:pt x="155" y="488"/>
                  <a:pt x="153" y="489"/>
                </a:cubicBezTo>
                <a:cubicBezTo>
                  <a:pt x="132" y="499"/>
                  <a:pt x="107" y="504"/>
                  <a:pt x="82" y="504"/>
                </a:cubicBezTo>
                <a:cubicBezTo>
                  <a:pt x="78" y="504"/>
                  <a:pt x="75" y="507"/>
                  <a:pt x="75" y="511"/>
                </a:cubicBezTo>
                <a:cubicBezTo>
                  <a:pt x="75" y="515"/>
                  <a:pt x="78" y="518"/>
                  <a:pt x="82" y="518"/>
                </a:cubicBezTo>
                <a:cubicBezTo>
                  <a:pt x="108" y="518"/>
                  <a:pt x="134" y="513"/>
                  <a:pt x="156" y="503"/>
                </a:cubicBezTo>
                <a:cubicBezTo>
                  <a:pt x="179" y="513"/>
                  <a:pt x="204" y="518"/>
                  <a:pt x="231" y="518"/>
                </a:cubicBezTo>
                <a:cubicBezTo>
                  <a:pt x="257" y="518"/>
                  <a:pt x="282" y="513"/>
                  <a:pt x="305" y="503"/>
                </a:cubicBezTo>
                <a:cubicBezTo>
                  <a:pt x="327" y="513"/>
                  <a:pt x="353" y="518"/>
                  <a:pt x="379" y="518"/>
                </a:cubicBezTo>
                <a:cubicBezTo>
                  <a:pt x="405" y="518"/>
                  <a:pt x="431" y="513"/>
                  <a:pt x="453" y="503"/>
                </a:cubicBezTo>
                <a:cubicBezTo>
                  <a:pt x="476" y="513"/>
                  <a:pt x="502" y="518"/>
                  <a:pt x="528" y="518"/>
                </a:cubicBezTo>
                <a:cubicBezTo>
                  <a:pt x="554" y="518"/>
                  <a:pt x="579" y="513"/>
                  <a:pt x="602" y="503"/>
                </a:cubicBezTo>
                <a:cubicBezTo>
                  <a:pt x="625" y="513"/>
                  <a:pt x="650" y="518"/>
                  <a:pt x="676" y="518"/>
                </a:cubicBezTo>
                <a:cubicBezTo>
                  <a:pt x="680" y="518"/>
                  <a:pt x="683" y="515"/>
                  <a:pt x="683" y="511"/>
                </a:cubicBezTo>
                <a:cubicBezTo>
                  <a:pt x="683" y="507"/>
                  <a:pt x="680" y="504"/>
                  <a:pt x="676" y="504"/>
                </a:cubicBezTo>
                <a:close/>
                <a:moveTo>
                  <a:pt x="756" y="424"/>
                </a:moveTo>
                <a:cubicBezTo>
                  <a:pt x="753" y="422"/>
                  <a:pt x="748" y="422"/>
                  <a:pt x="746" y="424"/>
                </a:cubicBezTo>
                <a:cubicBezTo>
                  <a:pt x="730" y="440"/>
                  <a:pt x="704" y="449"/>
                  <a:pt x="676" y="449"/>
                </a:cubicBezTo>
                <a:cubicBezTo>
                  <a:pt x="649" y="449"/>
                  <a:pt x="623" y="440"/>
                  <a:pt x="607" y="424"/>
                </a:cubicBezTo>
                <a:cubicBezTo>
                  <a:pt x="605" y="422"/>
                  <a:pt x="602" y="422"/>
                  <a:pt x="600" y="423"/>
                </a:cubicBezTo>
                <a:cubicBezTo>
                  <a:pt x="622" y="402"/>
                  <a:pt x="644" y="377"/>
                  <a:pt x="658" y="347"/>
                </a:cubicBezTo>
                <a:cubicBezTo>
                  <a:pt x="700" y="262"/>
                  <a:pt x="717" y="199"/>
                  <a:pt x="704" y="177"/>
                </a:cubicBezTo>
                <a:cubicBezTo>
                  <a:pt x="700" y="171"/>
                  <a:pt x="695" y="168"/>
                  <a:pt x="688" y="168"/>
                </a:cubicBezTo>
                <a:cubicBezTo>
                  <a:pt x="483" y="168"/>
                  <a:pt x="483" y="168"/>
                  <a:pt x="483" y="168"/>
                </a:cubicBezTo>
                <a:cubicBezTo>
                  <a:pt x="459" y="168"/>
                  <a:pt x="450" y="192"/>
                  <a:pt x="442" y="213"/>
                </a:cubicBezTo>
                <a:cubicBezTo>
                  <a:pt x="436" y="227"/>
                  <a:pt x="430" y="242"/>
                  <a:pt x="422" y="242"/>
                </a:cubicBezTo>
                <a:cubicBezTo>
                  <a:pt x="228" y="242"/>
                  <a:pt x="228" y="242"/>
                  <a:pt x="228" y="242"/>
                </a:cubicBezTo>
                <a:cubicBezTo>
                  <a:pt x="228" y="172"/>
                  <a:pt x="228" y="172"/>
                  <a:pt x="228" y="172"/>
                </a:cubicBezTo>
                <a:cubicBezTo>
                  <a:pt x="252" y="172"/>
                  <a:pt x="252" y="172"/>
                  <a:pt x="252" y="172"/>
                </a:cubicBezTo>
                <a:cubicBezTo>
                  <a:pt x="256" y="172"/>
                  <a:pt x="258" y="170"/>
                  <a:pt x="259" y="167"/>
                </a:cubicBezTo>
                <a:cubicBezTo>
                  <a:pt x="281" y="74"/>
                  <a:pt x="281" y="74"/>
                  <a:pt x="281" y="74"/>
                </a:cubicBezTo>
                <a:cubicBezTo>
                  <a:pt x="281" y="71"/>
                  <a:pt x="281" y="69"/>
                  <a:pt x="279" y="68"/>
                </a:cubicBezTo>
                <a:cubicBezTo>
                  <a:pt x="278" y="66"/>
                  <a:pt x="276" y="65"/>
                  <a:pt x="274" y="65"/>
                </a:cubicBezTo>
                <a:cubicBezTo>
                  <a:pt x="226" y="65"/>
                  <a:pt x="226" y="65"/>
                  <a:pt x="226" y="65"/>
                </a:cubicBezTo>
                <a:cubicBezTo>
                  <a:pt x="226" y="7"/>
                  <a:pt x="226" y="7"/>
                  <a:pt x="226" y="7"/>
                </a:cubicBezTo>
                <a:cubicBezTo>
                  <a:pt x="226" y="3"/>
                  <a:pt x="223" y="0"/>
                  <a:pt x="219" y="0"/>
                </a:cubicBezTo>
                <a:cubicBezTo>
                  <a:pt x="216" y="0"/>
                  <a:pt x="212" y="3"/>
                  <a:pt x="212" y="7"/>
                </a:cubicBezTo>
                <a:cubicBezTo>
                  <a:pt x="212" y="65"/>
                  <a:pt x="212" y="65"/>
                  <a:pt x="212" y="65"/>
                </a:cubicBezTo>
                <a:cubicBezTo>
                  <a:pt x="72" y="65"/>
                  <a:pt x="72" y="65"/>
                  <a:pt x="72" y="65"/>
                </a:cubicBezTo>
                <a:cubicBezTo>
                  <a:pt x="68" y="65"/>
                  <a:pt x="65" y="68"/>
                  <a:pt x="65" y="72"/>
                </a:cubicBezTo>
                <a:cubicBezTo>
                  <a:pt x="65" y="169"/>
                  <a:pt x="65" y="169"/>
                  <a:pt x="65" y="169"/>
                </a:cubicBezTo>
                <a:cubicBezTo>
                  <a:pt x="65" y="172"/>
                  <a:pt x="68" y="176"/>
                  <a:pt x="72" y="176"/>
                </a:cubicBezTo>
                <a:cubicBezTo>
                  <a:pt x="86" y="176"/>
                  <a:pt x="86" y="176"/>
                  <a:pt x="86" y="176"/>
                </a:cubicBezTo>
                <a:cubicBezTo>
                  <a:pt x="86" y="242"/>
                  <a:pt x="86" y="242"/>
                  <a:pt x="86" y="242"/>
                </a:cubicBezTo>
                <a:cubicBezTo>
                  <a:pt x="52" y="242"/>
                  <a:pt x="52" y="242"/>
                  <a:pt x="52" y="242"/>
                </a:cubicBezTo>
                <a:cubicBezTo>
                  <a:pt x="40" y="242"/>
                  <a:pt x="30" y="246"/>
                  <a:pt x="24" y="255"/>
                </a:cubicBezTo>
                <a:cubicBezTo>
                  <a:pt x="9" y="275"/>
                  <a:pt x="12" y="309"/>
                  <a:pt x="17" y="328"/>
                </a:cubicBezTo>
                <a:cubicBezTo>
                  <a:pt x="23" y="348"/>
                  <a:pt x="48" y="409"/>
                  <a:pt x="96" y="448"/>
                </a:cubicBezTo>
                <a:cubicBezTo>
                  <a:pt x="91" y="449"/>
                  <a:pt x="87" y="449"/>
                  <a:pt x="82" y="449"/>
                </a:cubicBezTo>
                <a:cubicBezTo>
                  <a:pt x="54" y="449"/>
                  <a:pt x="29" y="440"/>
                  <a:pt x="13" y="424"/>
                </a:cubicBezTo>
                <a:cubicBezTo>
                  <a:pt x="10" y="422"/>
                  <a:pt x="6" y="422"/>
                  <a:pt x="3" y="424"/>
                </a:cubicBezTo>
                <a:cubicBezTo>
                  <a:pt x="0" y="427"/>
                  <a:pt x="0" y="431"/>
                  <a:pt x="3" y="434"/>
                </a:cubicBezTo>
                <a:cubicBezTo>
                  <a:pt x="21" y="452"/>
                  <a:pt x="51" y="463"/>
                  <a:pt x="82" y="463"/>
                </a:cubicBezTo>
                <a:cubicBezTo>
                  <a:pt x="93" y="463"/>
                  <a:pt x="104" y="462"/>
                  <a:pt x="114" y="459"/>
                </a:cubicBezTo>
                <a:cubicBezTo>
                  <a:pt x="114" y="459"/>
                  <a:pt x="115" y="459"/>
                  <a:pt x="116" y="459"/>
                </a:cubicBezTo>
                <a:cubicBezTo>
                  <a:pt x="131" y="455"/>
                  <a:pt x="145" y="448"/>
                  <a:pt x="156" y="439"/>
                </a:cubicBezTo>
                <a:cubicBezTo>
                  <a:pt x="175" y="454"/>
                  <a:pt x="202" y="463"/>
                  <a:pt x="231" y="463"/>
                </a:cubicBezTo>
                <a:cubicBezTo>
                  <a:pt x="259" y="463"/>
                  <a:pt x="286" y="454"/>
                  <a:pt x="305" y="439"/>
                </a:cubicBezTo>
                <a:cubicBezTo>
                  <a:pt x="323" y="454"/>
                  <a:pt x="351" y="463"/>
                  <a:pt x="379" y="463"/>
                </a:cubicBezTo>
                <a:cubicBezTo>
                  <a:pt x="408" y="463"/>
                  <a:pt x="435" y="454"/>
                  <a:pt x="453" y="439"/>
                </a:cubicBezTo>
                <a:cubicBezTo>
                  <a:pt x="472" y="454"/>
                  <a:pt x="499" y="463"/>
                  <a:pt x="528" y="463"/>
                </a:cubicBezTo>
                <a:cubicBezTo>
                  <a:pt x="556" y="463"/>
                  <a:pt x="583" y="454"/>
                  <a:pt x="602" y="439"/>
                </a:cubicBezTo>
                <a:cubicBezTo>
                  <a:pt x="620" y="454"/>
                  <a:pt x="648" y="463"/>
                  <a:pt x="676" y="463"/>
                </a:cubicBezTo>
                <a:cubicBezTo>
                  <a:pt x="707" y="463"/>
                  <a:pt x="737" y="452"/>
                  <a:pt x="755" y="434"/>
                </a:cubicBezTo>
                <a:cubicBezTo>
                  <a:pt x="758" y="431"/>
                  <a:pt x="758" y="427"/>
                  <a:pt x="756" y="424"/>
                </a:cubicBezTo>
                <a:close/>
                <a:moveTo>
                  <a:pt x="79" y="162"/>
                </a:moveTo>
                <a:cubicBezTo>
                  <a:pt x="79" y="79"/>
                  <a:pt x="79" y="79"/>
                  <a:pt x="79" y="79"/>
                </a:cubicBezTo>
                <a:cubicBezTo>
                  <a:pt x="265" y="79"/>
                  <a:pt x="265" y="79"/>
                  <a:pt x="265" y="79"/>
                </a:cubicBezTo>
                <a:cubicBezTo>
                  <a:pt x="247" y="158"/>
                  <a:pt x="247" y="158"/>
                  <a:pt x="247" y="158"/>
                </a:cubicBezTo>
                <a:cubicBezTo>
                  <a:pt x="221" y="158"/>
                  <a:pt x="221" y="158"/>
                  <a:pt x="221" y="158"/>
                </a:cubicBezTo>
                <a:cubicBezTo>
                  <a:pt x="217" y="158"/>
                  <a:pt x="214" y="162"/>
                  <a:pt x="214" y="165"/>
                </a:cubicBezTo>
                <a:cubicBezTo>
                  <a:pt x="214" y="242"/>
                  <a:pt x="214" y="242"/>
                  <a:pt x="214" y="242"/>
                </a:cubicBezTo>
                <a:cubicBezTo>
                  <a:pt x="100" y="242"/>
                  <a:pt x="100" y="242"/>
                  <a:pt x="100" y="242"/>
                </a:cubicBezTo>
                <a:cubicBezTo>
                  <a:pt x="100" y="169"/>
                  <a:pt x="100" y="169"/>
                  <a:pt x="100" y="169"/>
                </a:cubicBezTo>
                <a:cubicBezTo>
                  <a:pt x="100" y="165"/>
                  <a:pt x="97" y="162"/>
                  <a:pt x="93" y="162"/>
                </a:cubicBezTo>
                <a:lnTo>
                  <a:pt x="79" y="162"/>
                </a:lnTo>
                <a:close/>
                <a:moveTo>
                  <a:pt x="545" y="448"/>
                </a:moveTo>
                <a:cubicBezTo>
                  <a:pt x="539" y="449"/>
                  <a:pt x="534" y="449"/>
                  <a:pt x="528" y="449"/>
                </a:cubicBezTo>
                <a:cubicBezTo>
                  <a:pt x="500" y="449"/>
                  <a:pt x="474" y="440"/>
                  <a:pt x="458" y="424"/>
                </a:cubicBezTo>
                <a:cubicBezTo>
                  <a:pt x="456" y="422"/>
                  <a:pt x="451" y="422"/>
                  <a:pt x="449" y="424"/>
                </a:cubicBezTo>
                <a:cubicBezTo>
                  <a:pt x="433" y="440"/>
                  <a:pt x="407" y="449"/>
                  <a:pt x="379" y="449"/>
                </a:cubicBezTo>
                <a:cubicBezTo>
                  <a:pt x="352" y="449"/>
                  <a:pt x="326" y="440"/>
                  <a:pt x="310" y="424"/>
                </a:cubicBezTo>
                <a:cubicBezTo>
                  <a:pt x="307" y="422"/>
                  <a:pt x="303" y="422"/>
                  <a:pt x="300" y="424"/>
                </a:cubicBezTo>
                <a:cubicBezTo>
                  <a:pt x="284" y="440"/>
                  <a:pt x="258" y="449"/>
                  <a:pt x="231" y="449"/>
                </a:cubicBezTo>
                <a:cubicBezTo>
                  <a:pt x="203" y="449"/>
                  <a:pt x="177" y="440"/>
                  <a:pt x="161" y="424"/>
                </a:cubicBezTo>
                <a:cubicBezTo>
                  <a:pt x="159" y="422"/>
                  <a:pt x="154" y="422"/>
                  <a:pt x="151" y="424"/>
                </a:cubicBezTo>
                <a:cubicBezTo>
                  <a:pt x="142" y="434"/>
                  <a:pt x="129" y="441"/>
                  <a:pt x="114" y="445"/>
                </a:cubicBezTo>
                <a:cubicBezTo>
                  <a:pt x="64" y="409"/>
                  <a:pt x="36" y="344"/>
                  <a:pt x="30" y="324"/>
                </a:cubicBezTo>
                <a:cubicBezTo>
                  <a:pt x="26" y="308"/>
                  <a:pt x="24" y="278"/>
                  <a:pt x="35" y="264"/>
                </a:cubicBezTo>
                <a:cubicBezTo>
                  <a:pt x="39" y="258"/>
                  <a:pt x="45" y="256"/>
                  <a:pt x="52" y="256"/>
                </a:cubicBezTo>
                <a:cubicBezTo>
                  <a:pt x="422" y="256"/>
                  <a:pt x="422" y="256"/>
                  <a:pt x="422" y="256"/>
                </a:cubicBezTo>
                <a:cubicBezTo>
                  <a:pt x="440" y="256"/>
                  <a:pt x="448" y="236"/>
                  <a:pt x="455" y="218"/>
                </a:cubicBezTo>
                <a:cubicBezTo>
                  <a:pt x="463" y="197"/>
                  <a:pt x="470" y="182"/>
                  <a:pt x="483" y="182"/>
                </a:cubicBezTo>
                <a:cubicBezTo>
                  <a:pt x="688" y="182"/>
                  <a:pt x="688" y="182"/>
                  <a:pt x="688" y="182"/>
                </a:cubicBezTo>
                <a:cubicBezTo>
                  <a:pt x="690" y="182"/>
                  <a:pt x="691" y="182"/>
                  <a:pt x="692" y="184"/>
                </a:cubicBezTo>
                <a:cubicBezTo>
                  <a:pt x="700" y="198"/>
                  <a:pt x="690" y="253"/>
                  <a:pt x="646" y="341"/>
                </a:cubicBezTo>
                <a:cubicBezTo>
                  <a:pt x="622" y="388"/>
                  <a:pt x="578" y="425"/>
                  <a:pt x="545" y="44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77" name="Freeform 38"/>
          <p:cNvSpPr>
            <a:spLocks noEditPoints="1"/>
          </p:cNvSpPr>
          <p:nvPr/>
        </p:nvSpPr>
        <p:spPr bwMode="auto">
          <a:xfrm>
            <a:off x="20378256" y="3619394"/>
            <a:ext cx="1056356" cy="1670988"/>
          </a:xfrm>
          <a:custGeom>
            <a:avLst/>
            <a:gdLst>
              <a:gd name="T0" fmla="*/ 225 w 449"/>
              <a:gd name="T1" fmla="*/ 0 h 710"/>
              <a:gd name="T2" fmla="*/ 0 w 449"/>
              <a:gd name="T3" fmla="*/ 225 h 710"/>
              <a:gd name="T4" fmla="*/ 68 w 449"/>
              <a:gd name="T5" fmla="*/ 395 h 710"/>
              <a:gd name="T6" fmla="*/ 108 w 449"/>
              <a:gd name="T7" fmla="*/ 545 h 710"/>
              <a:gd name="T8" fmla="*/ 108 w 449"/>
              <a:gd name="T9" fmla="*/ 621 h 710"/>
              <a:gd name="T10" fmla="*/ 142 w 449"/>
              <a:gd name="T11" fmla="*/ 655 h 710"/>
              <a:gd name="T12" fmla="*/ 159 w 449"/>
              <a:gd name="T13" fmla="*/ 655 h 710"/>
              <a:gd name="T14" fmla="*/ 225 w 449"/>
              <a:gd name="T15" fmla="*/ 710 h 710"/>
              <a:gd name="T16" fmla="*/ 290 w 449"/>
              <a:gd name="T17" fmla="*/ 655 h 710"/>
              <a:gd name="T18" fmla="*/ 307 w 449"/>
              <a:gd name="T19" fmla="*/ 655 h 710"/>
              <a:gd name="T20" fmla="*/ 341 w 449"/>
              <a:gd name="T21" fmla="*/ 621 h 710"/>
              <a:gd name="T22" fmla="*/ 341 w 449"/>
              <a:gd name="T23" fmla="*/ 545 h 710"/>
              <a:gd name="T24" fmla="*/ 381 w 449"/>
              <a:gd name="T25" fmla="*/ 395 h 710"/>
              <a:gd name="T26" fmla="*/ 449 w 449"/>
              <a:gd name="T27" fmla="*/ 225 h 710"/>
              <a:gd name="T28" fmla="*/ 225 w 449"/>
              <a:gd name="T29" fmla="*/ 0 h 710"/>
              <a:gd name="T30" fmla="*/ 225 w 449"/>
              <a:gd name="T31" fmla="*/ 696 h 710"/>
              <a:gd name="T32" fmla="*/ 173 w 449"/>
              <a:gd name="T33" fmla="*/ 655 h 710"/>
              <a:gd name="T34" fmla="*/ 276 w 449"/>
              <a:gd name="T35" fmla="*/ 655 h 710"/>
              <a:gd name="T36" fmla="*/ 225 w 449"/>
              <a:gd name="T37" fmla="*/ 696 h 710"/>
              <a:gd name="T38" fmla="*/ 307 w 449"/>
              <a:gd name="T39" fmla="*/ 641 h 710"/>
              <a:gd name="T40" fmla="*/ 142 w 449"/>
              <a:gd name="T41" fmla="*/ 641 h 710"/>
              <a:gd name="T42" fmla="*/ 122 w 449"/>
              <a:gd name="T43" fmla="*/ 621 h 710"/>
              <a:gd name="T44" fmla="*/ 122 w 449"/>
              <a:gd name="T45" fmla="*/ 552 h 710"/>
              <a:gd name="T46" fmla="*/ 327 w 449"/>
              <a:gd name="T47" fmla="*/ 552 h 710"/>
              <a:gd name="T48" fmla="*/ 327 w 449"/>
              <a:gd name="T49" fmla="*/ 621 h 710"/>
              <a:gd name="T50" fmla="*/ 307 w 449"/>
              <a:gd name="T51" fmla="*/ 641 h 710"/>
              <a:gd name="T52" fmla="*/ 371 w 449"/>
              <a:gd name="T53" fmla="*/ 385 h 710"/>
              <a:gd name="T54" fmla="*/ 327 w 449"/>
              <a:gd name="T55" fmla="*/ 538 h 710"/>
              <a:gd name="T56" fmla="*/ 230 w 449"/>
              <a:gd name="T57" fmla="*/ 538 h 710"/>
              <a:gd name="T58" fmla="*/ 219 w 449"/>
              <a:gd name="T59" fmla="*/ 459 h 710"/>
              <a:gd name="T60" fmla="*/ 222 w 449"/>
              <a:gd name="T61" fmla="*/ 459 h 710"/>
              <a:gd name="T62" fmla="*/ 325 w 449"/>
              <a:gd name="T63" fmla="*/ 338 h 710"/>
              <a:gd name="T64" fmla="*/ 305 w 449"/>
              <a:gd name="T65" fmla="*/ 269 h 710"/>
              <a:gd name="T66" fmla="*/ 271 w 449"/>
              <a:gd name="T67" fmla="*/ 132 h 710"/>
              <a:gd name="T68" fmla="*/ 268 w 449"/>
              <a:gd name="T69" fmla="*/ 126 h 710"/>
              <a:gd name="T70" fmla="*/ 261 w 449"/>
              <a:gd name="T71" fmla="*/ 126 h 710"/>
              <a:gd name="T72" fmla="*/ 120 w 449"/>
              <a:gd name="T73" fmla="*/ 324 h 710"/>
              <a:gd name="T74" fmla="*/ 141 w 449"/>
              <a:gd name="T75" fmla="*/ 414 h 710"/>
              <a:gd name="T76" fmla="*/ 205 w 449"/>
              <a:gd name="T77" fmla="*/ 457 h 710"/>
              <a:gd name="T78" fmla="*/ 216 w 449"/>
              <a:gd name="T79" fmla="*/ 538 h 710"/>
              <a:gd name="T80" fmla="*/ 122 w 449"/>
              <a:gd name="T81" fmla="*/ 538 h 710"/>
              <a:gd name="T82" fmla="*/ 78 w 449"/>
              <a:gd name="T83" fmla="*/ 385 h 710"/>
              <a:gd name="T84" fmla="*/ 14 w 449"/>
              <a:gd name="T85" fmla="*/ 225 h 710"/>
              <a:gd name="T86" fmla="*/ 225 w 449"/>
              <a:gd name="T87" fmla="*/ 14 h 710"/>
              <a:gd name="T88" fmla="*/ 435 w 449"/>
              <a:gd name="T89" fmla="*/ 225 h 710"/>
              <a:gd name="T90" fmla="*/ 371 w 449"/>
              <a:gd name="T91" fmla="*/ 385 h 710"/>
              <a:gd name="T92" fmla="*/ 231 w 449"/>
              <a:gd name="T93" fmla="*/ 301 h 710"/>
              <a:gd name="T94" fmla="*/ 226 w 449"/>
              <a:gd name="T95" fmla="*/ 292 h 710"/>
              <a:gd name="T96" fmla="*/ 218 w 449"/>
              <a:gd name="T97" fmla="*/ 298 h 710"/>
              <a:gd name="T98" fmla="*/ 205 w 449"/>
              <a:gd name="T99" fmla="*/ 443 h 710"/>
              <a:gd name="T100" fmla="*/ 153 w 449"/>
              <a:gd name="T101" fmla="*/ 406 h 710"/>
              <a:gd name="T102" fmla="*/ 134 w 449"/>
              <a:gd name="T103" fmla="*/ 326 h 710"/>
              <a:gd name="T104" fmla="*/ 257 w 449"/>
              <a:gd name="T105" fmla="*/ 144 h 710"/>
              <a:gd name="T106" fmla="*/ 292 w 449"/>
              <a:gd name="T107" fmla="*/ 274 h 710"/>
              <a:gd name="T108" fmla="*/ 311 w 449"/>
              <a:gd name="T109" fmla="*/ 338 h 710"/>
              <a:gd name="T110" fmla="*/ 222 w 449"/>
              <a:gd name="T111" fmla="*/ 445 h 710"/>
              <a:gd name="T112" fmla="*/ 219 w 449"/>
              <a:gd name="T113" fmla="*/ 445 h 710"/>
              <a:gd name="T114" fmla="*/ 231 w 449"/>
              <a:gd name="T115" fmla="*/ 301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49" h="710">
                <a:moveTo>
                  <a:pt x="225" y="0"/>
                </a:moveTo>
                <a:cubicBezTo>
                  <a:pt x="101" y="0"/>
                  <a:pt x="0" y="101"/>
                  <a:pt x="0" y="225"/>
                </a:cubicBezTo>
                <a:cubicBezTo>
                  <a:pt x="0" y="287"/>
                  <a:pt x="25" y="348"/>
                  <a:pt x="68" y="395"/>
                </a:cubicBezTo>
                <a:cubicBezTo>
                  <a:pt x="80" y="407"/>
                  <a:pt x="108" y="447"/>
                  <a:pt x="108" y="545"/>
                </a:cubicBezTo>
                <a:cubicBezTo>
                  <a:pt x="108" y="621"/>
                  <a:pt x="108" y="621"/>
                  <a:pt x="108" y="621"/>
                </a:cubicBezTo>
                <a:cubicBezTo>
                  <a:pt x="108" y="639"/>
                  <a:pt x="123" y="655"/>
                  <a:pt x="142" y="655"/>
                </a:cubicBezTo>
                <a:cubicBezTo>
                  <a:pt x="159" y="655"/>
                  <a:pt x="159" y="655"/>
                  <a:pt x="159" y="655"/>
                </a:cubicBezTo>
                <a:cubicBezTo>
                  <a:pt x="162" y="686"/>
                  <a:pt x="190" y="710"/>
                  <a:pt x="225" y="710"/>
                </a:cubicBezTo>
                <a:cubicBezTo>
                  <a:pt x="259" y="710"/>
                  <a:pt x="287" y="686"/>
                  <a:pt x="290" y="655"/>
                </a:cubicBezTo>
                <a:cubicBezTo>
                  <a:pt x="307" y="655"/>
                  <a:pt x="307" y="655"/>
                  <a:pt x="307" y="655"/>
                </a:cubicBezTo>
                <a:cubicBezTo>
                  <a:pt x="326" y="655"/>
                  <a:pt x="341" y="639"/>
                  <a:pt x="341" y="621"/>
                </a:cubicBezTo>
                <a:cubicBezTo>
                  <a:pt x="341" y="545"/>
                  <a:pt x="341" y="545"/>
                  <a:pt x="341" y="545"/>
                </a:cubicBezTo>
                <a:cubicBezTo>
                  <a:pt x="341" y="447"/>
                  <a:pt x="369" y="407"/>
                  <a:pt x="381" y="395"/>
                </a:cubicBezTo>
                <a:cubicBezTo>
                  <a:pt x="424" y="348"/>
                  <a:pt x="449" y="287"/>
                  <a:pt x="449" y="225"/>
                </a:cubicBezTo>
                <a:cubicBezTo>
                  <a:pt x="449" y="101"/>
                  <a:pt x="348" y="0"/>
                  <a:pt x="225" y="0"/>
                </a:cubicBezTo>
                <a:close/>
                <a:moveTo>
                  <a:pt x="225" y="696"/>
                </a:moveTo>
                <a:cubicBezTo>
                  <a:pt x="198" y="696"/>
                  <a:pt x="176" y="678"/>
                  <a:pt x="173" y="655"/>
                </a:cubicBezTo>
                <a:cubicBezTo>
                  <a:pt x="276" y="655"/>
                  <a:pt x="276" y="655"/>
                  <a:pt x="276" y="655"/>
                </a:cubicBezTo>
                <a:cubicBezTo>
                  <a:pt x="273" y="678"/>
                  <a:pt x="251" y="696"/>
                  <a:pt x="225" y="696"/>
                </a:cubicBezTo>
                <a:close/>
                <a:moveTo>
                  <a:pt x="307" y="641"/>
                </a:moveTo>
                <a:cubicBezTo>
                  <a:pt x="142" y="641"/>
                  <a:pt x="142" y="641"/>
                  <a:pt x="142" y="641"/>
                </a:cubicBezTo>
                <a:cubicBezTo>
                  <a:pt x="131" y="641"/>
                  <a:pt x="122" y="632"/>
                  <a:pt x="122" y="621"/>
                </a:cubicBezTo>
                <a:cubicBezTo>
                  <a:pt x="122" y="552"/>
                  <a:pt x="122" y="552"/>
                  <a:pt x="122" y="552"/>
                </a:cubicBezTo>
                <a:cubicBezTo>
                  <a:pt x="327" y="552"/>
                  <a:pt x="327" y="552"/>
                  <a:pt x="327" y="552"/>
                </a:cubicBezTo>
                <a:cubicBezTo>
                  <a:pt x="327" y="621"/>
                  <a:pt x="327" y="621"/>
                  <a:pt x="327" y="621"/>
                </a:cubicBezTo>
                <a:cubicBezTo>
                  <a:pt x="327" y="632"/>
                  <a:pt x="318" y="641"/>
                  <a:pt x="307" y="641"/>
                </a:cubicBezTo>
                <a:close/>
                <a:moveTo>
                  <a:pt x="371" y="385"/>
                </a:moveTo>
                <a:cubicBezTo>
                  <a:pt x="355" y="402"/>
                  <a:pt x="329" y="444"/>
                  <a:pt x="327" y="538"/>
                </a:cubicBezTo>
                <a:cubicBezTo>
                  <a:pt x="230" y="538"/>
                  <a:pt x="230" y="538"/>
                  <a:pt x="230" y="538"/>
                </a:cubicBezTo>
                <a:cubicBezTo>
                  <a:pt x="224" y="510"/>
                  <a:pt x="221" y="484"/>
                  <a:pt x="219" y="459"/>
                </a:cubicBezTo>
                <a:cubicBezTo>
                  <a:pt x="220" y="459"/>
                  <a:pt x="221" y="459"/>
                  <a:pt x="222" y="459"/>
                </a:cubicBezTo>
                <a:cubicBezTo>
                  <a:pt x="277" y="459"/>
                  <a:pt x="324" y="404"/>
                  <a:pt x="325" y="338"/>
                </a:cubicBezTo>
                <a:cubicBezTo>
                  <a:pt x="325" y="317"/>
                  <a:pt x="316" y="295"/>
                  <a:pt x="305" y="269"/>
                </a:cubicBezTo>
                <a:cubicBezTo>
                  <a:pt x="290" y="233"/>
                  <a:pt x="271" y="189"/>
                  <a:pt x="271" y="132"/>
                </a:cubicBezTo>
                <a:cubicBezTo>
                  <a:pt x="271" y="130"/>
                  <a:pt x="270" y="127"/>
                  <a:pt x="268" y="126"/>
                </a:cubicBezTo>
                <a:cubicBezTo>
                  <a:pt x="266" y="125"/>
                  <a:pt x="263" y="125"/>
                  <a:pt x="261" y="126"/>
                </a:cubicBezTo>
                <a:cubicBezTo>
                  <a:pt x="197" y="159"/>
                  <a:pt x="127" y="258"/>
                  <a:pt x="120" y="324"/>
                </a:cubicBezTo>
                <a:cubicBezTo>
                  <a:pt x="116" y="357"/>
                  <a:pt x="124" y="389"/>
                  <a:pt x="141" y="414"/>
                </a:cubicBezTo>
                <a:cubicBezTo>
                  <a:pt x="157" y="437"/>
                  <a:pt x="180" y="452"/>
                  <a:pt x="205" y="457"/>
                </a:cubicBezTo>
                <a:cubicBezTo>
                  <a:pt x="207" y="483"/>
                  <a:pt x="210" y="510"/>
                  <a:pt x="216" y="538"/>
                </a:cubicBezTo>
                <a:cubicBezTo>
                  <a:pt x="122" y="538"/>
                  <a:pt x="122" y="538"/>
                  <a:pt x="122" y="538"/>
                </a:cubicBezTo>
                <a:cubicBezTo>
                  <a:pt x="121" y="444"/>
                  <a:pt x="94" y="402"/>
                  <a:pt x="78" y="385"/>
                </a:cubicBezTo>
                <a:cubicBezTo>
                  <a:pt x="37" y="341"/>
                  <a:pt x="14" y="283"/>
                  <a:pt x="14" y="225"/>
                </a:cubicBezTo>
                <a:cubicBezTo>
                  <a:pt x="14" y="109"/>
                  <a:pt x="108" y="14"/>
                  <a:pt x="225" y="14"/>
                </a:cubicBezTo>
                <a:cubicBezTo>
                  <a:pt x="341" y="14"/>
                  <a:pt x="435" y="109"/>
                  <a:pt x="435" y="225"/>
                </a:cubicBezTo>
                <a:cubicBezTo>
                  <a:pt x="435" y="283"/>
                  <a:pt x="412" y="341"/>
                  <a:pt x="371" y="385"/>
                </a:cubicBezTo>
                <a:close/>
                <a:moveTo>
                  <a:pt x="231" y="301"/>
                </a:moveTo>
                <a:cubicBezTo>
                  <a:pt x="232" y="297"/>
                  <a:pt x="230" y="293"/>
                  <a:pt x="226" y="292"/>
                </a:cubicBezTo>
                <a:cubicBezTo>
                  <a:pt x="222" y="292"/>
                  <a:pt x="218" y="294"/>
                  <a:pt x="218" y="298"/>
                </a:cubicBezTo>
                <a:cubicBezTo>
                  <a:pt x="210" y="341"/>
                  <a:pt x="203" y="389"/>
                  <a:pt x="205" y="443"/>
                </a:cubicBezTo>
                <a:cubicBezTo>
                  <a:pt x="184" y="438"/>
                  <a:pt x="166" y="425"/>
                  <a:pt x="153" y="406"/>
                </a:cubicBezTo>
                <a:cubicBezTo>
                  <a:pt x="137" y="384"/>
                  <a:pt x="130" y="355"/>
                  <a:pt x="134" y="326"/>
                </a:cubicBezTo>
                <a:cubicBezTo>
                  <a:pt x="140" y="267"/>
                  <a:pt x="201" y="180"/>
                  <a:pt x="257" y="144"/>
                </a:cubicBezTo>
                <a:cubicBezTo>
                  <a:pt x="260" y="198"/>
                  <a:pt x="277" y="240"/>
                  <a:pt x="292" y="274"/>
                </a:cubicBezTo>
                <a:cubicBezTo>
                  <a:pt x="302" y="299"/>
                  <a:pt x="311" y="320"/>
                  <a:pt x="311" y="338"/>
                </a:cubicBezTo>
                <a:cubicBezTo>
                  <a:pt x="310" y="396"/>
                  <a:pt x="270" y="445"/>
                  <a:pt x="222" y="445"/>
                </a:cubicBezTo>
                <a:cubicBezTo>
                  <a:pt x="221" y="445"/>
                  <a:pt x="220" y="445"/>
                  <a:pt x="219" y="445"/>
                </a:cubicBezTo>
                <a:cubicBezTo>
                  <a:pt x="217" y="391"/>
                  <a:pt x="224" y="343"/>
                  <a:pt x="231" y="3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  <a:latin typeface="Roboto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856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Freeform 1882"/>
          <p:cNvSpPr>
            <a:spLocks noChangeArrowheads="1"/>
          </p:cNvSpPr>
          <p:nvPr/>
        </p:nvSpPr>
        <p:spPr bwMode="auto">
          <a:xfrm>
            <a:off x="1153648" y="4259511"/>
            <a:ext cx="4164738" cy="7539047"/>
          </a:xfrm>
          <a:custGeom>
            <a:avLst/>
            <a:gdLst>
              <a:gd name="T0" fmla="*/ 1485 w 1486"/>
              <a:gd name="T1" fmla="*/ 2582 h 2692"/>
              <a:gd name="T2" fmla="*/ 1485 w 1486"/>
              <a:gd name="T3" fmla="*/ 2582 h 2692"/>
              <a:gd name="T4" fmla="*/ 1382 w 1486"/>
              <a:gd name="T5" fmla="*/ 2691 h 2692"/>
              <a:gd name="T6" fmla="*/ 103 w 1486"/>
              <a:gd name="T7" fmla="*/ 2691 h 2692"/>
              <a:gd name="T8" fmla="*/ 0 w 1486"/>
              <a:gd name="T9" fmla="*/ 2582 h 2692"/>
              <a:gd name="T10" fmla="*/ 0 w 1486"/>
              <a:gd name="T11" fmla="*/ 109 h 2692"/>
              <a:gd name="T12" fmla="*/ 103 w 1486"/>
              <a:gd name="T13" fmla="*/ 0 h 2692"/>
              <a:gd name="T14" fmla="*/ 1382 w 1486"/>
              <a:gd name="T15" fmla="*/ 0 h 2692"/>
              <a:gd name="T16" fmla="*/ 1485 w 1486"/>
              <a:gd name="T17" fmla="*/ 109 h 2692"/>
              <a:gd name="T18" fmla="*/ 1485 w 1486"/>
              <a:gd name="T19" fmla="*/ 2582 h 2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6" h="2692">
                <a:moveTo>
                  <a:pt x="1485" y="2582"/>
                </a:moveTo>
                <a:lnTo>
                  <a:pt x="1485" y="2582"/>
                </a:lnTo>
                <a:cubicBezTo>
                  <a:pt x="1485" y="2642"/>
                  <a:pt x="1436" y="2691"/>
                  <a:pt x="1382" y="2691"/>
                </a:cubicBezTo>
                <a:cubicBezTo>
                  <a:pt x="103" y="2691"/>
                  <a:pt x="103" y="2691"/>
                  <a:pt x="103" y="2691"/>
                </a:cubicBezTo>
                <a:cubicBezTo>
                  <a:pt x="43" y="2691"/>
                  <a:pt x="0" y="2642"/>
                  <a:pt x="0" y="2582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9"/>
                  <a:pt x="43" y="0"/>
                  <a:pt x="103" y="0"/>
                </a:cubicBezTo>
                <a:cubicBezTo>
                  <a:pt x="1382" y="0"/>
                  <a:pt x="1382" y="0"/>
                  <a:pt x="1382" y="0"/>
                </a:cubicBezTo>
                <a:cubicBezTo>
                  <a:pt x="1436" y="0"/>
                  <a:pt x="1485" y="49"/>
                  <a:pt x="1485" y="109"/>
                </a:cubicBezTo>
                <a:cubicBezTo>
                  <a:pt x="1485" y="2582"/>
                  <a:pt x="1485" y="2582"/>
                  <a:pt x="1485" y="25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66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2445" name="Freeform 1883"/>
          <p:cNvSpPr>
            <a:spLocks noChangeArrowheads="1"/>
          </p:cNvSpPr>
          <p:nvPr/>
        </p:nvSpPr>
        <p:spPr bwMode="auto">
          <a:xfrm>
            <a:off x="3205116" y="4259511"/>
            <a:ext cx="2113260" cy="7539047"/>
          </a:xfrm>
          <a:custGeom>
            <a:avLst/>
            <a:gdLst>
              <a:gd name="T0" fmla="*/ 649 w 753"/>
              <a:gd name="T1" fmla="*/ 0 h 2692"/>
              <a:gd name="T2" fmla="*/ 752 w 753"/>
              <a:gd name="T3" fmla="*/ 109 h 2692"/>
              <a:gd name="T4" fmla="*/ 752 w 753"/>
              <a:gd name="T5" fmla="*/ 2582 h 2692"/>
              <a:gd name="T6" fmla="*/ 649 w 753"/>
              <a:gd name="T7" fmla="*/ 2691 h 2692"/>
              <a:gd name="T8" fmla="*/ 0 w 753"/>
              <a:gd name="T9" fmla="*/ 2691 h 2692"/>
              <a:gd name="T10" fmla="*/ 0 w 753"/>
              <a:gd name="T11" fmla="*/ 0 h 2692"/>
              <a:gd name="T12" fmla="*/ 649 w 753"/>
              <a:gd name="T13" fmla="*/ 0 h 2692"/>
              <a:gd name="T14" fmla="*/ 649 w 753"/>
              <a:gd name="T15" fmla="*/ 0 h 2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3" h="2692">
                <a:moveTo>
                  <a:pt x="649" y="0"/>
                </a:moveTo>
                <a:cubicBezTo>
                  <a:pt x="703" y="0"/>
                  <a:pt x="752" y="49"/>
                  <a:pt x="752" y="109"/>
                </a:cubicBezTo>
                <a:cubicBezTo>
                  <a:pt x="752" y="109"/>
                  <a:pt x="752" y="109"/>
                  <a:pt x="752" y="2582"/>
                </a:cubicBezTo>
                <a:cubicBezTo>
                  <a:pt x="752" y="2642"/>
                  <a:pt x="703" y="2691"/>
                  <a:pt x="649" y="2691"/>
                </a:cubicBezTo>
                <a:cubicBezTo>
                  <a:pt x="649" y="2691"/>
                  <a:pt x="649" y="2691"/>
                  <a:pt x="0" y="2691"/>
                </a:cubicBezTo>
                <a:cubicBezTo>
                  <a:pt x="0" y="2691"/>
                  <a:pt x="0" y="2691"/>
                  <a:pt x="0" y="0"/>
                </a:cubicBezTo>
                <a:cubicBezTo>
                  <a:pt x="0" y="0"/>
                  <a:pt x="0" y="0"/>
                  <a:pt x="649" y="0"/>
                </a:cubicBezTo>
                <a:lnTo>
                  <a:pt x="649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66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2446" name="Freeform 1884"/>
          <p:cNvSpPr>
            <a:spLocks noChangeArrowheads="1"/>
          </p:cNvSpPr>
          <p:nvPr/>
        </p:nvSpPr>
        <p:spPr bwMode="auto">
          <a:xfrm>
            <a:off x="1153648" y="5198793"/>
            <a:ext cx="4164738" cy="2719000"/>
          </a:xfrm>
          <a:custGeom>
            <a:avLst/>
            <a:gdLst>
              <a:gd name="T0" fmla="*/ 1485 w 1486"/>
              <a:gd name="T1" fmla="*/ 969 h 970"/>
              <a:gd name="T2" fmla="*/ 0 w 1486"/>
              <a:gd name="T3" fmla="*/ 969 h 970"/>
              <a:gd name="T4" fmla="*/ 0 w 1486"/>
              <a:gd name="T5" fmla="*/ 0 h 970"/>
              <a:gd name="T6" fmla="*/ 1485 w 1486"/>
              <a:gd name="T7" fmla="*/ 0 h 970"/>
              <a:gd name="T8" fmla="*/ 1485 w 1486"/>
              <a:gd name="T9" fmla="*/ 969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970">
                <a:moveTo>
                  <a:pt x="1485" y="969"/>
                </a:moveTo>
                <a:lnTo>
                  <a:pt x="0" y="969"/>
                </a:lnTo>
                <a:lnTo>
                  <a:pt x="0" y="0"/>
                </a:lnTo>
                <a:lnTo>
                  <a:pt x="1485" y="0"/>
                </a:lnTo>
                <a:lnTo>
                  <a:pt x="1485" y="969"/>
                </a:lnTo>
              </a:path>
            </a:pathLst>
          </a:custGeom>
          <a:solidFill>
            <a:srgbClr val="F1F0F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828434"/>
            <a:endParaRPr lang="en-US" sz="16600">
              <a:solidFill>
                <a:prstClr val="white">
                  <a:lumMod val="85000"/>
                </a:prstClr>
              </a:solidFill>
              <a:latin typeface="Lato Light"/>
            </a:endParaRPr>
          </a:p>
        </p:txBody>
      </p:sp>
      <p:sp>
        <p:nvSpPr>
          <p:cNvPr id="2448" name="Freeform 1905"/>
          <p:cNvSpPr>
            <a:spLocks noChangeArrowheads="1"/>
          </p:cNvSpPr>
          <p:nvPr/>
        </p:nvSpPr>
        <p:spPr bwMode="auto">
          <a:xfrm>
            <a:off x="5540833" y="4259511"/>
            <a:ext cx="4164745" cy="7539047"/>
          </a:xfrm>
          <a:custGeom>
            <a:avLst/>
            <a:gdLst>
              <a:gd name="T0" fmla="*/ 1484 w 1485"/>
              <a:gd name="T1" fmla="*/ 2582 h 2692"/>
              <a:gd name="T2" fmla="*/ 1484 w 1485"/>
              <a:gd name="T3" fmla="*/ 2582 h 2692"/>
              <a:gd name="T4" fmla="*/ 1381 w 1485"/>
              <a:gd name="T5" fmla="*/ 2691 h 2692"/>
              <a:gd name="T6" fmla="*/ 109 w 1485"/>
              <a:gd name="T7" fmla="*/ 2691 h 2692"/>
              <a:gd name="T8" fmla="*/ 0 w 1485"/>
              <a:gd name="T9" fmla="*/ 2582 h 2692"/>
              <a:gd name="T10" fmla="*/ 0 w 1485"/>
              <a:gd name="T11" fmla="*/ 109 h 2692"/>
              <a:gd name="T12" fmla="*/ 109 w 1485"/>
              <a:gd name="T13" fmla="*/ 0 h 2692"/>
              <a:gd name="T14" fmla="*/ 1381 w 1485"/>
              <a:gd name="T15" fmla="*/ 0 h 2692"/>
              <a:gd name="T16" fmla="*/ 1484 w 1485"/>
              <a:gd name="T17" fmla="*/ 109 h 2692"/>
              <a:gd name="T18" fmla="*/ 1484 w 1485"/>
              <a:gd name="T19" fmla="*/ 2582 h 2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5" h="2692">
                <a:moveTo>
                  <a:pt x="1484" y="2582"/>
                </a:moveTo>
                <a:lnTo>
                  <a:pt x="1484" y="2582"/>
                </a:lnTo>
                <a:cubicBezTo>
                  <a:pt x="1484" y="2642"/>
                  <a:pt x="1442" y="2691"/>
                  <a:pt x="1381" y="2691"/>
                </a:cubicBezTo>
                <a:cubicBezTo>
                  <a:pt x="109" y="2691"/>
                  <a:pt x="109" y="2691"/>
                  <a:pt x="109" y="2691"/>
                </a:cubicBezTo>
                <a:cubicBezTo>
                  <a:pt x="48" y="2691"/>
                  <a:pt x="0" y="2642"/>
                  <a:pt x="0" y="2582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9"/>
                  <a:pt x="48" y="0"/>
                  <a:pt x="109" y="0"/>
                </a:cubicBezTo>
                <a:cubicBezTo>
                  <a:pt x="1381" y="0"/>
                  <a:pt x="1381" y="0"/>
                  <a:pt x="1381" y="0"/>
                </a:cubicBezTo>
                <a:cubicBezTo>
                  <a:pt x="1442" y="0"/>
                  <a:pt x="1484" y="49"/>
                  <a:pt x="1484" y="109"/>
                </a:cubicBezTo>
                <a:cubicBezTo>
                  <a:pt x="1484" y="2582"/>
                  <a:pt x="1484" y="2582"/>
                  <a:pt x="1484" y="258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66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2449" name="Freeform 1906"/>
          <p:cNvSpPr>
            <a:spLocks noChangeArrowheads="1"/>
          </p:cNvSpPr>
          <p:nvPr/>
        </p:nvSpPr>
        <p:spPr bwMode="auto">
          <a:xfrm>
            <a:off x="7592310" y="4259511"/>
            <a:ext cx="2113268" cy="7539047"/>
          </a:xfrm>
          <a:custGeom>
            <a:avLst/>
            <a:gdLst>
              <a:gd name="T0" fmla="*/ 648 w 752"/>
              <a:gd name="T1" fmla="*/ 0 h 2692"/>
              <a:gd name="T2" fmla="*/ 751 w 752"/>
              <a:gd name="T3" fmla="*/ 109 h 2692"/>
              <a:gd name="T4" fmla="*/ 751 w 752"/>
              <a:gd name="T5" fmla="*/ 2582 h 2692"/>
              <a:gd name="T6" fmla="*/ 648 w 752"/>
              <a:gd name="T7" fmla="*/ 2691 h 2692"/>
              <a:gd name="T8" fmla="*/ 0 w 752"/>
              <a:gd name="T9" fmla="*/ 2691 h 2692"/>
              <a:gd name="T10" fmla="*/ 0 w 752"/>
              <a:gd name="T11" fmla="*/ 0 h 2692"/>
              <a:gd name="T12" fmla="*/ 648 w 752"/>
              <a:gd name="T13" fmla="*/ 0 h 2692"/>
              <a:gd name="T14" fmla="*/ 648 w 752"/>
              <a:gd name="T15" fmla="*/ 0 h 2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2" h="2692">
                <a:moveTo>
                  <a:pt x="648" y="0"/>
                </a:moveTo>
                <a:cubicBezTo>
                  <a:pt x="709" y="0"/>
                  <a:pt x="751" y="49"/>
                  <a:pt x="751" y="109"/>
                </a:cubicBezTo>
                <a:cubicBezTo>
                  <a:pt x="751" y="109"/>
                  <a:pt x="751" y="109"/>
                  <a:pt x="751" y="2582"/>
                </a:cubicBezTo>
                <a:cubicBezTo>
                  <a:pt x="751" y="2642"/>
                  <a:pt x="709" y="2691"/>
                  <a:pt x="648" y="2691"/>
                </a:cubicBezTo>
                <a:cubicBezTo>
                  <a:pt x="648" y="2691"/>
                  <a:pt x="648" y="2691"/>
                  <a:pt x="0" y="2691"/>
                </a:cubicBezTo>
                <a:cubicBezTo>
                  <a:pt x="0" y="2691"/>
                  <a:pt x="0" y="2691"/>
                  <a:pt x="0" y="0"/>
                </a:cubicBezTo>
                <a:cubicBezTo>
                  <a:pt x="0" y="0"/>
                  <a:pt x="0" y="0"/>
                  <a:pt x="648" y="0"/>
                </a:cubicBezTo>
                <a:lnTo>
                  <a:pt x="648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66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2450" name="Freeform 1907"/>
          <p:cNvSpPr>
            <a:spLocks noChangeArrowheads="1"/>
          </p:cNvSpPr>
          <p:nvPr/>
        </p:nvSpPr>
        <p:spPr bwMode="auto">
          <a:xfrm>
            <a:off x="5540833" y="5198793"/>
            <a:ext cx="4164745" cy="2719000"/>
          </a:xfrm>
          <a:custGeom>
            <a:avLst/>
            <a:gdLst>
              <a:gd name="T0" fmla="*/ 1484 w 1485"/>
              <a:gd name="T1" fmla="*/ 969 h 970"/>
              <a:gd name="T2" fmla="*/ 0 w 1485"/>
              <a:gd name="T3" fmla="*/ 969 h 970"/>
              <a:gd name="T4" fmla="*/ 0 w 1485"/>
              <a:gd name="T5" fmla="*/ 0 h 970"/>
              <a:gd name="T6" fmla="*/ 1484 w 1485"/>
              <a:gd name="T7" fmla="*/ 0 h 970"/>
              <a:gd name="T8" fmla="*/ 1484 w 1485"/>
              <a:gd name="T9" fmla="*/ 969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5" h="970">
                <a:moveTo>
                  <a:pt x="1484" y="969"/>
                </a:moveTo>
                <a:lnTo>
                  <a:pt x="0" y="969"/>
                </a:lnTo>
                <a:lnTo>
                  <a:pt x="0" y="0"/>
                </a:lnTo>
                <a:lnTo>
                  <a:pt x="1484" y="0"/>
                </a:lnTo>
                <a:lnTo>
                  <a:pt x="1484" y="969"/>
                </a:lnTo>
              </a:path>
            </a:pathLst>
          </a:custGeom>
          <a:solidFill>
            <a:srgbClr val="F1F0F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828434"/>
            <a:endParaRPr lang="en-US" sz="16600">
              <a:solidFill>
                <a:prstClr val="white">
                  <a:lumMod val="85000"/>
                </a:prstClr>
              </a:solidFill>
              <a:latin typeface="Lato Light"/>
            </a:endParaRPr>
          </a:p>
        </p:txBody>
      </p:sp>
      <p:sp>
        <p:nvSpPr>
          <p:cNvPr id="2452" name="Freeform 1928"/>
          <p:cNvSpPr>
            <a:spLocks noChangeArrowheads="1"/>
          </p:cNvSpPr>
          <p:nvPr/>
        </p:nvSpPr>
        <p:spPr bwMode="auto">
          <a:xfrm>
            <a:off x="9940382" y="4259511"/>
            <a:ext cx="4164745" cy="7539047"/>
          </a:xfrm>
          <a:custGeom>
            <a:avLst/>
            <a:gdLst>
              <a:gd name="T0" fmla="*/ 1483 w 1484"/>
              <a:gd name="T1" fmla="*/ 2582 h 2692"/>
              <a:gd name="T2" fmla="*/ 1483 w 1484"/>
              <a:gd name="T3" fmla="*/ 2582 h 2692"/>
              <a:gd name="T4" fmla="*/ 1381 w 1484"/>
              <a:gd name="T5" fmla="*/ 2691 h 2692"/>
              <a:gd name="T6" fmla="*/ 103 w 1484"/>
              <a:gd name="T7" fmla="*/ 2691 h 2692"/>
              <a:gd name="T8" fmla="*/ 0 w 1484"/>
              <a:gd name="T9" fmla="*/ 2582 h 2692"/>
              <a:gd name="T10" fmla="*/ 0 w 1484"/>
              <a:gd name="T11" fmla="*/ 109 h 2692"/>
              <a:gd name="T12" fmla="*/ 103 w 1484"/>
              <a:gd name="T13" fmla="*/ 0 h 2692"/>
              <a:gd name="T14" fmla="*/ 1381 w 1484"/>
              <a:gd name="T15" fmla="*/ 0 h 2692"/>
              <a:gd name="T16" fmla="*/ 1483 w 1484"/>
              <a:gd name="T17" fmla="*/ 109 h 2692"/>
              <a:gd name="T18" fmla="*/ 1483 w 1484"/>
              <a:gd name="T19" fmla="*/ 2582 h 2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4" h="2692">
                <a:moveTo>
                  <a:pt x="1483" y="2582"/>
                </a:moveTo>
                <a:lnTo>
                  <a:pt x="1483" y="2582"/>
                </a:lnTo>
                <a:cubicBezTo>
                  <a:pt x="1483" y="2642"/>
                  <a:pt x="1435" y="2691"/>
                  <a:pt x="1381" y="2691"/>
                </a:cubicBezTo>
                <a:cubicBezTo>
                  <a:pt x="103" y="2691"/>
                  <a:pt x="103" y="2691"/>
                  <a:pt x="103" y="2691"/>
                </a:cubicBezTo>
                <a:cubicBezTo>
                  <a:pt x="42" y="2691"/>
                  <a:pt x="0" y="2642"/>
                  <a:pt x="0" y="2582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9"/>
                  <a:pt x="42" y="0"/>
                  <a:pt x="103" y="0"/>
                </a:cubicBezTo>
                <a:cubicBezTo>
                  <a:pt x="1381" y="0"/>
                  <a:pt x="1381" y="0"/>
                  <a:pt x="1381" y="0"/>
                </a:cubicBezTo>
                <a:cubicBezTo>
                  <a:pt x="1435" y="0"/>
                  <a:pt x="1483" y="49"/>
                  <a:pt x="1483" y="109"/>
                </a:cubicBezTo>
                <a:cubicBezTo>
                  <a:pt x="1483" y="2582"/>
                  <a:pt x="1483" y="2582"/>
                  <a:pt x="1483" y="258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66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2453" name="Freeform 1929"/>
          <p:cNvSpPr>
            <a:spLocks noChangeArrowheads="1"/>
          </p:cNvSpPr>
          <p:nvPr/>
        </p:nvSpPr>
        <p:spPr bwMode="auto">
          <a:xfrm>
            <a:off x="12004222" y="4259511"/>
            <a:ext cx="2088551" cy="7539047"/>
          </a:xfrm>
          <a:custGeom>
            <a:avLst/>
            <a:gdLst>
              <a:gd name="T0" fmla="*/ 643 w 746"/>
              <a:gd name="T1" fmla="*/ 0 h 2692"/>
              <a:gd name="T2" fmla="*/ 745 w 746"/>
              <a:gd name="T3" fmla="*/ 109 h 2692"/>
              <a:gd name="T4" fmla="*/ 745 w 746"/>
              <a:gd name="T5" fmla="*/ 2582 h 2692"/>
              <a:gd name="T6" fmla="*/ 643 w 746"/>
              <a:gd name="T7" fmla="*/ 2691 h 2692"/>
              <a:gd name="T8" fmla="*/ 0 w 746"/>
              <a:gd name="T9" fmla="*/ 2691 h 2692"/>
              <a:gd name="T10" fmla="*/ 0 w 746"/>
              <a:gd name="T11" fmla="*/ 0 h 2692"/>
              <a:gd name="T12" fmla="*/ 643 w 746"/>
              <a:gd name="T13" fmla="*/ 0 h 2692"/>
              <a:gd name="T14" fmla="*/ 643 w 746"/>
              <a:gd name="T15" fmla="*/ 0 h 2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6" h="2692">
                <a:moveTo>
                  <a:pt x="643" y="0"/>
                </a:moveTo>
                <a:cubicBezTo>
                  <a:pt x="697" y="0"/>
                  <a:pt x="745" y="49"/>
                  <a:pt x="745" y="109"/>
                </a:cubicBezTo>
                <a:cubicBezTo>
                  <a:pt x="745" y="109"/>
                  <a:pt x="745" y="109"/>
                  <a:pt x="745" y="2582"/>
                </a:cubicBezTo>
                <a:cubicBezTo>
                  <a:pt x="745" y="2642"/>
                  <a:pt x="697" y="2691"/>
                  <a:pt x="643" y="2691"/>
                </a:cubicBezTo>
                <a:cubicBezTo>
                  <a:pt x="643" y="2691"/>
                  <a:pt x="643" y="2691"/>
                  <a:pt x="0" y="2691"/>
                </a:cubicBezTo>
                <a:cubicBezTo>
                  <a:pt x="0" y="2691"/>
                  <a:pt x="0" y="2691"/>
                  <a:pt x="0" y="0"/>
                </a:cubicBezTo>
                <a:cubicBezTo>
                  <a:pt x="0" y="0"/>
                  <a:pt x="0" y="0"/>
                  <a:pt x="643" y="0"/>
                </a:cubicBezTo>
                <a:lnTo>
                  <a:pt x="643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66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2454" name="Freeform 1930"/>
          <p:cNvSpPr>
            <a:spLocks noChangeArrowheads="1"/>
          </p:cNvSpPr>
          <p:nvPr/>
        </p:nvSpPr>
        <p:spPr bwMode="auto">
          <a:xfrm>
            <a:off x="9940382" y="5198793"/>
            <a:ext cx="4164745" cy="2719000"/>
          </a:xfrm>
          <a:custGeom>
            <a:avLst/>
            <a:gdLst>
              <a:gd name="T0" fmla="*/ 1483 w 1484"/>
              <a:gd name="T1" fmla="*/ 969 h 970"/>
              <a:gd name="T2" fmla="*/ 0 w 1484"/>
              <a:gd name="T3" fmla="*/ 969 h 970"/>
              <a:gd name="T4" fmla="*/ 0 w 1484"/>
              <a:gd name="T5" fmla="*/ 0 h 970"/>
              <a:gd name="T6" fmla="*/ 1483 w 1484"/>
              <a:gd name="T7" fmla="*/ 0 h 970"/>
              <a:gd name="T8" fmla="*/ 1483 w 1484"/>
              <a:gd name="T9" fmla="*/ 969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4" h="970">
                <a:moveTo>
                  <a:pt x="1483" y="969"/>
                </a:moveTo>
                <a:lnTo>
                  <a:pt x="0" y="969"/>
                </a:lnTo>
                <a:lnTo>
                  <a:pt x="0" y="0"/>
                </a:lnTo>
                <a:lnTo>
                  <a:pt x="1483" y="0"/>
                </a:lnTo>
                <a:lnTo>
                  <a:pt x="1483" y="969"/>
                </a:lnTo>
              </a:path>
            </a:pathLst>
          </a:custGeom>
          <a:solidFill>
            <a:srgbClr val="F1F0F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828434"/>
            <a:endParaRPr lang="en-US" sz="16600">
              <a:solidFill>
                <a:prstClr val="white">
                  <a:lumMod val="85000"/>
                </a:prstClr>
              </a:solidFill>
              <a:latin typeface="Lato Light"/>
            </a:endParaRPr>
          </a:p>
        </p:txBody>
      </p:sp>
      <p:sp>
        <p:nvSpPr>
          <p:cNvPr id="2456" name="Freeform 1951"/>
          <p:cNvSpPr>
            <a:spLocks noChangeArrowheads="1"/>
          </p:cNvSpPr>
          <p:nvPr/>
        </p:nvSpPr>
        <p:spPr bwMode="auto">
          <a:xfrm>
            <a:off x="14315212" y="4259511"/>
            <a:ext cx="4164745" cy="7539047"/>
          </a:xfrm>
          <a:custGeom>
            <a:avLst/>
            <a:gdLst>
              <a:gd name="T0" fmla="*/ 1485 w 1486"/>
              <a:gd name="T1" fmla="*/ 2582 h 2692"/>
              <a:gd name="T2" fmla="*/ 1485 w 1486"/>
              <a:gd name="T3" fmla="*/ 2582 h 2692"/>
              <a:gd name="T4" fmla="*/ 1382 w 1486"/>
              <a:gd name="T5" fmla="*/ 2691 h 2692"/>
              <a:gd name="T6" fmla="*/ 109 w 1486"/>
              <a:gd name="T7" fmla="*/ 2691 h 2692"/>
              <a:gd name="T8" fmla="*/ 0 w 1486"/>
              <a:gd name="T9" fmla="*/ 2582 h 2692"/>
              <a:gd name="T10" fmla="*/ 0 w 1486"/>
              <a:gd name="T11" fmla="*/ 109 h 2692"/>
              <a:gd name="T12" fmla="*/ 109 w 1486"/>
              <a:gd name="T13" fmla="*/ 0 h 2692"/>
              <a:gd name="T14" fmla="*/ 1382 w 1486"/>
              <a:gd name="T15" fmla="*/ 0 h 2692"/>
              <a:gd name="T16" fmla="*/ 1485 w 1486"/>
              <a:gd name="T17" fmla="*/ 109 h 2692"/>
              <a:gd name="T18" fmla="*/ 1485 w 1486"/>
              <a:gd name="T19" fmla="*/ 2582 h 2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6" h="2692">
                <a:moveTo>
                  <a:pt x="1485" y="2582"/>
                </a:moveTo>
                <a:lnTo>
                  <a:pt x="1485" y="2582"/>
                </a:lnTo>
                <a:cubicBezTo>
                  <a:pt x="1485" y="2642"/>
                  <a:pt x="1442" y="2691"/>
                  <a:pt x="1382" y="2691"/>
                </a:cubicBezTo>
                <a:cubicBezTo>
                  <a:pt x="109" y="2691"/>
                  <a:pt x="109" y="2691"/>
                  <a:pt x="109" y="2691"/>
                </a:cubicBezTo>
                <a:cubicBezTo>
                  <a:pt x="49" y="2691"/>
                  <a:pt x="0" y="2642"/>
                  <a:pt x="0" y="2582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9"/>
                  <a:pt x="49" y="0"/>
                  <a:pt x="109" y="0"/>
                </a:cubicBezTo>
                <a:cubicBezTo>
                  <a:pt x="1382" y="0"/>
                  <a:pt x="1382" y="0"/>
                  <a:pt x="1382" y="0"/>
                </a:cubicBezTo>
                <a:cubicBezTo>
                  <a:pt x="1442" y="0"/>
                  <a:pt x="1485" y="49"/>
                  <a:pt x="1485" y="109"/>
                </a:cubicBezTo>
                <a:cubicBezTo>
                  <a:pt x="1485" y="2582"/>
                  <a:pt x="1485" y="2582"/>
                  <a:pt x="1485" y="25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66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2457" name="Freeform 1952"/>
          <p:cNvSpPr>
            <a:spLocks noChangeArrowheads="1"/>
          </p:cNvSpPr>
          <p:nvPr/>
        </p:nvSpPr>
        <p:spPr bwMode="auto">
          <a:xfrm>
            <a:off x="16366697" y="4259511"/>
            <a:ext cx="2113268" cy="7539047"/>
          </a:xfrm>
          <a:custGeom>
            <a:avLst/>
            <a:gdLst>
              <a:gd name="T0" fmla="*/ 648 w 752"/>
              <a:gd name="T1" fmla="*/ 0 h 2692"/>
              <a:gd name="T2" fmla="*/ 751 w 752"/>
              <a:gd name="T3" fmla="*/ 109 h 2692"/>
              <a:gd name="T4" fmla="*/ 751 w 752"/>
              <a:gd name="T5" fmla="*/ 2582 h 2692"/>
              <a:gd name="T6" fmla="*/ 648 w 752"/>
              <a:gd name="T7" fmla="*/ 2691 h 2692"/>
              <a:gd name="T8" fmla="*/ 0 w 752"/>
              <a:gd name="T9" fmla="*/ 2691 h 2692"/>
              <a:gd name="T10" fmla="*/ 0 w 752"/>
              <a:gd name="T11" fmla="*/ 0 h 2692"/>
              <a:gd name="T12" fmla="*/ 648 w 752"/>
              <a:gd name="T13" fmla="*/ 0 h 2692"/>
              <a:gd name="T14" fmla="*/ 648 w 752"/>
              <a:gd name="T15" fmla="*/ 0 h 2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2" h="2692">
                <a:moveTo>
                  <a:pt x="648" y="0"/>
                </a:moveTo>
                <a:cubicBezTo>
                  <a:pt x="708" y="0"/>
                  <a:pt x="751" y="49"/>
                  <a:pt x="751" y="109"/>
                </a:cubicBezTo>
                <a:cubicBezTo>
                  <a:pt x="751" y="109"/>
                  <a:pt x="751" y="109"/>
                  <a:pt x="751" y="2582"/>
                </a:cubicBezTo>
                <a:cubicBezTo>
                  <a:pt x="751" y="2642"/>
                  <a:pt x="708" y="2691"/>
                  <a:pt x="648" y="2691"/>
                </a:cubicBezTo>
                <a:cubicBezTo>
                  <a:pt x="648" y="2691"/>
                  <a:pt x="648" y="2691"/>
                  <a:pt x="0" y="2691"/>
                </a:cubicBezTo>
                <a:cubicBezTo>
                  <a:pt x="0" y="2691"/>
                  <a:pt x="0" y="2691"/>
                  <a:pt x="0" y="0"/>
                </a:cubicBezTo>
                <a:cubicBezTo>
                  <a:pt x="0" y="0"/>
                  <a:pt x="0" y="0"/>
                  <a:pt x="648" y="0"/>
                </a:cubicBezTo>
                <a:lnTo>
                  <a:pt x="648" y="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66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2458" name="Freeform 1953"/>
          <p:cNvSpPr>
            <a:spLocks noChangeArrowheads="1"/>
          </p:cNvSpPr>
          <p:nvPr/>
        </p:nvSpPr>
        <p:spPr bwMode="auto">
          <a:xfrm>
            <a:off x="14315212" y="5198793"/>
            <a:ext cx="4164745" cy="2719000"/>
          </a:xfrm>
          <a:custGeom>
            <a:avLst/>
            <a:gdLst>
              <a:gd name="T0" fmla="*/ 1485 w 1486"/>
              <a:gd name="T1" fmla="*/ 969 h 970"/>
              <a:gd name="T2" fmla="*/ 0 w 1486"/>
              <a:gd name="T3" fmla="*/ 969 h 970"/>
              <a:gd name="T4" fmla="*/ 0 w 1486"/>
              <a:gd name="T5" fmla="*/ 0 h 970"/>
              <a:gd name="T6" fmla="*/ 1485 w 1486"/>
              <a:gd name="T7" fmla="*/ 0 h 970"/>
              <a:gd name="T8" fmla="*/ 1485 w 1486"/>
              <a:gd name="T9" fmla="*/ 969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970">
                <a:moveTo>
                  <a:pt x="1485" y="969"/>
                </a:moveTo>
                <a:lnTo>
                  <a:pt x="0" y="969"/>
                </a:lnTo>
                <a:lnTo>
                  <a:pt x="0" y="0"/>
                </a:lnTo>
                <a:lnTo>
                  <a:pt x="1485" y="0"/>
                </a:lnTo>
                <a:lnTo>
                  <a:pt x="1485" y="969"/>
                </a:lnTo>
              </a:path>
            </a:pathLst>
          </a:custGeom>
          <a:solidFill>
            <a:srgbClr val="F1F0F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828434"/>
            <a:endParaRPr lang="en-US" sz="16600">
              <a:solidFill>
                <a:prstClr val="white">
                  <a:lumMod val="85000"/>
                </a:prstClr>
              </a:solidFill>
              <a:latin typeface="Lato Light"/>
            </a:endParaRPr>
          </a:p>
        </p:txBody>
      </p:sp>
      <p:sp>
        <p:nvSpPr>
          <p:cNvPr id="2460" name="Freeform 1974"/>
          <p:cNvSpPr>
            <a:spLocks noChangeArrowheads="1"/>
          </p:cNvSpPr>
          <p:nvPr/>
        </p:nvSpPr>
        <p:spPr bwMode="auto">
          <a:xfrm>
            <a:off x="18714761" y="4259511"/>
            <a:ext cx="4164745" cy="7539047"/>
          </a:xfrm>
          <a:custGeom>
            <a:avLst/>
            <a:gdLst>
              <a:gd name="T0" fmla="*/ 1484 w 1485"/>
              <a:gd name="T1" fmla="*/ 2582 h 2692"/>
              <a:gd name="T2" fmla="*/ 1484 w 1485"/>
              <a:gd name="T3" fmla="*/ 2582 h 2692"/>
              <a:gd name="T4" fmla="*/ 1381 w 1485"/>
              <a:gd name="T5" fmla="*/ 2691 h 2692"/>
              <a:gd name="T6" fmla="*/ 103 w 1485"/>
              <a:gd name="T7" fmla="*/ 2691 h 2692"/>
              <a:gd name="T8" fmla="*/ 0 w 1485"/>
              <a:gd name="T9" fmla="*/ 2582 h 2692"/>
              <a:gd name="T10" fmla="*/ 0 w 1485"/>
              <a:gd name="T11" fmla="*/ 109 h 2692"/>
              <a:gd name="T12" fmla="*/ 103 w 1485"/>
              <a:gd name="T13" fmla="*/ 0 h 2692"/>
              <a:gd name="T14" fmla="*/ 1381 w 1485"/>
              <a:gd name="T15" fmla="*/ 0 h 2692"/>
              <a:gd name="T16" fmla="*/ 1484 w 1485"/>
              <a:gd name="T17" fmla="*/ 109 h 2692"/>
              <a:gd name="T18" fmla="*/ 1484 w 1485"/>
              <a:gd name="T19" fmla="*/ 2582 h 2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5" h="2692">
                <a:moveTo>
                  <a:pt x="1484" y="2582"/>
                </a:moveTo>
                <a:lnTo>
                  <a:pt x="1484" y="2582"/>
                </a:lnTo>
                <a:cubicBezTo>
                  <a:pt x="1484" y="2642"/>
                  <a:pt x="1436" y="2691"/>
                  <a:pt x="1381" y="2691"/>
                </a:cubicBezTo>
                <a:cubicBezTo>
                  <a:pt x="103" y="2691"/>
                  <a:pt x="103" y="2691"/>
                  <a:pt x="103" y="2691"/>
                </a:cubicBezTo>
                <a:cubicBezTo>
                  <a:pt x="42" y="2691"/>
                  <a:pt x="0" y="2642"/>
                  <a:pt x="0" y="2582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9"/>
                  <a:pt x="42" y="0"/>
                  <a:pt x="103" y="0"/>
                </a:cubicBezTo>
                <a:cubicBezTo>
                  <a:pt x="1381" y="0"/>
                  <a:pt x="1381" y="0"/>
                  <a:pt x="1381" y="0"/>
                </a:cubicBezTo>
                <a:cubicBezTo>
                  <a:pt x="1436" y="0"/>
                  <a:pt x="1484" y="49"/>
                  <a:pt x="1484" y="109"/>
                </a:cubicBezTo>
                <a:cubicBezTo>
                  <a:pt x="1484" y="2582"/>
                  <a:pt x="1484" y="2582"/>
                  <a:pt x="1484" y="258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66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2461" name="Freeform 1975"/>
          <p:cNvSpPr>
            <a:spLocks noChangeArrowheads="1"/>
          </p:cNvSpPr>
          <p:nvPr/>
        </p:nvSpPr>
        <p:spPr bwMode="auto">
          <a:xfrm>
            <a:off x="20766246" y="4259511"/>
            <a:ext cx="2113268" cy="7539047"/>
          </a:xfrm>
          <a:custGeom>
            <a:avLst/>
            <a:gdLst>
              <a:gd name="T0" fmla="*/ 648 w 752"/>
              <a:gd name="T1" fmla="*/ 0 h 2692"/>
              <a:gd name="T2" fmla="*/ 751 w 752"/>
              <a:gd name="T3" fmla="*/ 109 h 2692"/>
              <a:gd name="T4" fmla="*/ 751 w 752"/>
              <a:gd name="T5" fmla="*/ 2582 h 2692"/>
              <a:gd name="T6" fmla="*/ 648 w 752"/>
              <a:gd name="T7" fmla="*/ 2691 h 2692"/>
              <a:gd name="T8" fmla="*/ 0 w 752"/>
              <a:gd name="T9" fmla="*/ 2691 h 2692"/>
              <a:gd name="T10" fmla="*/ 0 w 752"/>
              <a:gd name="T11" fmla="*/ 0 h 2692"/>
              <a:gd name="T12" fmla="*/ 648 w 752"/>
              <a:gd name="T13" fmla="*/ 0 h 2692"/>
              <a:gd name="T14" fmla="*/ 648 w 752"/>
              <a:gd name="T15" fmla="*/ 0 h 2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2" h="2692">
                <a:moveTo>
                  <a:pt x="648" y="0"/>
                </a:moveTo>
                <a:cubicBezTo>
                  <a:pt x="703" y="0"/>
                  <a:pt x="751" y="49"/>
                  <a:pt x="751" y="109"/>
                </a:cubicBezTo>
                <a:cubicBezTo>
                  <a:pt x="751" y="109"/>
                  <a:pt x="751" y="109"/>
                  <a:pt x="751" y="2582"/>
                </a:cubicBezTo>
                <a:cubicBezTo>
                  <a:pt x="751" y="2642"/>
                  <a:pt x="703" y="2691"/>
                  <a:pt x="648" y="2691"/>
                </a:cubicBezTo>
                <a:cubicBezTo>
                  <a:pt x="648" y="2691"/>
                  <a:pt x="648" y="2691"/>
                  <a:pt x="0" y="2691"/>
                </a:cubicBezTo>
                <a:cubicBezTo>
                  <a:pt x="0" y="2691"/>
                  <a:pt x="0" y="2691"/>
                  <a:pt x="0" y="0"/>
                </a:cubicBezTo>
                <a:cubicBezTo>
                  <a:pt x="0" y="0"/>
                  <a:pt x="0" y="0"/>
                  <a:pt x="648" y="0"/>
                </a:cubicBezTo>
                <a:lnTo>
                  <a:pt x="648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1828434"/>
            <a:endParaRPr lang="en-US" sz="166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2462" name="Freeform 1976"/>
          <p:cNvSpPr>
            <a:spLocks noChangeArrowheads="1"/>
          </p:cNvSpPr>
          <p:nvPr/>
        </p:nvSpPr>
        <p:spPr bwMode="auto">
          <a:xfrm>
            <a:off x="18714761" y="5198793"/>
            <a:ext cx="4164745" cy="2719000"/>
          </a:xfrm>
          <a:custGeom>
            <a:avLst/>
            <a:gdLst>
              <a:gd name="T0" fmla="*/ 1484 w 1485"/>
              <a:gd name="T1" fmla="*/ 969 h 970"/>
              <a:gd name="T2" fmla="*/ 0 w 1485"/>
              <a:gd name="T3" fmla="*/ 969 h 970"/>
              <a:gd name="T4" fmla="*/ 0 w 1485"/>
              <a:gd name="T5" fmla="*/ 0 h 970"/>
              <a:gd name="T6" fmla="*/ 1484 w 1485"/>
              <a:gd name="T7" fmla="*/ 0 h 970"/>
              <a:gd name="T8" fmla="*/ 1484 w 1485"/>
              <a:gd name="T9" fmla="*/ 969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5" h="970">
                <a:moveTo>
                  <a:pt x="1484" y="969"/>
                </a:moveTo>
                <a:lnTo>
                  <a:pt x="0" y="969"/>
                </a:lnTo>
                <a:lnTo>
                  <a:pt x="0" y="0"/>
                </a:lnTo>
                <a:lnTo>
                  <a:pt x="1484" y="0"/>
                </a:lnTo>
                <a:lnTo>
                  <a:pt x="1484" y="969"/>
                </a:lnTo>
              </a:path>
            </a:pathLst>
          </a:custGeom>
          <a:solidFill>
            <a:srgbClr val="F1F0F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828434"/>
            <a:endParaRPr lang="en-US" sz="16600">
              <a:solidFill>
                <a:prstClr val="white">
                  <a:lumMod val="85000"/>
                </a:prstClr>
              </a:solidFill>
              <a:latin typeface="Lato Light"/>
            </a:endParaRPr>
          </a:p>
        </p:txBody>
      </p:sp>
      <p:sp>
        <p:nvSpPr>
          <p:cNvPr id="2464" name="TextBox 2463"/>
          <p:cNvSpPr txBox="1"/>
          <p:nvPr/>
        </p:nvSpPr>
        <p:spPr>
          <a:xfrm>
            <a:off x="5761966" y="8540583"/>
            <a:ext cx="3660688" cy="1810588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400" b="1" dirty="0">
                <a:solidFill>
                  <a:prstClr val="white"/>
                </a:solidFill>
                <a:latin typeface="Lato Regular"/>
                <a:cs typeface="Lato Regular"/>
              </a:rPr>
              <a:t>Lorem Ipsum is simply dummy text of the printing and typesetting industry.</a:t>
            </a:r>
            <a:endParaRPr lang="en-US" sz="2400" dirty="0">
              <a:solidFill>
                <a:prstClr val="white"/>
              </a:solidFill>
              <a:latin typeface="Lato Light"/>
              <a:cs typeface="Lato Light"/>
            </a:endParaRPr>
          </a:p>
        </p:txBody>
      </p:sp>
      <p:sp>
        <p:nvSpPr>
          <p:cNvPr id="2465" name="TextBox 2464"/>
          <p:cNvSpPr txBox="1"/>
          <p:nvPr/>
        </p:nvSpPr>
        <p:spPr>
          <a:xfrm>
            <a:off x="10173877" y="8540583"/>
            <a:ext cx="3660688" cy="1810588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400" b="1" dirty="0">
                <a:solidFill>
                  <a:prstClr val="white"/>
                </a:solidFill>
                <a:latin typeface="Lato Regular"/>
                <a:cs typeface="Lato Regular"/>
              </a:rPr>
              <a:t>Lorem Ipsum is simply dummy text of the printing and typesetting industry.</a:t>
            </a:r>
            <a:endParaRPr lang="en-US" sz="2400" dirty="0">
              <a:solidFill>
                <a:prstClr val="white"/>
              </a:solidFill>
              <a:latin typeface="Lato Light"/>
              <a:cs typeface="Lato Light"/>
            </a:endParaRPr>
          </a:p>
        </p:txBody>
      </p:sp>
      <p:sp>
        <p:nvSpPr>
          <p:cNvPr id="2466" name="TextBox 2465"/>
          <p:cNvSpPr txBox="1"/>
          <p:nvPr/>
        </p:nvSpPr>
        <p:spPr>
          <a:xfrm>
            <a:off x="14536353" y="8540583"/>
            <a:ext cx="3660688" cy="1810588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400" b="1" dirty="0">
                <a:solidFill>
                  <a:prstClr val="white"/>
                </a:solidFill>
                <a:latin typeface="Lato Regular"/>
                <a:cs typeface="Lato Regular"/>
              </a:rPr>
              <a:t>Lorem Ipsum is simply dummy text of the printing and typesetting industry.</a:t>
            </a:r>
            <a:endParaRPr lang="en-US" sz="2400" dirty="0">
              <a:solidFill>
                <a:prstClr val="white"/>
              </a:solidFill>
              <a:latin typeface="Lato Light"/>
              <a:cs typeface="Lato Light"/>
            </a:endParaRPr>
          </a:p>
        </p:txBody>
      </p:sp>
      <p:sp>
        <p:nvSpPr>
          <p:cNvPr id="2467" name="TextBox 2466"/>
          <p:cNvSpPr txBox="1"/>
          <p:nvPr/>
        </p:nvSpPr>
        <p:spPr>
          <a:xfrm>
            <a:off x="18935902" y="8540583"/>
            <a:ext cx="3660688" cy="1810588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400" b="1" dirty="0">
                <a:solidFill>
                  <a:prstClr val="white"/>
                </a:solidFill>
                <a:latin typeface="Lato Regular"/>
                <a:cs typeface="Lato Regular"/>
              </a:rPr>
              <a:t>Lorem Ipsum is simply dummy text of the printing and typesetting industry.</a:t>
            </a:r>
            <a:endParaRPr lang="en-US" sz="2400" dirty="0">
              <a:solidFill>
                <a:prstClr val="white"/>
              </a:solidFill>
              <a:latin typeface="Lato Light"/>
              <a:cs typeface="Lato Light"/>
            </a:endParaRPr>
          </a:p>
        </p:txBody>
      </p:sp>
      <p:sp>
        <p:nvSpPr>
          <p:cNvPr id="2468" name="TextBox 2467"/>
          <p:cNvSpPr txBox="1"/>
          <p:nvPr/>
        </p:nvSpPr>
        <p:spPr>
          <a:xfrm>
            <a:off x="1356284" y="8540583"/>
            <a:ext cx="3660688" cy="1810588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ctr" defTabSz="1828434">
              <a:lnSpc>
                <a:spcPct val="110000"/>
              </a:lnSpc>
            </a:pPr>
            <a:r>
              <a:rPr lang="en-US" sz="2400" b="1" dirty="0">
                <a:solidFill>
                  <a:prstClr val="white"/>
                </a:solidFill>
                <a:latin typeface="Lato Regular"/>
                <a:cs typeface="Lato Regular"/>
              </a:rPr>
              <a:t>Lorem Ipsum is simply dummy text of the printing and typesetting industry.</a:t>
            </a:r>
            <a:endParaRPr lang="en-US" sz="2400" dirty="0">
              <a:solidFill>
                <a:prstClr val="white"/>
              </a:solidFill>
              <a:latin typeface="Lato Light"/>
              <a:cs typeface="Lato Ligh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1953C4-9F4D-4F0C-A8C4-492C30D3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tx1"/>
                </a:solidFill>
              </a:rPr>
              <a:t>Product Sales Table </a:t>
            </a:r>
            <a:endParaRPr lang="en-US" dirty="0"/>
          </a:p>
        </p:txBody>
      </p:sp>
      <p:sp>
        <p:nvSpPr>
          <p:cNvPr id="37" name="Freeform 104">
            <a:extLst>
              <a:ext uri="{FF2B5EF4-FFF2-40B4-BE49-F238E27FC236}">
                <a16:creationId xmlns:a16="http://schemas.microsoft.com/office/drawing/2014/main" id="{A3BE433E-CAA3-487A-AE6D-488FF169277F}"/>
              </a:ext>
            </a:extLst>
          </p:cNvPr>
          <p:cNvSpPr>
            <a:spLocks noEditPoints="1"/>
          </p:cNvSpPr>
          <p:nvPr/>
        </p:nvSpPr>
        <p:spPr bwMode="auto">
          <a:xfrm>
            <a:off x="2870013" y="5543100"/>
            <a:ext cx="652992" cy="2035717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rgbClr val="660002"/>
          </a:solidFill>
          <a:ln>
            <a:noFill/>
          </a:ln>
          <a:effectLst/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48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E3C4626-9BA7-4695-9C6E-65E226DC6007}"/>
              </a:ext>
            </a:extLst>
          </p:cNvPr>
          <p:cNvGrpSpPr/>
          <p:nvPr/>
        </p:nvGrpSpPr>
        <p:grpSpPr>
          <a:xfrm>
            <a:off x="20202284" y="5650080"/>
            <a:ext cx="1311703" cy="1891097"/>
            <a:chOff x="8070381" y="750589"/>
            <a:chExt cx="1775895" cy="2560328"/>
          </a:xfrm>
          <a:solidFill>
            <a:srgbClr val="EE6F29"/>
          </a:solidFill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369922D-A8EE-45FF-B786-E6F8F53C96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8F032107-4E65-44C3-9AC3-1ABC4A4DB253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2" name="Freeform 20">
            <a:extLst>
              <a:ext uri="{FF2B5EF4-FFF2-40B4-BE49-F238E27FC236}">
                <a16:creationId xmlns:a16="http://schemas.microsoft.com/office/drawing/2014/main" id="{747CEB45-C986-4D99-BDED-8663E5CE2228}"/>
              </a:ext>
            </a:extLst>
          </p:cNvPr>
          <p:cNvSpPr>
            <a:spLocks noEditPoints="1"/>
          </p:cNvSpPr>
          <p:nvPr/>
        </p:nvSpPr>
        <p:spPr bwMode="auto">
          <a:xfrm>
            <a:off x="15776003" y="5940133"/>
            <a:ext cx="1181371" cy="1330537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rgbClr val="D20825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  <a:latin typeface="Calibri" panose="020F0502020204030204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E08EFC-8D6E-49FE-B78E-C165DABCCBAF}"/>
              </a:ext>
            </a:extLst>
          </p:cNvPr>
          <p:cNvGrpSpPr/>
          <p:nvPr/>
        </p:nvGrpSpPr>
        <p:grpSpPr>
          <a:xfrm>
            <a:off x="11294324" y="5809215"/>
            <a:ext cx="1395087" cy="1240083"/>
            <a:chOff x="2706845" y="4671624"/>
            <a:chExt cx="603818" cy="536730"/>
          </a:xfrm>
          <a:solidFill>
            <a:srgbClr val="B9071F"/>
          </a:solidFill>
        </p:grpSpPr>
        <p:sp>
          <p:nvSpPr>
            <p:cNvPr id="44" name="Freeform 142">
              <a:extLst>
                <a:ext uri="{FF2B5EF4-FFF2-40B4-BE49-F238E27FC236}">
                  <a16:creationId xmlns:a16="http://schemas.microsoft.com/office/drawing/2014/main" id="{BCCB4F05-1945-46FF-9AFB-C4EFD9EC4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Freeform 143">
              <a:extLst>
                <a:ext uri="{FF2B5EF4-FFF2-40B4-BE49-F238E27FC236}">
                  <a16:creationId xmlns:a16="http://schemas.microsoft.com/office/drawing/2014/main" id="{2C33B125-9C28-4258-99BD-3BCE1D55D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" name="Freeform 144">
              <a:extLst>
                <a:ext uri="{FF2B5EF4-FFF2-40B4-BE49-F238E27FC236}">
                  <a16:creationId xmlns:a16="http://schemas.microsoft.com/office/drawing/2014/main" id="{63040F1B-D6E3-40A3-BE52-944D11CB0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Freeform 145">
              <a:extLst>
                <a:ext uri="{FF2B5EF4-FFF2-40B4-BE49-F238E27FC236}">
                  <a16:creationId xmlns:a16="http://schemas.microsoft.com/office/drawing/2014/main" id="{F428F6B7-75D5-4E9C-8A80-9A3600421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Freeform 146">
              <a:extLst>
                <a:ext uri="{FF2B5EF4-FFF2-40B4-BE49-F238E27FC236}">
                  <a16:creationId xmlns:a16="http://schemas.microsoft.com/office/drawing/2014/main" id="{93C2C0B1-366C-4F28-A0B7-A8121DB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9" name="Freeform 69">
            <a:extLst>
              <a:ext uri="{FF2B5EF4-FFF2-40B4-BE49-F238E27FC236}">
                <a16:creationId xmlns:a16="http://schemas.microsoft.com/office/drawing/2014/main" id="{CAE6569D-BEE6-4172-B4BB-ADB39B5062DE}"/>
              </a:ext>
            </a:extLst>
          </p:cNvPr>
          <p:cNvSpPr>
            <a:spLocks noEditPoints="1"/>
          </p:cNvSpPr>
          <p:nvPr/>
        </p:nvSpPr>
        <p:spPr bwMode="auto">
          <a:xfrm>
            <a:off x="7093078" y="5672165"/>
            <a:ext cx="973755" cy="1323970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rgbClr val="8E0003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493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&amp; EASY TO EDIT TABLE</a:t>
            </a: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16890"/>
              </p:ext>
            </p:extLst>
          </p:nvPr>
        </p:nvGraphicFramePr>
        <p:xfrm>
          <a:off x="1828803" y="3833665"/>
          <a:ext cx="20726410" cy="7121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2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24398">
                <a:tc>
                  <a:txBody>
                    <a:bodyPr/>
                    <a:lstStyle/>
                    <a:p>
                      <a:endParaRPr lang="en-US" sz="3200" b="0" cap="none" spc="-2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1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2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3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4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6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398">
                <a:tc>
                  <a:txBody>
                    <a:bodyPr/>
                    <a:lstStyle/>
                    <a:p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Data one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56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75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45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398">
                <a:tc>
                  <a:txBody>
                    <a:bodyPr/>
                    <a:lstStyle/>
                    <a:p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Data </a:t>
                      </a:r>
                      <a:r>
                        <a:rPr lang="en-US" sz="3200" b="0" cap="none" spc="-20" baseline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two</a:t>
                      </a:r>
                      <a:endParaRPr lang="en-US" sz="3200" b="0" cap="none" spc="-2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75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89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58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48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4398">
                <a:tc>
                  <a:txBody>
                    <a:bodyPr/>
                    <a:lstStyle/>
                    <a:p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Data three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55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75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4398">
                <a:tc>
                  <a:txBody>
                    <a:bodyPr/>
                    <a:lstStyle/>
                    <a:p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Data four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55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70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84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</a:rPr>
                        <a:t>52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55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6757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&amp; EASY TO EDIT TABLE</a:t>
            </a: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669952"/>
              </p:ext>
            </p:extLst>
          </p:nvPr>
        </p:nvGraphicFramePr>
        <p:xfrm>
          <a:off x="1828803" y="3846698"/>
          <a:ext cx="20726410" cy="804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2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 sz="3200" b="0" cap="none" spc="-2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243840" marR="243840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1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2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3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4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Data one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48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75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45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Data </a:t>
                      </a:r>
                      <a:r>
                        <a:rPr lang="en-US" sz="3200" b="0" cap="none" spc="-20" baseline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two</a:t>
                      </a:r>
                      <a:endParaRPr lang="en-US" sz="3200" b="0" cap="none" spc="-2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75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89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58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48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Data three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55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75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Data four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55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70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84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52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55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Data five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48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75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45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Data six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75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89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58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48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Data</a:t>
                      </a:r>
                      <a:r>
                        <a:rPr lang="en-US" sz="3200" b="0" cap="none" spc="-20" baseline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 seven</a:t>
                      </a:r>
                      <a:endParaRPr lang="en-US" sz="3200" b="0" cap="none" spc="-2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55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75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Data eight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55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70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84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52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55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Data</a:t>
                      </a:r>
                      <a:r>
                        <a:rPr lang="en-US" sz="3200" b="0" cap="none" spc="-20" baseline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 nine</a:t>
                      </a:r>
                      <a:endParaRPr lang="en-US" sz="3200" b="0" cap="none" spc="-2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48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75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45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200" b="0" cap="none" spc="-2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Total data</a:t>
                      </a:r>
                    </a:p>
                  </a:txBody>
                  <a:tcPr marL="243840" marR="243840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3200" b="0" kern="1200" cap="none" spc="-2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456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3200" b="0" kern="1200" cap="none" spc="-2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556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3200" b="0" kern="1200" cap="none" spc="-2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681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3200" b="0" kern="1200" cap="none" spc="-2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425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3200" b="0" kern="1200" cap="none" spc="-2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474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3200" b="0" kern="1200" cap="none" spc="-2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454</a:t>
                      </a:r>
                    </a:p>
                  </a:txBody>
                  <a:tcPr marL="243840" marR="243840" marT="121920" marB="121920" anchor="b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9450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76529049"/>
              </p:ext>
            </p:extLst>
          </p:nvPr>
        </p:nvGraphicFramePr>
        <p:xfrm>
          <a:off x="3657600" y="4065588"/>
          <a:ext cx="20726410" cy="7121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2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69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24398">
                <a:tc>
                  <a:txBody>
                    <a:bodyPr/>
                    <a:lstStyle/>
                    <a:p>
                      <a:endParaRPr lang="en-US" sz="3200" b="0" cap="none" spc="-20" dirty="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1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2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3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4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baseline="0" dirty="0">
                          <a:solidFill>
                            <a:schemeClr val="bg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Column 6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398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Row one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48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75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45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398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Row</a:t>
                      </a:r>
                      <a:r>
                        <a:rPr lang="en-US" sz="3200" b="0" cap="none" spc="-20" baseline="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 two</a:t>
                      </a:r>
                      <a:endParaRPr lang="en-US" sz="3200" b="0" cap="none" spc="-20" dirty="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75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89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58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48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4398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Row three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66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55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75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4398">
                <a:tc>
                  <a:txBody>
                    <a:bodyPr/>
                    <a:lstStyle/>
                    <a:p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Row four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55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70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84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52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55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cap="none" spc="-2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marL="226278" marR="226278" marT="121920" marB="121920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018896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wcTee1vX"/>
  <p:tag name="ARTICULATE_PROJECT_OPEN" val="0"/>
  <p:tag name="ARTICULATE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Custom 14">
      <a:dk1>
        <a:srgbClr val="272E3A"/>
      </a:dk1>
      <a:lt1>
        <a:sysClr val="window" lastClr="FFFFFF"/>
      </a:lt1>
      <a:dk2>
        <a:srgbClr val="272E3A"/>
      </a:dk2>
      <a:lt2>
        <a:srgbClr val="E7E6E6"/>
      </a:lt2>
      <a:accent1>
        <a:srgbClr val="660002"/>
      </a:accent1>
      <a:accent2>
        <a:srgbClr val="8E0003"/>
      </a:accent2>
      <a:accent3>
        <a:srgbClr val="B9071F"/>
      </a:accent3>
      <a:accent4>
        <a:srgbClr val="D20825"/>
      </a:accent4>
      <a:accent5>
        <a:srgbClr val="EE6F29"/>
      </a:accent5>
      <a:accent6>
        <a:srgbClr val="FDBD58"/>
      </a:accent6>
      <a:hlink>
        <a:srgbClr val="FFE18B"/>
      </a:hlink>
      <a:folHlink>
        <a:srgbClr val="954F72"/>
      </a:folHlink>
    </a:clrScheme>
    <a:fontScheme name="Custom 48">
      <a:majorFont>
        <a:latin typeface="Montserrat"/>
        <a:ea typeface=""/>
        <a:cs typeface=""/>
      </a:majorFont>
      <a:minorFont>
        <a:latin typeface="Montserra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aningful Template">
  <a:themeElements>
    <a:clrScheme name="Meaningful Template">
      <a:dk1>
        <a:srgbClr val="000000"/>
      </a:dk1>
      <a:lt1>
        <a:srgbClr val="FFFFFF"/>
      </a:lt1>
      <a:dk2>
        <a:srgbClr val="5E6970"/>
      </a:dk2>
      <a:lt2>
        <a:srgbClr val="FFFFFF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8D248D"/>
      </a:accent6>
      <a:hlink>
        <a:srgbClr val="2A9D8F"/>
      </a:hlink>
      <a:folHlink>
        <a:srgbClr val="000000"/>
      </a:folHlink>
    </a:clrScheme>
    <a:fontScheme name="Custom 77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3192</TotalTime>
  <Words>3980</Words>
  <Application>Microsoft Office PowerPoint</Application>
  <PresentationFormat>Custom</PresentationFormat>
  <Paragraphs>970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61" baseType="lpstr">
      <vt:lpstr>Aller Bold</vt:lpstr>
      <vt:lpstr>Arial</vt:lpstr>
      <vt:lpstr>Calibri</vt:lpstr>
      <vt:lpstr>dt-line-business-01</vt:lpstr>
      <vt:lpstr>dt-line-people-01</vt:lpstr>
      <vt:lpstr>Ionicons</vt:lpstr>
      <vt:lpstr>Lato Light</vt:lpstr>
      <vt:lpstr>Lato Regular</vt:lpstr>
      <vt:lpstr>Montserrat</vt:lpstr>
      <vt:lpstr>Montserrat Extra Bold</vt:lpstr>
      <vt:lpstr>Montserrat Light</vt:lpstr>
      <vt:lpstr>Montserrat Semi Bold</vt:lpstr>
      <vt:lpstr>Open Sans</vt:lpstr>
      <vt:lpstr>Open Sans Light</vt:lpstr>
      <vt:lpstr>Questrial</vt:lpstr>
      <vt:lpstr>Roboto Light</vt:lpstr>
      <vt:lpstr>Office Theme</vt:lpstr>
      <vt:lpstr>Meaningful Template</vt:lpstr>
      <vt:lpstr>4 OPTIONS INFOGRAPHIC</vt:lpstr>
      <vt:lpstr>Table Layout Design</vt:lpstr>
      <vt:lpstr>OPPORTUNITY USING COMPARISON TABLE</vt:lpstr>
      <vt:lpstr>TABLE WITH ICONS &amp; OPTIONS</vt:lpstr>
      <vt:lpstr>TABLE WITH ICONS &amp; DATA</vt:lpstr>
      <vt:lpstr>Product Sales Table </vt:lpstr>
      <vt:lpstr>SIMPLE &amp; EASY TO EDIT TABLE</vt:lpstr>
      <vt:lpstr>SIMPLE &amp; EASY TO EDIT TABLE</vt:lpstr>
      <vt:lpstr>Title Here </vt:lpstr>
      <vt:lpstr>Title Here </vt:lpstr>
      <vt:lpstr>Title Here </vt:lpstr>
      <vt:lpstr>Title Here</vt:lpstr>
      <vt:lpstr>Title Here</vt:lpstr>
      <vt:lpstr>Title Here </vt:lpstr>
      <vt:lpstr>Your Awesome Title Here </vt:lpstr>
      <vt:lpstr>Your Awesome Title Here </vt:lpstr>
      <vt:lpstr>Title Here</vt:lpstr>
      <vt:lpstr>Table with icons</vt:lpstr>
      <vt:lpstr>Table with icons</vt:lpstr>
      <vt:lpstr>PowerPoint Presentation</vt:lpstr>
      <vt:lpstr>Title Here </vt:lpstr>
      <vt:lpstr>PowerPoint Presentation</vt:lpstr>
      <vt:lpstr>Title Here </vt:lpstr>
      <vt:lpstr>Title Here </vt:lpstr>
      <vt:lpstr>Title Here </vt:lpstr>
      <vt:lpstr>Matrix Chart</vt:lpstr>
      <vt:lpstr>Matrix Chart</vt:lpstr>
      <vt:lpstr>Matrix Chart</vt:lpstr>
      <vt:lpstr>Table Matrix Chart</vt:lpstr>
      <vt:lpstr>Table Matrix Chart</vt:lpstr>
      <vt:lpstr>Title Here</vt:lpstr>
      <vt:lpstr>Title Here </vt:lpstr>
      <vt:lpstr>Product Sales Table </vt:lpstr>
      <vt:lpstr>Product Sales Table </vt:lpstr>
      <vt:lpstr>4 CONTENT INFOGRAPHIC TABLE</vt:lpstr>
      <vt:lpstr>Your Awesome Title Here </vt:lpstr>
      <vt:lpstr>Title Here </vt:lpstr>
      <vt:lpstr>Title Here </vt:lpstr>
      <vt:lpstr>Table Layout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purno biswas</dc:creator>
  <cp:lastModifiedBy>Gaming-PC</cp:lastModifiedBy>
  <cp:revision>150</cp:revision>
  <dcterms:created xsi:type="dcterms:W3CDTF">2020-03-29T10:33:05Z</dcterms:created>
  <dcterms:modified xsi:type="dcterms:W3CDTF">2022-01-27T07:59:20Z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5A7C3E75-874A-46A1-92E2-5E0E153E7201</vt:lpwstr>
  </property>
  <property fmtid="{D5CDD505-2E9C-101B-9397-08002B2CF9AE}" pid="3" name="ArticulatePath">
    <vt:lpwstr>https://d.docs.live.net/bfdbf960b5fc32c3/02. aPresentation/01. Current Clients/12. Graphicriver/03. Purnendu Biswas/01. ARROWS^</vt:lpwstr>
  </property>
</Properties>
</file>