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8" r:id="rId2"/>
    <p:sldId id="4372" r:id="rId3"/>
    <p:sldId id="4375" r:id="rId4"/>
    <p:sldId id="4397" r:id="rId5"/>
    <p:sldId id="4376" r:id="rId6"/>
    <p:sldId id="4379" r:id="rId7"/>
    <p:sldId id="4383" r:id="rId8"/>
    <p:sldId id="4380" r:id="rId9"/>
    <p:sldId id="4371" r:id="rId10"/>
    <p:sldId id="4389" r:id="rId11"/>
    <p:sldId id="4390" r:id="rId12"/>
    <p:sldId id="4391" r:id="rId13"/>
    <p:sldId id="4386" r:id="rId14"/>
    <p:sldId id="4384" r:id="rId15"/>
    <p:sldId id="4394" r:id="rId16"/>
    <p:sldId id="4395" r:id="rId17"/>
    <p:sldId id="4377" r:id="rId18"/>
    <p:sldId id="4392" r:id="rId19"/>
    <p:sldId id="4393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95763" autoAdjust="0"/>
  </p:normalViewPr>
  <p:slideViewPr>
    <p:cSldViewPr snapToGrid="0" snapToObjects="1">
      <p:cViewPr>
        <p:scale>
          <a:sx n="44" d="100"/>
          <a:sy n="44" d="100"/>
        </p:scale>
        <p:origin x="1960" y="6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1867486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6D4F0-55E4-6C4E-97F3-D2C61449C659}"/>
              </a:ext>
            </a:extLst>
          </p:cNvPr>
          <p:cNvGrpSpPr/>
          <p:nvPr/>
        </p:nvGrpSpPr>
        <p:grpSpPr>
          <a:xfrm>
            <a:off x="2180351" y="2739519"/>
            <a:ext cx="10797095" cy="3011819"/>
            <a:chOff x="2180351" y="4096774"/>
            <a:chExt cx="10797095" cy="30118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180351" y="4096774"/>
              <a:ext cx="10797095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ADVANTAGE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2225525" y="6462262"/>
              <a:ext cx="8949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EDUCATION PRESENTATION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9" y="10613571"/>
            <a:ext cx="11887207" cy="1748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2377925" y="11164612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JOHN DOE PRESENTATION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3AC06C15-2048-424F-9C5D-2949F6E04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4" r="27444"/>
          <a:stretch>
            <a:fillRect/>
          </a:stretch>
        </p:blipFill>
        <p:spPr>
          <a:xfrm>
            <a:off x="14173199" y="1354015"/>
            <a:ext cx="8827476" cy="110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35E536-9857-F447-9B86-3EDC20053AA5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1F6835-1235-6F41-A71B-91CF2D89F5F9}"/>
              </a:ext>
            </a:extLst>
          </p:cNvPr>
          <p:cNvGrpSpPr/>
          <p:nvPr/>
        </p:nvGrpSpPr>
        <p:grpSpPr>
          <a:xfrm>
            <a:off x="1719665" y="6402736"/>
            <a:ext cx="20938311" cy="3225632"/>
            <a:chOff x="1719665" y="5461689"/>
            <a:chExt cx="20938311" cy="32256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32560-75CD-7249-83AE-5D887E76C0D8}"/>
                </a:ext>
              </a:extLst>
            </p:cNvPr>
            <p:cNvGrpSpPr/>
            <p:nvPr/>
          </p:nvGrpSpPr>
          <p:grpSpPr>
            <a:xfrm>
              <a:off x="1719665" y="5845136"/>
              <a:ext cx="20938311" cy="2458737"/>
              <a:chOff x="1719665" y="5638297"/>
              <a:chExt cx="20938311" cy="24587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B60576-179A-5843-BA3B-2474337D3EEC}"/>
                  </a:ext>
                </a:extLst>
              </p:cNvPr>
              <p:cNvSpPr/>
              <p:nvPr/>
            </p:nvSpPr>
            <p:spPr>
              <a:xfrm>
                <a:off x="1719665" y="6896705"/>
                <a:ext cx="468655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Need To Make Sure You Promote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5D716-E964-D543-8F44-FE341C84832E}"/>
                  </a:ext>
                </a:extLst>
              </p:cNvPr>
              <p:cNvSpPr txBox="1"/>
              <p:nvPr/>
            </p:nvSpPr>
            <p:spPr>
              <a:xfrm>
                <a:off x="2411688" y="5638297"/>
                <a:ext cx="330250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Black" panose="020F0502020204030203" pitchFamily="34" charset="0"/>
                  </a:rPr>
                  <a:t>40 min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675C25-033F-374A-99D3-B496B4A25D87}"/>
                  </a:ext>
                </a:extLst>
              </p:cNvPr>
              <p:cNvSpPr/>
              <p:nvPr/>
            </p:nvSpPr>
            <p:spPr>
              <a:xfrm>
                <a:off x="9842898" y="6896705"/>
                <a:ext cx="46918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Need To Make Sure You Promote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1AF52-451F-FF42-BC47-FEFDAE0C4706}"/>
                  </a:ext>
                </a:extLst>
              </p:cNvPr>
              <p:cNvSpPr txBox="1"/>
              <p:nvPr/>
            </p:nvSpPr>
            <p:spPr>
              <a:xfrm>
                <a:off x="10537571" y="5638297"/>
                <a:ext cx="330250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Black" panose="020F0502020204030203" pitchFamily="34" charset="0"/>
                  </a:rPr>
                  <a:t>30 min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F67DE2-838E-3F49-93A3-9142856F6D85}"/>
                  </a:ext>
                </a:extLst>
              </p:cNvPr>
              <p:cNvSpPr/>
              <p:nvPr/>
            </p:nvSpPr>
            <p:spPr>
              <a:xfrm>
                <a:off x="17966124" y="6896705"/>
                <a:ext cx="46918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Need To Make Sure You Promote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AFFAA-AE04-8C49-AD79-69B4E0658C7D}"/>
                  </a:ext>
                </a:extLst>
              </p:cNvPr>
              <p:cNvSpPr txBox="1"/>
              <p:nvPr/>
            </p:nvSpPr>
            <p:spPr>
              <a:xfrm>
                <a:off x="18775663" y="5638297"/>
                <a:ext cx="307808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Black" panose="020F0502020204030203" pitchFamily="34" charset="0"/>
                  </a:rPr>
                  <a:t>1 hour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DC97C1-522D-A24A-B766-4FB0A26ABE6B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5461689"/>
              <a:ext cx="0" cy="322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75400E-C96A-D544-8831-C6503E264137}"/>
                </a:ext>
              </a:extLst>
            </p:cNvPr>
            <p:cNvCxnSpPr>
              <a:cxnSpLocks/>
            </p:cNvCxnSpPr>
            <p:nvPr/>
          </p:nvCxnSpPr>
          <p:spPr>
            <a:xfrm>
              <a:off x="16357600" y="5461689"/>
              <a:ext cx="0" cy="322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FC624-7111-7F4C-A8E4-CBDE406FA1F7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56E070-F3E6-CB43-A83F-8C99DB52379C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Class 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BF4904-12AC-4541-9857-379A05F5ECEC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20" name="Picture Placeholder 17">
            <a:extLst>
              <a:ext uri="{FF2B5EF4-FFF2-40B4-BE49-F238E27FC236}">
                <a16:creationId xmlns:a16="http://schemas.microsoft.com/office/drawing/2014/main" id="{A5E50FD3-5A99-6F43-9C3D-2F55072A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-394140" y="-315311"/>
            <a:ext cx="25082939" cy="14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590739-A7F2-9F47-A144-A764645C8E7C}"/>
              </a:ext>
            </a:extLst>
          </p:cNvPr>
          <p:cNvGrpSpPr/>
          <p:nvPr/>
        </p:nvGrpSpPr>
        <p:grpSpPr>
          <a:xfrm>
            <a:off x="1774089" y="5139735"/>
            <a:ext cx="7439020" cy="3436527"/>
            <a:chOff x="2071828" y="5475705"/>
            <a:chExt cx="7439020" cy="34365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6B4932-CEB6-6643-BA57-B676890521F2}"/>
                </a:ext>
              </a:extLst>
            </p:cNvPr>
            <p:cNvSpPr txBox="1"/>
            <p:nvPr/>
          </p:nvSpPr>
          <p:spPr>
            <a:xfrm>
              <a:off x="2071829" y="5475705"/>
              <a:ext cx="685049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Class Readings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1692A1-EBE7-7246-944A-47D08CDFF096}"/>
                </a:ext>
              </a:extLst>
            </p:cNvPr>
            <p:cNvSpPr txBox="1"/>
            <p:nvPr/>
          </p:nvSpPr>
          <p:spPr>
            <a:xfrm>
              <a:off x="2071828" y="8265901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700A27-5EE5-0A41-AAB1-BDC143282BAB}"/>
              </a:ext>
            </a:extLst>
          </p:cNvPr>
          <p:cNvGrpSpPr/>
          <p:nvPr/>
        </p:nvGrpSpPr>
        <p:grpSpPr>
          <a:xfrm>
            <a:off x="14571813" y="5898211"/>
            <a:ext cx="8319601" cy="1919577"/>
            <a:chOff x="14571813" y="5815008"/>
            <a:chExt cx="8319601" cy="1919577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473A356D-E6E8-5B44-9E5B-B840B0FAB87A}"/>
                </a:ext>
              </a:extLst>
            </p:cNvPr>
            <p:cNvSpPr txBox="1">
              <a:spLocks/>
            </p:cNvSpPr>
            <p:nvPr/>
          </p:nvSpPr>
          <p:spPr>
            <a:xfrm>
              <a:off x="14571813" y="6461339"/>
              <a:ext cx="8319601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02A8A4-635E-F546-85DA-508670684E61}"/>
                </a:ext>
              </a:extLst>
            </p:cNvPr>
            <p:cNvSpPr/>
            <p:nvPr/>
          </p:nvSpPr>
          <p:spPr>
            <a:xfrm>
              <a:off x="14668066" y="5815008"/>
              <a:ext cx="49262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9443BBA-6F0B-2A48-A191-331EF4173BE1}"/>
              </a:ext>
            </a:extLst>
          </p:cNvPr>
          <p:cNvSpPr txBox="1">
            <a:spLocks/>
          </p:cNvSpPr>
          <p:nvPr/>
        </p:nvSpPr>
        <p:spPr>
          <a:xfrm>
            <a:off x="14571813" y="10032224"/>
            <a:ext cx="83306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58CA6-8924-7641-82D1-CFFA6C116528}"/>
              </a:ext>
            </a:extLst>
          </p:cNvPr>
          <p:cNvSpPr/>
          <p:nvPr/>
        </p:nvSpPr>
        <p:spPr>
          <a:xfrm>
            <a:off x="14668066" y="9385893"/>
            <a:ext cx="4926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0AFDDFE-4815-B248-ABF0-90ACEFFBB204}"/>
              </a:ext>
            </a:extLst>
          </p:cNvPr>
          <p:cNvSpPr txBox="1">
            <a:spLocks/>
          </p:cNvSpPr>
          <p:nvPr/>
        </p:nvSpPr>
        <p:spPr>
          <a:xfrm>
            <a:off x="14571813" y="3049774"/>
            <a:ext cx="8319601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8F217-1730-B34E-993B-5E43531D1F56}"/>
              </a:ext>
            </a:extLst>
          </p:cNvPr>
          <p:cNvSpPr/>
          <p:nvPr/>
        </p:nvSpPr>
        <p:spPr>
          <a:xfrm>
            <a:off x="14668066" y="2403443"/>
            <a:ext cx="4926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803FB6-CC78-7146-A94C-59015E979FE8}"/>
              </a:ext>
            </a:extLst>
          </p:cNvPr>
          <p:cNvGrpSpPr/>
          <p:nvPr/>
        </p:nvGrpSpPr>
        <p:grpSpPr>
          <a:xfrm>
            <a:off x="11785176" y="2501414"/>
            <a:ext cx="2202837" cy="1756894"/>
            <a:chOff x="1563491" y="5075037"/>
            <a:chExt cx="2202837" cy="1756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08531A-9B0E-5A4C-AA55-53E99D765022}"/>
                </a:ext>
              </a:extLst>
            </p:cNvPr>
            <p:cNvSpPr/>
            <p:nvPr/>
          </p:nvSpPr>
          <p:spPr>
            <a:xfrm>
              <a:off x="1811177" y="5075037"/>
              <a:ext cx="1756894" cy="1756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62C1AB-5E84-B947-A1FA-17DF8D046D09}"/>
                </a:ext>
              </a:extLst>
            </p:cNvPr>
            <p:cNvSpPr txBox="1"/>
            <p:nvPr/>
          </p:nvSpPr>
          <p:spPr>
            <a:xfrm>
              <a:off x="1563491" y="5467105"/>
              <a:ext cx="22028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A7FB2-8C06-FE49-9309-2B38CD4B3CE6}"/>
              </a:ext>
            </a:extLst>
          </p:cNvPr>
          <p:cNvGrpSpPr/>
          <p:nvPr/>
        </p:nvGrpSpPr>
        <p:grpSpPr>
          <a:xfrm>
            <a:off x="11785176" y="5979553"/>
            <a:ext cx="2202837" cy="1756894"/>
            <a:chOff x="1563491" y="5075037"/>
            <a:chExt cx="2202837" cy="1756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DB5DC7-267A-F24B-8AFF-C1A8A6648824}"/>
                </a:ext>
              </a:extLst>
            </p:cNvPr>
            <p:cNvSpPr/>
            <p:nvPr/>
          </p:nvSpPr>
          <p:spPr>
            <a:xfrm>
              <a:off x="1811177" y="5075037"/>
              <a:ext cx="1756894" cy="1756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EA0813-094D-1E42-9E24-8EDF21264A6E}"/>
                </a:ext>
              </a:extLst>
            </p:cNvPr>
            <p:cNvSpPr txBox="1"/>
            <p:nvPr/>
          </p:nvSpPr>
          <p:spPr>
            <a:xfrm>
              <a:off x="1563491" y="5467105"/>
              <a:ext cx="22028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190039-D386-3241-8977-F5ED203A0FBA}"/>
              </a:ext>
            </a:extLst>
          </p:cNvPr>
          <p:cNvGrpSpPr/>
          <p:nvPr/>
        </p:nvGrpSpPr>
        <p:grpSpPr>
          <a:xfrm>
            <a:off x="11785176" y="9435283"/>
            <a:ext cx="2202837" cy="1756894"/>
            <a:chOff x="1563491" y="5075037"/>
            <a:chExt cx="2202837" cy="17568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E133B0-60ED-5C41-B4D2-1E8CF5E368B5}"/>
                </a:ext>
              </a:extLst>
            </p:cNvPr>
            <p:cNvSpPr/>
            <p:nvPr/>
          </p:nvSpPr>
          <p:spPr>
            <a:xfrm>
              <a:off x="1811177" y="5075037"/>
              <a:ext cx="1756894" cy="1756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661D7E-4A98-4F42-B24D-89351243449D}"/>
                </a:ext>
              </a:extLst>
            </p:cNvPr>
            <p:cNvSpPr txBox="1"/>
            <p:nvPr/>
          </p:nvSpPr>
          <p:spPr>
            <a:xfrm>
              <a:off x="1563491" y="5467105"/>
              <a:ext cx="22028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18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2267F0-3506-E548-815A-F585BD313BB9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C88FE8-6E2C-6B45-B365-DF8BE215A2A5}"/>
              </a:ext>
            </a:extLst>
          </p:cNvPr>
          <p:cNvSpPr/>
          <p:nvPr/>
        </p:nvSpPr>
        <p:spPr>
          <a:xfrm>
            <a:off x="16760713" y="5512706"/>
            <a:ext cx="5005694" cy="5005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40A08E-8321-DC47-9500-37B6F1BD4BD3}"/>
              </a:ext>
            </a:extLst>
          </p:cNvPr>
          <p:cNvSpPr/>
          <p:nvPr/>
        </p:nvSpPr>
        <p:spPr>
          <a:xfrm>
            <a:off x="9736269" y="5512706"/>
            <a:ext cx="5005694" cy="5005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652A4E-BB3B-0B42-AFB2-56BC37462616}"/>
              </a:ext>
            </a:extLst>
          </p:cNvPr>
          <p:cNvSpPr/>
          <p:nvPr/>
        </p:nvSpPr>
        <p:spPr>
          <a:xfrm>
            <a:off x="2637791" y="5512706"/>
            <a:ext cx="5005694" cy="5005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380E0F-18C6-C04F-8F29-DCAC6EDCDC45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D6CDAE-0C43-FE43-B513-DD96C77B51C6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Class Workload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07F904-CF42-0C42-B7EF-73E14E1804C1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4A80749-69A7-254A-BED3-58C1567A8E62}"/>
              </a:ext>
            </a:extLst>
          </p:cNvPr>
          <p:cNvSpPr/>
          <p:nvPr/>
        </p:nvSpPr>
        <p:spPr>
          <a:xfrm>
            <a:off x="8020584" y="7681562"/>
            <a:ext cx="1406957" cy="731520"/>
          </a:xfrm>
          <a:prstGeom prst="rightArrow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35A68B6-F7F0-AC43-9057-AD969E65C277}"/>
              </a:ext>
            </a:extLst>
          </p:cNvPr>
          <p:cNvSpPr/>
          <p:nvPr/>
        </p:nvSpPr>
        <p:spPr>
          <a:xfrm>
            <a:off x="15068772" y="7681562"/>
            <a:ext cx="1406957" cy="731520"/>
          </a:xfrm>
          <a:prstGeom prst="rightArrow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81F1B4-F4D2-A04C-A5ED-4AB7D7D46B13}"/>
              </a:ext>
            </a:extLst>
          </p:cNvPr>
          <p:cNvSpPr txBox="1"/>
          <p:nvPr/>
        </p:nvSpPr>
        <p:spPr>
          <a:xfrm>
            <a:off x="3405710" y="8604856"/>
            <a:ext cx="344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8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159EF-824F-004B-9275-7684F86ACA6B}"/>
              </a:ext>
            </a:extLst>
          </p:cNvPr>
          <p:cNvSpPr txBox="1"/>
          <p:nvPr/>
        </p:nvSpPr>
        <p:spPr>
          <a:xfrm>
            <a:off x="10459311" y="8604856"/>
            <a:ext cx="344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8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D875E-33DD-194F-9C6B-8A1668CC5EA9}"/>
              </a:ext>
            </a:extLst>
          </p:cNvPr>
          <p:cNvSpPr txBox="1"/>
          <p:nvPr/>
        </p:nvSpPr>
        <p:spPr>
          <a:xfrm>
            <a:off x="17507499" y="8604856"/>
            <a:ext cx="344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8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3" name="Freeform 189">
            <a:extLst>
              <a:ext uri="{FF2B5EF4-FFF2-40B4-BE49-F238E27FC236}">
                <a16:creationId xmlns:a16="http://schemas.microsoft.com/office/drawing/2014/main" id="{7D3A37C2-85E7-5D43-8E87-AE56690F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74" y="6527469"/>
            <a:ext cx="1696336" cy="1610948"/>
          </a:xfrm>
          <a:custGeom>
            <a:avLst/>
            <a:gdLst>
              <a:gd name="T0" fmla="*/ 135 w 1312"/>
              <a:gd name="T1" fmla="*/ 518 h 1249"/>
              <a:gd name="T2" fmla="*/ 373 w 1312"/>
              <a:gd name="T3" fmla="*/ 748 h 1249"/>
              <a:gd name="T4" fmla="*/ 391 w 1312"/>
              <a:gd name="T5" fmla="*/ 801 h 1249"/>
              <a:gd name="T6" fmla="*/ 336 w 1312"/>
              <a:gd name="T7" fmla="*/ 1127 h 1249"/>
              <a:gd name="T8" fmla="*/ 629 w 1312"/>
              <a:gd name="T9" fmla="*/ 973 h 1249"/>
              <a:gd name="T10" fmla="*/ 684 w 1312"/>
              <a:gd name="T11" fmla="*/ 972 h 1249"/>
              <a:gd name="T12" fmla="*/ 978 w 1312"/>
              <a:gd name="T13" fmla="*/ 1126 h 1249"/>
              <a:gd name="T14" fmla="*/ 921 w 1312"/>
              <a:gd name="T15" fmla="*/ 799 h 1249"/>
              <a:gd name="T16" fmla="*/ 938 w 1312"/>
              <a:gd name="T17" fmla="*/ 747 h 1249"/>
              <a:gd name="T18" fmla="*/ 1175 w 1312"/>
              <a:gd name="T19" fmla="*/ 514 h 1249"/>
              <a:gd name="T20" fmla="*/ 847 w 1312"/>
              <a:gd name="T21" fmla="*/ 468 h 1249"/>
              <a:gd name="T22" fmla="*/ 802 w 1312"/>
              <a:gd name="T23" fmla="*/ 435 h 1249"/>
              <a:gd name="T24" fmla="*/ 654 w 1312"/>
              <a:gd name="T25" fmla="*/ 138 h 1249"/>
              <a:gd name="T26" fmla="*/ 508 w 1312"/>
              <a:gd name="T27" fmla="*/ 436 h 1249"/>
              <a:gd name="T28" fmla="*/ 464 w 1312"/>
              <a:gd name="T29" fmla="*/ 469 h 1249"/>
              <a:gd name="T30" fmla="*/ 135 w 1312"/>
              <a:gd name="T31" fmla="*/ 518 h 1249"/>
              <a:gd name="T32" fmla="*/ 279 w 1312"/>
              <a:gd name="T33" fmla="*/ 1248 h 1249"/>
              <a:gd name="T34" fmla="*/ 255 w 1312"/>
              <a:gd name="T35" fmla="*/ 1239 h 1249"/>
              <a:gd name="T36" fmla="*/ 238 w 1312"/>
              <a:gd name="T37" fmla="*/ 1198 h 1249"/>
              <a:gd name="T38" fmla="*/ 305 w 1312"/>
              <a:gd name="T39" fmla="*/ 800 h 1249"/>
              <a:gd name="T40" fmla="*/ 15 w 1312"/>
              <a:gd name="T41" fmla="*/ 518 h 1249"/>
              <a:gd name="T42" fmla="*/ 4 w 1312"/>
              <a:gd name="T43" fmla="*/ 475 h 1249"/>
              <a:gd name="T44" fmla="*/ 38 w 1312"/>
              <a:gd name="T45" fmla="*/ 446 h 1249"/>
              <a:gd name="T46" fmla="*/ 438 w 1312"/>
              <a:gd name="T47" fmla="*/ 387 h 1249"/>
              <a:gd name="T48" fmla="*/ 616 w 1312"/>
              <a:gd name="T49" fmla="*/ 24 h 1249"/>
              <a:gd name="T50" fmla="*/ 654 w 1312"/>
              <a:gd name="T51" fmla="*/ 0 h 1249"/>
              <a:gd name="T52" fmla="*/ 692 w 1312"/>
              <a:gd name="T53" fmla="*/ 24 h 1249"/>
              <a:gd name="T54" fmla="*/ 872 w 1312"/>
              <a:gd name="T55" fmla="*/ 386 h 1249"/>
              <a:gd name="T56" fmla="*/ 1271 w 1312"/>
              <a:gd name="T57" fmla="*/ 443 h 1249"/>
              <a:gd name="T58" fmla="*/ 1306 w 1312"/>
              <a:gd name="T59" fmla="*/ 472 h 1249"/>
              <a:gd name="T60" fmla="*/ 1296 w 1312"/>
              <a:gd name="T61" fmla="*/ 515 h 1249"/>
              <a:gd name="T62" fmla="*/ 1007 w 1312"/>
              <a:gd name="T63" fmla="*/ 798 h 1249"/>
              <a:gd name="T64" fmla="*/ 1076 w 1312"/>
              <a:gd name="T65" fmla="*/ 1196 h 1249"/>
              <a:gd name="T66" fmla="*/ 1059 w 1312"/>
              <a:gd name="T67" fmla="*/ 1238 h 1249"/>
              <a:gd name="T68" fmla="*/ 1014 w 1312"/>
              <a:gd name="T69" fmla="*/ 1241 h 1249"/>
              <a:gd name="T70" fmla="*/ 657 w 1312"/>
              <a:gd name="T71" fmla="*/ 1054 h 1249"/>
              <a:gd name="T72" fmla="*/ 299 w 1312"/>
              <a:gd name="T73" fmla="*/ 1243 h 1249"/>
              <a:gd name="T74" fmla="*/ 279 w 1312"/>
              <a:gd name="T75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12" h="1249">
                <a:moveTo>
                  <a:pt x="135" y="518"/>
                </a:moveTo>
                <a:lnTo>
                  <a:pt x="373" y="748"/>
                </a:lnTo>
                <a:cubicBezTo>
                  <a:pt x="388" y="762"/>
                  <a:pt x="394" y="781"/>
                  <a:pt x="391" y="801"/>
                </a:cubicBezTo>
                <a:lnTo>
                  <a:pt x="336" y="1127"/>
                </a:lnTo>
                <a:lnTo>
                  <a:pt x="629" y="973"/>
                </a:lnTo>
                <a:cubicBezTo>
                  <a:pt x="646" y="963"/>
                  <a:pt x="666" y="963"/>
                  <a:pt x="684" y="972"/>
                </a:cubicBezTo>
                <a:lnTo>
                  <a:pt x="978" y="1126"/>
                </a:lnTo>
                <a:lnTo>
                  <a:pt x="921" y="799"/>
                </a:lnTo>
                <a:cubicBezTo>
                  <a:pt x="917" y="780"/>
                  <a:pt x="924" y="760"/>
                  <a:pt x="938" y="747"/>
                </a:cubicBezTo>
                <a:lnTo>
                  <a:pt x="1175" y="514"/>
                </a:lnTo>
                <a:lnTo>
                  <a:pt x="847" y="468"/>
                </a:lnTo>
                <a:cubicBezTo>
                  <a:pt x="827" y="465"/>
                  <a:pt x="810" y="453"/>
                  <a:pt x="802" y="435"/>
                </a:cubicBezTo>
                <a:lnTo>
                  <a:pt x="654" y="138"/>
                </a:lnTo>
                <a:lnTo>
                  <a:pt x="508" y="436"/>
                </a:lnTo>
                <a:cubicBezTo>
                  <a:pt x="500" y="454"/>
                  <a:pt x="483" y="466"/>
                  <a:pt x="464" y="469"/>
                </a:cubicBezTo>
                <a:lnTo>
                  <a:pt x="135" y="518"/>
                </a:lnTo>
                <a:close/>
                <a:moveTo>
                  <a:pt x="279" y="1248"/>
                </a:moveTo>
                <a:cubicBezTo>
                  <a:pt x="271" y="1248"/>
                  <a:pt x="262" y="1245"/>
                  <a:pt x="255" y="1239"/>
                </a:cubicBezTo>
                <a:cubicBezTo>
                  <a:pt x="242" y="1230"/>
                  <a:pt x="235" y="1214"/>
                  <a:pt x="238" y="1198"/>
                </a:cubicBezTo>
                <a:lnTo>
                  <a:pt x="305" y="800"/>
                </a:lnTo>
                <a:lnTo>
                  <a:pt x="15" y="518"/>
                </a:lnTo>
                <a:cubicBezTo>
                  <a:pt x="3" y="507"/>
                  <a:pt x="0" y="490"/>
                  <a:pt x="4" y="475"/>
                </a:cubicBezTo>
                <a:cubicBezTo>
                  <a:pt x="9" y="459"/>
                  <a:pt x="22" y="448"/>
                  <a:pt x="38" y="446"/>
                </a:cubicBezTo>
                <a:lnTo>
                  <a:pt x="438" y="387"/>
                </a:lnTo>
                <a:lnTo>
                  <a:pt x="616" y="24"/>
                </a:lnTo>
                <a:cubicBezTo>
                  <a:pt x="623" y="9"/>
                  <a:pt x="638" y="0"/>
                  <a:pt x="654" y="0"/>
                </a:cubicBezTo>
                <a:cubicBezTo>
                  <a:pt x="670" y="0"/>
                  <a:pt x="685" y="9"/>
                  <a:pt x="692" y="24"/>
                </a:cubicBezTo>
                <a:lnTo>
                  <a:pt x="872" y="386"/>
                </a:lnTo>
                <a:lnTo>
                  <a:pt x="1271" y="443"/>
                </a:lnTo>
                <a:cubicBezTo>
                  <a:pt x="1288" y="445"/>
                  <a:pt x="1301" y="456"/>
                  <a:pt x="1306" y="472"/>
                </a:cubicBezTo>
                <a:cubicBezTo>
                  <a:pt x="1311" y="487"/>
                  <a:pt x="1307" y="504"/>
                  <a:pt x="1296" y="515"/>
                </a:cubicBezTo>
                <a:lnTo>
                  <a:pt x="1007" y="798"/>
                </a:lnTo>
                <a:lnTo>
                  <a:pt x="1076" y="1196"/>
                </a:lnTo>
                <a:cubicBezTo>
                  <a:pt x="1079" y="1212"/>
                  <a:pt x="1072" y="1228"/>
                  <a:pt x="1059" y="1238"/>
                </a:cubicBezTo>
                <a:cubicBezTo>
                  <a:pt x="1046" y="1247"/>
                  <a:pt x="1029" y="1248"/>
                  <a:pt x="1014" y="1241"/>
                </a:cubicBezTo>
                <a:lnTo>
                  <a:pt x="657" y="1054"/>
                </a:lnTo>
                <a:lnTo>
                  <a:pt x="299" y="1243"/>
                </a:lnTo>
                <a:cubicBezTo>
                  <a:pt x="293" y="1246"/>
                  <a:pt x="286" y="1248"/>
                  <a:pt x="279" y="1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C05EFB-976A-644A-B6C2-10EB8D7EDBA6}"/>
              </a:ext>
            </a:extLst>
          </p:cNvPr>
          <p:cNvGrpSpPr/>
          <p:nvPr/>
        </p:nvGrpSpPr>
        <p:grpSpPr>
          <a:xfrm>
            <a:off x="11503833" y="6706153"/>
            <a:ext cx="1340636" cy="1281581"/>
            <a:chOff x="5843571" y="14202667"/>
            <a:chExt cx="1340636" cy="1281581"/>
          </a:xfrm>
        </p:grpSpPr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457EA993-E811-DD44-9A9C-8F8E4711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60" y="14202667"/>
              <a:ext cx="1092588" cy="1080780"/>
            </a:xfrm>
            <a:custGeom>
              <a:avLst/>
              <a:gdLst>
                <a:gd name="T0" fmla="*/ 149 w 817"/>
                <a:gd name="T1" fmla="*/ 540 h 805"/>
                <a:gd name="T2" fmla="*/ 410 w 817"/>
                <a:gd name="T3" fmla="*/ 278 h 805"/>
                <a:gd name="T4" fmla="*/ 539 w 817"/>
                <a:gd name="T5" fmla="*/ 407 h 805"/>
                <a:gd name="T6" fmla="*/ 280 w 817"/>
                <a:gd name="T7" fmla="*/ 669 h 805"/>
                <a:gd name="T8" fmla="*/ 104 w 817"/>
                <a:gd name="T9" fmla="*/ 706 h 805"/>
                <a:gd name="T10" fmla="*/ 149 w 817"/>
                <a:gd name="T11" fmla="*/ 540 h 805"/>
                <a:gd name="T12" fmla="*/ 586 w 817"/>
                <a:gd name="T13" fmla="*/ 103 h 805"/>
                <a:gd name="T14" fmla="*/ 711 w 817"/>
                <a:gd name="T15" fmla="*/ 233 h 805"/>
                <a:gd name="T16" fmla="*/ 598 w 817"/>
                <a:gd name="T17" fmla="*/ 347 h 805"/>
                <a:gd name="T18" fmla="*/ 470 w 817"/>
                <a:gd name="T19" fmla="*/ 218 h 805"/>
                <a:gd name="T20" fmla="*/ 586 w 817"/>
                <a:gd name="T21" fmla="*/ 103 h 805"/>
                <a:gd name="T22" fmla="*/ 45 w 817"/>
                <a:gd name="T23" fmla="*/ 804 h 805"/>
                <a:gd name="T24" fmla="*/ 54 w 817"/>
                <a:gd name="T25" fmla="*/ 803 h 805"/>
                <a:gd name="T26" fmla="*/ 310 w 817"/>
                <a:gd name="T27" fmla="*/ 750 h 805"/>
                <a:gd name="T28" fmla="*/ 331 w 817"/>
                <a:gd name="T29" fmla="*/ 738 h 805"/>
                <a:gd name="T30" fmla="*/ 800 w 817"/>
                <a:gd name="T31" fmla="*/ 263 h 805"/>
                <a:gd name="T32" fmla="*/ 800 w 817"/>
                <a:gd name="T33" fmla="*/ 205 h 805"/>
                <a:gd name="T34" fmla="*/ 618 w 817"/>
                <a:gd name="T35" fmla="*/ 13 h 805"/>
                <a:gd name="T36" fmla="*/ 587 w 817"/>
                <a:gd name="T37" fmla="*/ 0 h 805"/>
                <a:gd name="T38" fmla="*/ 558 w 817"/>
                <a:gd name="T39" fmla="*/ 12 h 805"/>
                <a:gd name="T40" fmla="*/ 81 w 817"/>
                <a:gd name="T41" fmla="*/ 488 h 805"/>
                <a:gd name="T42" fmla="*/ 70 w 817"/>
                <a:gd name="T43" fmla="*/ 507 h 805"/>
                <a:gd name="T44" fmla="*/ 4 w 817"/>
                <a:gd name="T45" fmla="*/ 751 h 805"/>
                <a:gd name="T46" fmla="*/ 15 w 817"/>
                <a:gd name="T47" fmla="*/ 791 h 805"/>
                <a:gd name="T48" fmla="*/ 45 w 817"/>
                <a:gd name="T4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7" h="805">
                  <a:moveTo>
                    <a:pt x="149" y="540"/>
                  </a:moveTo>
                  <a:lnTo>
                    <a:pt x="410" y="278"/>
                  </a:lnTo>
                  <a:lnTo>
                    <a:pt x="539" y="407"/>
                  </a:lnTo>
                  <a:lnTo>
                    <a:pt x="280" y="669"/>
                  </a:lnTo>
                  <a:lnTo>
                    <a:pt x="104" y="706"/>
                  </a:lnTo>
                  <a:lnTo>
                    <a:pt x="149" y="540"/>
                  </a:lnTo>
                  <a:close/>
                  <a:moveTo>
                    <a:pt x="586" y="103"/>
                  </a:moveTo>
                  <a:lnTo>
                    <a:pt x="711" y="233"/>
                  </a:lnTo>
                  <a:lnTo>
                    <a:pt x="598" y="347"/>
                  </a:lnTo>
                  <a:lnTo>
                    <a:pt x="470" y="218"/>
                  </a:lnTo>
                  <a:lnTo>
                    <a:pt x="586" y="103"/>
                  </a:lnTo>
                  <a:close/>
                  <a:moveTo>
                    <a:pt x="45" y="804"/>
                  </a:moveTo>
                  <a:cubicBezTo>
                    <a:pt x="48" y="804"/>
                    <a:pt x="51" y="804"/>
                    <a:pt x="54" y="803"/>
                  </a:cubicBezTo>
                  <a:lnTo>
                    <a:pt x="310" y="750"/>
                  </a:lnTo>
                  <a:cubicBezTo>
                    <a:pt x="318" y="748"/>
                    <a:pt x="325" y="744"/>
                    <a:pt x="331" y="738"/>
                  </a:cubicBezTo>
                  <a:lnTo>
                    <a:pt x="800" y="263"/>
                  </a:lnTo>
                  <a:cubicBezTo>
                    <a:pt x="816" y="247"/>
                    <a:pt x="816" y="221"/>
                    <a:pt x="800" y="205"/>
                  </a:cubicBezTo>
                  <a:lnTo>
                    <a:pt x="618" y="13"/>
                  </a:lnTo>
                  <a:cubicBezTo>
                    <a:pt x="610" y="5"/>
                    <a:pt x="599" y="0"/>
                    <a:pt x="587" y="0"/>
                  </a:cubicBezTo>
                  <a:cubicBezTo>
                    <a:pt x="576" y="0"/>
                    <a:pt x="565" y="5"/>
                    <a:pt x="558" y="12"/>
                  </a:cubicBezTo>
                  <a:lnTo>
                    <a:pt x="81" y="488"/>
                  </a:lnTo>
                  <a:cubicBezTo>
                    <a:pt x="76" y="493"/>
                    <a:pt x="72" y="500"/>
                    <a:pt x="70" y="507"/>
                  </a:cubicBezTo>
                  <a:lnTo>
                    <a:pt x="4" y="751"/>
                  </a:lnTo>
                  <a:cubicBezTo>
                    <a:pt x="0" y="765"/>
                    <a:pt x="4" y="781"/>
                    <a:pt x="15" y="791"/>
                  </a:cubicBezTo>
                  <a:cubicBezTo>
                    <a:pt x="22" y="800"/>
                    <a:pt x="34" y="804"/>
                    <a:pt x="45" y="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91">
              <a:extLst>
                <a:ext uri="{FF2B5EF4-FFF2-40B4-BE49-F238E27FC236}">
                  <a16:creationId xmlns:a16="http://schemas.microsoft.com/office/drawing/2014/main" id="{A3C186D8-383D-BE45-8374-24C91877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71" y="15366130"/>
              <a:ext cx="1340636" cy="118118"/>
            </a:xfrm>
            <a:custGeom>
              <a:avLst/>
              <a:gdLst>
                <a:gd name="T0" fmla="*/ 955 w 999"/>
                <a:gd name="T1" fmla="*/ 0 h 86"/>
                <a:gd name="T2" fmla="*/ 42 w 999"/>
                <a:gd name="T3" fmla="*/ 0 h 86"/>
                <a:gd name="T4" fmla="*/ 0 w 999"/>
                <a:gd name="T5" fmla="*/ 42 h 86"/>
                <a:gd name="T6" fmla="*/ 42 w 999"/>
                <a:gd name="T7" fmla="*/ 84 h 86"/>
                <a:gd name="T8" fmla="*/ 955 w 999"/>
                <a:gd name="T9" fmla="*/ 85 h 86"/>
                <a:gd name="T10" fmla="*/ 998 w 999"/>
                <a:gd name="T11" fmla="*/ 42 h 86"/>
                <a:gd name="T12" fmla="*/ 955 w 9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9" h="86">
                  <a:moveTo>
                    <a:pt x="955" y="0"/>
                  </a:moveTo>
                  <a:lnTo>
                    <a:pt x="42" y="0"/>
                  </a:lnTo>
                  <a:cubicBezTo>
                    <a:pt x="18" y="0"/>
                    <a:pt x="0" y="19"/>
                    <a:pt x="0" y="42"/>
                  </a:cubicBezTo>
                  <a:cubicBezTo>
                    <a:pt x="0" y="66"/>
                    <a:pt x="18" y="84"/>
                    <a:pt x="42" y="84"/>
                  </a:cubicBezTo>
                  <a:lnTo>
                    <a:pt x="955" y="85"/>
                  </a:lnTo>
                  <a:cubicBezTo>
                    <a:pt x="978" y="85"/>
                    <a:pt x="998" y="66"/>
                    <a:pt x="998" y="42"/>
                  </a:cubicBezTo>
                  <a:cubicBezTo>
                    <a:pt x="998" y="19"/>
                    <a:pt x="978" y="0"/>
                    <a:pt x="9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94D8B-7DE7-F246-A338-D408949B3E9D}"/>
              </a:ext>
            </a:extLst>
          </p:cNvPr>
          <p:cNvGrpSpPr/>
          <p:nvPr/>
        </p:nvGrpSpPr>
        <p:grpSpPr>
          <a:xfrm>
            <a:off x="18653126" y="6446278"/>
            <a:ext cx="1155554" cy="1690644"/>
            <a:chOff x="13426739" y="14238103"/>
            <a:chExt cx="1198894" cy="1754052"/>
          </a:xfrm>
        </p:grpSpPr>
        <p:sp>
          <p:nvSpPr>
            <p:cNvPr id="36" name="Freeform 192">
              <a:extLst>
                <a:ext uri="{FF2B5EF4-FFF2-40B4-BE49-F238E27FC236}">
                  <a16:creationId xmlns:a16="http://schemas.microsoft.com/office/drawing/2014/main" id="{3CAD15FA-3CFA-FC4C-A250-882D9C70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066" y="14238103"/>
              <a:ext cx="738239" cy="1216614"/>
            </a:xfrm>
            <a:custGeom>
              <a:avLst/>
              <a:gdLst>
                <a:gd name="T0" fmla="*/ 141 w 553"/>
                <a:gd name="T1" fmla="*/ 140 h 910"/>
                <a:gd name="T2" fmla="*/ 275 w 553"/>
                <a:gd name="T3" fmla="*/ 84 h 910"/>
                <a:gd name="T4" fmla="*/ 276 w 553"/>
                <a:gd name="T5" fmla="*/ 84 h 910"/>
                <a:gd name="T6" fmla="*/ 411 w 553"/>
                <a:gd name="T7" fmla="*/ 140 h 910"/>
                <a:gd name="T8" fmla="*/ 467 w 553"/>
                <a:gd name="T9" fmla="*/ 276 h 910"/>
                <a:gd name="T10" fmla="*/ 467 w 553"/>
                <a:gd name="T11" fmla="*/ 426 h 910"/>
                <a:gd name="T12" fmla="*/ 467 w 553"/>
                <a:gd name="T13" fmla="*/ 440 h 910"/>
                <a:gd name="T14" fmla="*/ 467 w 553"/>
                <a:gd name="T15" fmla="*/ 634 h 910"/>
                <a:gd name="T16" fmla="*/ 276 w 553"/>
                <a:gd name="T17" fmla="*/ 825 h 910"/>
                <a:gd name="T18" fmla="*/ 141 w 553"/>
                <a:gd name="T19" fmla="*/ 769 h 910"/>
                <a:gd name="T20" fmla="*/ 85 w 553"/>
                <a:gd name="T21" fmla="*/ 633 h 910"/>
                <a:gd name="T22" fmla="*/ 85 w 553"/>
                <a:gd name="T23" fmla="*/ 435 h 910"/>
                <a:gd name="T24" fmla="*/ 85 w 553"/>
                <a:gd name="T25" fmla="*/ 428 h 910"/>
                <a:gd name="T26" fmla="*/ 85 w 553"/>
                <a:gd name="T27" fmla="*/ 426 h 910"/>
                <a:gd name="T28" fmla="*/ 84 w 553"/>
                <a:gd name="T29" fmla="*/ 276 h 910"/>
                <a:gd name="T30" fmla="*/ 141 w 553"/>
                <a:gd name="T31" fmla="*/ 140 h 910"/>
                <a:gd name="T32" fmla="*/ 1 w 553"/>
                <a:gd name="T33" fmla="*/ 432 h 910"/>
                <a:gd name="T34" fmla="*/ 1 w 553"/>
                <a:gd name="T35" fmla="*/ 434 h 910"/>
                <a:gd name="T36" fmla="*/ 1 w 553"/>
                <a:gd name="T37" fmla="*/ 633 h 910"/>
                <a:gd name="T38" fmla="*/ 81 w 553"/>
                <a:gd name="T39" fmla="*/ 828 h 910"/>
                <a:gd name="T40" fmla="*/ 276 w 553"/>
                <a:gd name="T41" fmla="*/ 909 h 910"/>
                <a:gd name="T42" fmla="*/ 552 w 553"/>
                <a:gd name="T43" fmla="*/ 634 h 910"/>
                <a:gd name="T44" fmla="*/ 552 w 553"/>
                <a:gd name="T45" fmla="*/ 441 h 910"/>
                <a:gd name="T46" fmla="*/ 552 w 553"/>
                <a:gd name="T47" fmla="*/ 428 h 910"/>
                <a:gd name="T48" fmla="*/ 552 w 553"/>
                <a:gd name="T49" fmla="*/ 426 h 910"/>
                <a:gd name="T50" fmla="*/ 551 w 553"/>
                <a:gd name="T51" fmla="*/ 276 h 910"/>
                <a:gd name="T52" fmla="*/ 471 w 553"/>
                <a:gd name="T53" fmla="*/ 81 h 910"/>
                <a:gd name="T54" fmla="*/ 276 w 553"/>
                <a:gd name="T55" fmla="*/ 0 h 910"/>
                <a:gd name="T56" fmla="*/ 275 w 553"/>
                <a:gd name="T57" fmla="*/ 0 h 910"/>
                <a:gd name="T58" fmla="*/ 81 w 553"/>
                <a:gd name="T59" fmla="*/ 81 h 910"/>
                <a:gd name="T60" fmla="*/ 0 w 553"/>
                <a:gd name="T61" fmla="*/ 276 h 910"/>
                <a:gd name="T62" fmla="*/ 1 w 553"/>
                <a:gd name="T63" fmla="*/ 426 h 910"/>
                <a:gd name="T64" fmla="*/ 1 w 553"/>
                <a:gd name="T65" fmla="*/ 432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3" h="910">
                  <a:moveTo>
                    <a:pt x="141" y="140"/>
                  </a:moveTo>
                  <a:cubicBezTo>
                    <a:pt x="177" y="104"/>
                    <a:pt x="225" y="84"/>
                    <a:pt x="275" y="84"/>
                  </a:cubicBezTo>
                  <a:lnTo>
                    <a:pt x="276" y="84"/>
                  </a:lnTo>
                  <a:cubicBezTo>
                    <a:pt x="327" y="84"/>
                    <a:pt x="375" y="105"/>
                    <a:pt x="411" y="140"/>
                  </a:cubicBezTo>
                  <a:cubicBezTo>
                    <a:pt x="447" y="176"/>
                    <a:pt x="467" y="225"/>
                    <a:pt x="467" y="276"/>
                  </a:cubicBezTo>
                  <a:lnTo>
                    <a:pt x="467" y="426"/>
                  </a:lnTo>
                  <a:lnTo>
                    <a:pt x="467" y="440"/>
                  </a:lnTo>
                  <a:lnTo>
                    <a:pt x="467" y="634"/>
                  </a:lnTo>
                  <a:cubicBezTo>
                    <a:pt x="467" y="739"/>
                    <a:pt x="382" y="825"/>
                    <a:pt x="276" y="825"/>
                  </a:cubicBezTo>
                  <a:cubicBezTo>
                    <a:pt x="225" y="825"/>
                    <a:pt x="177" y="805"/>
                    <a:pt x="141" y="769"/>
                  </a:cubicBezTo>
                  <a:cubicBezTo>
                    <a:pt x="105" y="733"/>
                    <a:pt x="85" y="685"/>
                    <a:pt x="85" y="633"/>
                  </a:cubicBezTo>
                  <a:lnTo>
                    <a:pt x="85" y="435"/>
                  </a:lnTo>
                  <a:lnTo>
                    <a:pt x="85" y="428"/>
                  </a:lnTo>
                  <a:cubicBezTo>
                    <a:pt x="85" y="428"/>
                    <a:pt x="85" y="427"/>
                    <a:pt x="85" y="426"/>
                  </a:cubicBezTo>
                  <a:lnTo>
                    <a:pt x="84" y="276"/>
                  </a:lnTo>
                  <a:cubicBezTo>
                    <a:pt x="85" y="225"/>
                    <a:pt x="105" y="176"/>
                    <a:pt x="141" y="140"/>
                  </a:cubicBezTo>
                  <a:close/>
                  <a:moveTo>
                    <a:pt x="1" y="432"/>
                  </a:moveTo>
                  <a:cubicBezTo>
                    <a:pt x="1" y="433"/>
                    <a:pt x="1" y="433"/>
                    <a:pt x="1" y="434"/>
                  </a:cubicBezTo>
                  <a:lnTo>
                    <a:pt x="1" y="633"/>
                  </a:lnTo>
                  <a:cubicBezTo>
                    <a:pt x="1" y="707"/>
                    <a:pt x="29" y="776"/>
                    <a:pt x="81" y="828"/>
                  </a:cubicBezTo>
                  <a:cubicBezTo>
                    <a:pt x="133" y="880"/>
                    <a:pt x="202" y="909"/>
                    <a:pt x="276" y="909"/>
                  </a:cubicBezTo>
                  <a:cubicBezTo>
                    <a:pt x="428" y="909"/>
                    <a:pt x="552" y="786"/>
                    <a:pt x="552" y="634"/>
                  </a:cubicBezTo>
                  <a:lnTo>
                    <a:pt x="552" y="441"/>
                  </a:lnTo>
                  <a:lnTo>
                    <a:pt x="552" y="428"/>
                  </a:lnTo>
                  <a:cubicBezTo>
                    <a:pt x="552" y="427"/>
                    <a:pt x="552" y="427"/>
                    <a:pt x="552" y="426"/>
                  </a:cubicBezTo>
                  <a:lnTo>
                    <a:pt x="551" y="276"/>
                  </a:lnTo>
                  <a:cubicBezTo>
                    <a:pt x="551" y="202"/>
                    <a:pt x="523" y="133"/>
                    <a:pt x="471" y="81"/>
                  </a:cubicBezTo>
                  <a:cubicBezTo>
                    <a:pt x="419" y="28"/>
                    <a:pt x="350" y="0"/>
                    <a:pt x="276" y="0"/>
                  </a:cubicBezTo>
                  <a:lnTo>
                    <a:pt x="275" y="0"/>
                  </a:lnTo>
                  <a:cubicBezTo>
                    <a:pt x="202" y="0"/>
                    <a:pt x="133" y="28"/>
                    <a:pt x="81" y="81"/>
                  </a:cubicBezTo>
                  <a:cubicBezTo>
                    <a:pt x="29" y="132"/>
                    <a:pt x="0" y="202"/>
                    <a:pt x="0" y="276"/>
                  </a:cubicBezTo>
                  <a:lnTo>
                    <a:pt x="1" y="426"/>
                  </a:lnTo>
                  <a:lnTo>
                    <a:pt x="1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3">
              <a:extLst>
                <a:ext uri="{FF2B5EF4-FFF2-40B4-BE49-F238E27FC236}">
                  <a16:creationId xmlns:a16="http://schemas.microsoft.com/office/drawing/2014/main" id="{3B825C7B-EBC8-2546-A026-70D265F4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6739" y="15041304"/>
              <a:ext cx="1198894" cy="950851"/>
            </a:xfrm>
            <a:custGeom>
              <a:avLst/>
              <a:gdLst>
                <a:gd name="T0" fmla="*/ 893 w 894"/>
                <a:gd name="T1" fmla="*/ 41 h 712"/>
                <a:gd name="T2" fmla="*/ 851 w 894"/>
                <a:gd name="T3" fmla="*/ 0 h 712"/>
                <a:gd name="T4" fmla="*/ 809 w 894"/>
                <a:gd name="T5" fmla="*/ 41 h 712"/>
                <a:gd name="T6" fmla="*/ 447 w 894"/>
                <a:gd name="T7" fmla="*/ 403 h 712"/>
                <a:gd name="T8" fmla="*/ 85 w 894"/>
                <a:gd name="T9" fmla="*/ 41 h 712"/>
                <a:gd name="T10" fmla="*/ 43 w 894"/>
                <a:gd name="T11" fmla="*/ 0 h 712"/>
                <a:gd name="T12" fmla="*/ 0 w 894"/>
                <a:gd name="T13" fmla="*/ 41 h 712"/>
                <a:gd name="T14" fmla="*/ 405 w 894"/>
                <a:gd name="T15" fmla="*/ 486 h 712"/>
                <a:gd name="T16" fmla="*/ 405 w 894"/>
                <a:gd name="T17" fmla="*/ 626 h 712"/>
                <a:gd name="T18" fmla="*/ 281 w 894"/>
                <a:gd name="T19" fmla="*/ 626 h 712"/>
                <a:gd name="T20" fmla="*/ 239 w 894"/>
                <a:gd name="T21" fmla="*/ 668 h 712"/>
                <a:gd name="T22" fmla="*/ 281 w 894"/>
                <a:gd name="T23" fmla="*/ 710 h 712"/>
                <a:gd name="T24" fmla="*/ 439 w 894"/>
                <a:gd name="T25" fmla="*/ 710 h 712"/>
                <a:gd name="T26" fmla="*/ 447 w 894"/>
                <a:gd name="T27" fmla="*/ 711 h 712"/>
                <a:gd name="T28" fmla="*/ 455 w 894"/>
                <a:gd name="T29" fmla="*/ 710 h 712"/>
                <a:gd name="T30" fmla="*/ 613 w 894"/>
                <a:gd name="T31" fmla="*/ 710 h 712"/>
                <a:gd name="T32" fmla="*/ 655 w 894"/>
                <a:gd name="T33" fmla="*/ 668 h 712"/>
                <a:gd name="T34" fmla="*/ 613 w 894"/>
                <a:gd name="T35" fmla="*/ 626 h 712"/>
                <a:gd name="T36" fmla="*/ 489 w 894"/>
                <a:gd name="T37" fmla="*/ 626 h 712"/>
                <a:gd name="T38" fmla="*/ 489 w 894"/>
                <a:gd name="T39" fmla="*/ 486 h 712"/>
                <a:gd name="T40" fmla="*/ 893 w 894"/>
                <a:gd name="T41" fmla="*/ 4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4" h="712">
                  <a:moveTo>
                    <a:pt x="893" y="41"/>
                  </a:moveTo>
                  <a:cubicBezTo>
                    <a:pt x="893" y="18"/>
                    <a:pt x="874" y="0"/>
                    <a:pt x="851" y="0"/>
                  </a:cubicBezTo>
                  <a:cubicBezTo>
                    <a:pt x="828" y="0"/>
                    <a:pt x="809" y="18"/>
                    <a:pt x="809" y="41"/>
                  </a:cubicBezTo>
                  <a:cubicBezTo>
                    <a:pt x="809" y="241"/>
                    <a:pt x="647" y="403"/>
                    <a:pt x="447" y="403"/>
                  </a:cubicBezTo>
                  <a:cubicBezTo>
                    <a:pt x="248" y="403"/>
                    <a:pt x="85" y="241"/>
                    <a:pt x="85" y="41"/>
                  </a:cubicBezTo>
                  <a:cubicBezTo>
                    <a:pt x="85" y="18"/>
                    <a:pt x="66" y="0"/>
                    <a:pt x="43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273"/>
                    <a:pt x="178" y="465"/>
                    <a:pt x="405" y="486"/>
                  </a:cubicBezTo>
                  <a:lnTo>
                    <a:pt x="405" y="626"/>
                  </a:lnTo>
                  <a:lnTo>
                    <a:pt x="281" y="626"/>
                  </a:lnTo>
                  <a:cubicBezTo>
                    <a:pt x="258" y="626"/>
                    <a:pt x="239" y="644"/>
                    <a:pt x="239" y="668"/>
                  </a:cubicBezTo>
                  <a:cubicBezTo>
                    <a:pt x="239" y="691"/>
                    <a:pt x="258" y="710"/>
                    <a:pt x="281" y="710"/>
                  </a:cubicBezTo>
                  <a:lnTo>
                    <a:pt x="439" y="710"/>
                  </a:lnTo>
                  <a:cubicBezTo>
                    <a:pt x="442" y="711"/>
                    <a:pt x="444" y="711"/>
                    <a:pt x="447" y="711"/>
                  </a:cubicBezTo>
                  <a:cubicBezTo>
                    <a:pt x="450" y="711"/>
                    <a:pt x="452" y="711"/>
                    <a:pt x="455" y="710"/>
                  </a:cubicBezTo>
                  <a:lnTo>
                    <a:pt x="613" y="710"/>
                  </a:lnTo>
                  <a:cubicBezTo>
                    <a:pt x="636" y="710"/>
                    <a:pt x="655" y="691"/>
                    <a:pt x="655" y="668"/>
                  </a:cubicBezTo>
                  <a:cubicBezTo>
                    <a:pt x="655" y="644"/>
                    <a:pt x="636" y="626"/>
                    <a:pt x="613" y="626"/>
                  </a:cubicBezTo>
                  <a:lnTo>
                    <a:pt x="489" y="626"/>
                  </a:lnTo>
                  <a:lnTo>
                    <a:pt x="489" y="486"/>
                  </a:lnTo>
                  <a:cubicBezTo>
                    <a:pt x="716" y="465"/>
                    <a:pt x="893" y="273"/>
                    <a:pt x="89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62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E9043-E664-3F42-9799-B24C2387E6DE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5365E-A9C6-4840-97C3-22435A5C6FEC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Class Materials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D95C2-296D-4D4C-848B-4ACD116AB328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AFEE6-EF5A-0A49-B479-795981801A81}"/>
              </a:ext>
            </a:extLst>
          </p:cNvPr>
          <p:cNvSpPr/>
          <p:nvPr/>
        </p:nvSpPr>
        <p:spPr>
          <a:xfrm>
            <a:off x="8624356" y="4602479"/>
            <a:ext cx="7128933" cy="793697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1DAD2-9C46-8E4C-9D06-9291BA24A45C}"/>
              </a:ext>
            </a:extLst>
          </p:cNvPr>
          <p:cNvSpPr/>
          <p:nvPr/>
        </p:nvSpPr>
        <p:spPr>
          <a:xfrm>
            <a:off x="1202814" y="4602479"/>
            <a:ext cx="7128933" cy="793697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B74C4-94FE-2C4E-A043-6519E8843397}"/>
              </a:ext>
            </a:extLst>
          </p:cNvPr>
          <p:cNvSpPr/>
          <p:nvPr/>
        </p:nvSpPr>
        <p:spPr>
          <a:xfrm>
            <a:off x="16045898" y="4602479"/>
            <a:ext cx="7128933" cy="793697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86336-B8BE-2847-84DB-1B186DD9863D}"/>
              </a:ext>
            </a:extLst>
          </p:cNvPr>
          <p:cNvGrpSpPr/>
          <p:nvPr/>
        </p:nvGrpSpPr>
        <p:grpSpPr>
          <a:xfrm>
            <a:off x="1938539" y="8880380"/>
            <a:ext cx="20500572" cy="2580654"/>
            <a:chOff x="1938539" y="7203980"/>
            <a:chExt cx="20500572" cy="2580654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86F3374C-9B9B-684C-9AC6-71A6744ECA37}"/>
                </a:ext>
              </a:extLst>
            </p:cNvPr>
            <p:cNvSpPr txBox="1">
              <a:spLocks/>
            </p:cNvSpPr>
            <p:nvPr/>
          </p:nvSpPr>
          <p:spPr>
            <a:xfrm>
              <a:off x="1938539" y="7959892"/>
              <a:ext cx="5657481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 a product should.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08197E-FC4A-B247-B654-9DA0E66D2AF6}"/>
                </a:ext>
              </a:extLst>
            </p:cNvPr>
            <p:cNvSpPr/>
            <p:nvPr/>
          </p:nvSpPr>
          <p:spPr>
            <a:xfrm>
              <a:off x="2569144" y="7203980"/>
              <a:ext cx="4396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95E06872-A594-8A4B-9368-FD6576F55B17}"/>
                </a:ext>
              </a:extLst>
            </p:cNvPr>
            <p:cNvSpPr txBox="1">
              <a:spLocks/>
            </p:cNvSpPr>
            <p:nvPr/>
          </p:nvSpPr>
          <p:spPr>
            <a:xfrm>
              <a:off x="9360081" y="7959892"/>
              <a:ext cx="5657481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 a product should.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C0946D-01EC-2D4A-883E-4DBD98A0CC38}"/>
                </a:ext>
              </a:extLst>
            </p:cNvPr>
            <p:cNvSpPr/>
            <p:nvPr/>
          </p:nvSpPr>
          <p:spPr>
            <a:xfrm>
              <a:off x="9990686" y="7203980"/>
              <a:ext cx="4396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842AF251-54A0-FB4E-84FC-868382E3D216}"/>
                </a:ext>
              </a:extLst>
            </p:cNvPr>
            <p:cNvSpPr txBox="1">
              <a:spLocks/>
            </p:cNvSpPr>
            <p:nvPr/>
          </p:nvSpPr>
          <p:spPr>
            <a:xfrm>
              <a:off x="16781630" y="7959892"/>
              <a:ext cx="5657481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 a product should.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1D589B-87AC-A547-AC9A-B3B0561CA3C0}"/>
                </a:ext>
              </a:extLst>
            </p:cNvPr>
            <p:cNvSpPr/>
            <p:nvPr/>
          </p:nvSpPr>
          <p:spPr>
            <a:xfrm>
              <a:off x="17412235" y="7203980"/>
              <a:ext cx="4396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FA92FA-57AD-8242-9B85-334AFB1C298A}"/>
              </a:ext>
            </a:extLst>
          </p:cNvPr>
          <p:cNvGrpSpPr/>
          <p:nvPr/>
        </p:nvGrpSpPr>
        <p:grpSpPr>
          <a:xfrm>
            <a:off x="3731016" y="5697773"/>
            <a:ext cx="2202250" cy="2202248"/>
            <a:chOff x="564370" y="2576019"/>
            <a:chExt cx="1011013" cy="1011012"/>
          </a:xfrm>
          <a:solidFill>
            <a:schemeClr val="accent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98482F1-1CC8-7646-A3BE-F1C16FC29057}"/>
                </a:ext>
              </a:extLst>
            </p:cNvPr>
            <p:cNvSpPr/>
            <p:nvPr/>
          </p:nvSpPr>
          <p:spPr>
            <a:xfrm>
              <a:off x="564370" y="2677567"/>
              <a:ext cx="909464" cy="90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32C0C53-CEBE-9343-9A1B-DF32202F92BA}"/>
                </a:ext>
              </a:extLst>
            </p:cNvPr>
            <p:cNvSpPr/>
            <p:nvPr/>
          </p:nvSpPr>
          <p:spPr>
            <a:xfrm>
              <a:off x="1071223" y="2576019"/>
              <a:ext cx="504160" cy="5005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90848231-6AB8-F942-AD0B-FC7DE71C2C09}"/>
              </a:ext>
            </a:extLst>
          </p:cNvPr>
          <p:cNvSpPr/>
          <p:nvPr/>
        </p:nvSpPr>
        <p:spPr>
          <a:xfrm>
            <a:off x="11071054" y="5843055"/>
            <a:ext cx="2235534" cy="21102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3" h="1079">
                <a:moveTo>
                  <a:pt x="1057" y="705"/>
                </a:moveTo>
                <a:lnTo>
                  <a:pt x="1056" y="885"/>
                </a:lnTo>
                <a:lnTo>
                  <a:pt x="615" y="985"/>
                </a:lnTo>
                <a:lnTo>
                  <a:pt x="615" y="371"/>
                </a:lnTo>
                <a:lnTo>
                  <a:pt x="615" y="176"/>
                </a:lnTo>
                <a:cubicBezTo>
                  <a:pt x="615" y="175"/>
                  <a:pt x="615" y="175"/>
                  <a:pt x="615" y="174"/>
                </a:cubicBezTo>
                <a:lnTo>
                  <a:pt x="615" y="145"/>
                </a:lnTo>
                <a:lnTo>
                  <a:pt x="1057" y="91"/>
                </a:lnTo>
                <a:close/>
                <a:moveTo>
                  <a:pt x="86" y="807"/>
                </a:moveTo>
                <a:lnTo>
                  <a:pt x="88" y="174"/>
                </a:lnTo>
                <a:lnTo>
                  <a:pt x="88" y="90"/>
                </a:lnTo>
                <a:lnTo>
                  <a:pt x="528" y="144"/>
                </a:lnTo>
                <a:lnTo>
                  <a:pt x="529" y="371"/>
                </a:lnTo>
                <a:lnTo>
                  <a:pt x="529" y="983"/>
                </a:lnTo>
                <a:lnTo>
                  <a:pt x="86" y="883"/>
                </a:lnTo>
                <a:close/>
                <a:moveTo>
                  <a:pt x="1085" y="1"/>
                </a:moveTo>
                <a:cubicBezTo>
                  <a:pt x="1084" y="1"/>
                  <a:pt x="1082" y="2"/>
                  <a:pt x="1080" y="2"/>
                </a:cubicBezTo>
                <a:lnTo>
                  <a:pt x="582" y="63"/>
                </a:lnTo>
                <a:cubicBezTo>
                  <a:pt x="579" y="63"/>
                  <a:pt x="577" y="63"/>
                  <a:pt x="574" y="64"/>
                </a:cubicBezTo>
                <a:cubicBezTo>
                  <a:pt x="570" y="62"/>
                  <a:pt x="565" y="61"/>
                  <a:pt x="560" y="61"/>
                </a:cubicBezTo>
                <a:lnTo>
                  <a:pt x="65" y="0"/>
                </a:lnTo>
                <a:cubicBezTo>
                  <a:pt x="63" y="0"/>
                  <a:pt x="61" y="0"/>
                  <a:pt x="59" y="0"/>
                </a:cubicBezTo>
                <a:cubicBezTo>
                  <a:pt x="28" y="0"/>
                  <a:pt x="2" y="27"/>
                  <a:pt x="2" y="61"/>
                </a:cubicBezTo>
                <a:lnTo>
                  <a:pt x="2" y="174"/>
                </a:lnTo>
                <a:lnTo>
                  <a:pt x="0" y="807"/>
                </a:lnTo>
                <a:lnTo>
                  <a:pt x="0" y="903"/>
                </a:lnTo>
                <a:cubicBezTo>
                  <a:pt x="0" y="934"/>
                  <a:pt x="23" y="960"/>
                  <a:pt x="52" y="964"/>
                </a:cubicBezTo>
                <a:lnTo>
                  <a:pt x="548" y="1076"/>
                </a:lnTo>
                <a:cubicBezTo>
                  <a:pt x="551" y="1077"/>
                  <a:pt x="555" y="1077"/>
                  <a:pt x="558" y="1077"/>
                </a:cubicBezTo>
                <a:cubicBezTo>
                  <a:pt x="562" y="1077"/>
                  <a:pt x="565" y="1077"/>
                  <a:pt x="569" y="1076"/>
                </a:cubicBezTo>
                <a:cubicBezTo>
                  <a:pt x="575" y="1078"/>
                  <a:pt x="581" y="1079"/>
                  <a:pt x="587" y="1079"/>
                </a:cubicBezTo>
                <a:cubicBezTo>
                  <a:pt x="590" y="1079"/>
                  <a:pt x="593" y="1078"/>
                  <a:pt x="597" y="1078"/>
                </a:cubicBezTo>
                <a:lnTo>
                  <a:pt x="1091" y="966"/>
                </a:lnTo>
                <a:cubicBezTo>
                  <a:pt x="1119" y="962"/>
                  <a:pt x="1142" y="936"/>
                  <a:pt x="1142" y="905"/>
                </a:cubicBezTo>
                <a:lnTo>
                  <a:pt x="1143" y="705"/>
                </a:lnTo>
                <a:lnTo>
                  <a:pt x="1143" y="63"/>
                </a:lnTo>
                <a:cubicBezTo>
                  <a:pt x="1143" y="29"/>
                  <a:pt x="1117" y="1"/>
                  <a:pt x="1085" y="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61C0A7-1EFE-D549-A4AA-10694EFB0118}"/>
              </a:ext>
            </a:extLst>
          </p:cNvPr>
          <p:cNvGrpSpPr/>
          <p:nvPr/>
        </p:nvGrpSpPr>
        <p:grpSpPr>
          <a:xfrm>
            <a:off x="17945207" y="5907654"/>
            <a:ext cx="3194738" cy="1981050"/>
            <a:chOff x="7251449" y="11388476"/>
            <a:chExt cx="1466646" cy="909464"/>
          </a:xfrm>
          <a:solidFill>
            <a:schemeClr val="accent3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6F9F738-5BF8-0C45-9D7F-983AE51B6ED3}"/>
                </a:ext>
              </a:extLst>
            </p:cNvPr>
            <p:cNvSpPr/>
            <p:nvPr/>
          </p:nvSpPr>
          <p:spPr>
            <a:xfrm>
              <a:off x="7388947" y="11388476"/>
              <a:ext cx="1191650" cy="7638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851">
                  <a:moveTo>
                    <a:pt x="86" y="765"/>
                  </a:moveTo>
                  <a:lnTo>
                    <a:pt x="1241" y="765"/>
                  </a:lnTo>
                  <a:lnTo>
                    <a:pt x="1241" y="86"/>
                  </a:lnTo>
                  <a:lnTo>
                    <a:pt x="86" y="86"/>
                  </a:lnTo>
                  <a:close/>
                  <a:moveTo>
                    <a:pt x="1261" y="851"/>
                  </a:moveTo>
                  <a:lnTo>
                    <a:pt x="66" y="851"/>
                  </a:lnTo>
                  <a:cubicBezTo>
                    <a:pt x="30" y="851"/>
                    <a:pt x="0" y="822"/>
                    <a:pt x="0" y="787"/>
                  </a:cubicBezTo>
                  <a:lnTo>
                    <a:pt x="0" y="64"/>
                  </a:lnTo>
                  <a:cubicBezTo>
                    <a:pt x="0" y="29"/>
                    <a:pt x="30" y="0"/>
                    <a:pt x="66" y="0"/>
                  </a:cubicBezTo>
                  <a:lnTo>
                    <a:pt x="1261" y="0"/>
                  </a:lnTo>
                  <a:cubicBezTo>
                    <a:pt x="1297" y="0"/>
                    <a:pt x="1327" y="29"/>
                    <a:pt x="1327" y="64"/>
                  </a:cubicBezTo>
                  <a:lnTo>
                    <a:pt x="1327" y="787"/>
                  </a:lnTo>
                  <a:cubicBezTo>
                    <a:pt x="1327" y="822"/>
                    <a:pt x="1297" y="851"/>
                    <a:pt x="1261" y="8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B1F61BC-2DE9-7D49-ADFD-66C84C90900C}"/>
                </a:ext>
              </a:extLst>
            </p:cNvPr>
            <p:cNvSpPr/>
            <p:nvPr/>
          </p:nvSpPr>
          <p:spPr>
            <a:xfrm>
              <a:off x="7251449" y="12220654"/>
              <a:ext cx="1466646" cy="77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3" h="87">
                  <a:moveTo>
                    <a:pt x="1589" y="87"/>
                  </a:moveTo>
                  <a:lnTo>
                    <a:pt x="43" y="87"/>
                  </a:lnTo>
                  <a:cubicBezTo>
                    <a:pt x="20" y="87"/>
                    <a:pt x="0" y="67"/>
                    <a:pt x="0" y="43"/>
                  </a:cubicBezTo>
                  <a:cubicBezTo>
                    <a:pt x="0" y="20"/>
                    <a:pt x="20" y="0"/>
                    <a:pt x="43" y="0"/>
                  </a:cubicBezTo>
                  <a:lnTo>
                    <a:pt x="1589" y="0"/>
                  </a:lnTo>
                  <a:cubicBezTo>
                    <a:pt x="1613" y="0"/>
                    <a:pt x="1633" y="20"/>
                    <a:pt x="1633" y="43"/>
                  </a:cubicBezTo>
                  <a:cubicBezTo>
                    <a:pt x="1633" y="67"/>
                    <a:pt x="1613" y="87"/>
                    <a:pt x="1589" y="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80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3" y="-1"/>
            <a:ext cx="10753346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DD9913-6DFF-0742-BA26-9688FA193BF4}"/>
              </a:ext>
            </a:extLst>
          </p:cNvPr>
          <p:cNvSpPr txBox="1"/>
          <p:nvPr/>
        </p:nvSpPr>
        <p:spPr>
          <a:xfrm>
            <a:off x="1876453" y="1682495"/>
            <a:ext cx="605923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905B0-5391-9D46-BB1A-CFC6AC54C48F}"/>
              </a:ext>
            </a:extLst>
          </p:cNvPr>
          <p:cNvSpPr/>
          <p:nvPr/>
        </p:nvSpPr>
        <p:spPr>
          <a:xfrm rot="10800000" flipV="1">
            <a:off x="-4" y="9619488"/>
            <a:ext cx="20848324" cy="241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90E04A0-015D-564C-A17B-27290D0279E2}"/>
              </a:ext>
            </a:extLst>
          </p:cNvPr>
          <p:cNvSpPr txBox="1">
            <a:spLocks/>
          </p:cNvSpPr>
          <p:nvPr/>
        </p:nvSpPr>
        <p:spPr>
          <a:xfrm>
            <a:off x="1815493" y="10189328"/>
            <a:ext cx="18507961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6ABB1F03-2D49-4244-9129-3FFC3BEC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r="22470"/>
          <a:stretch>
            <a:fillRect/>
          </a:stretch>
        </p:blipFill>
        <p:spPr>
          <a:xfrm>
            <a:off x="10753343" y="-402140"/>
            <a:ext cx="14250767" cy="145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6FF814-498A-E74C-AC20-239CFE37070E}"/>
              </a:ext>
            </a:extLst>
          </p:cNvPr>
          <p:cNvSpPr/>
          <p:nvPr/>
        </p:nvSpPr>
        <p:spPr>
          <a:xfrm rot="10800000" flipV="1">
            <a:off x="-4" y="-1"/>
            <a:ext cx="24377653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E9043-E664-3F42-9799-B24C2387E6DE}"/>
              </a:ext>
            </a:extLst>
          </p:cNvPr>
          <p:cNvGrpSpPr/>
          <p:nvPr/>
        </p:nvGrpSpPr>
        <p:grpSpPr>
          <a:xfrm>
            <a:off x="4027134" y="991664"/>
            <a:ext cx="16323380" cy="1973467"/>
            <a:chOff x="4027135" y="991664"/>
            <a:chExt cx="16323380" cy="19734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5365E-A9C6-4840-97C3-22435A5C6FEC}"/>
                </a:ext>
              </a:extLst>
            </p:cNvPr>
            <p:cNvSpPr txBox="1"/>
            <p:nvPr/>
          </p:nvSpPr>
          <p:spPr>
            <a:xfrm>
              <a:off x="4027135" y="991664"/>
              <a:ext cx="16323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Assignment Due Dates Timeline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D95C2-296D-4D4C-848B-4ACD116AB328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6" name="Freeform 1">
            <a:extLst>
              <a:ext uri="{FF2B5EF4-FFF2-40B4-BE49-F238E27FC236}">
                <a16:creationId xmlns:a16="http://schemas.microsoft.com/office/drawing/2014/main" id="{A8B44F6F-8EE7-FE40-AF67-72A83FA8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758" y="5390957"/>
            <a:ext cx="4443720" cy="3912813"/>
          </a:xfrm>
          <a:custGeom>
            <a:avLst/>
            <a:gdLst>
              <a:gd name="T0" fmla="*/ 478337038 w 3690"/>
              <a:gd name="T1" fmla="*/ 420932244 h 3251"/>
              <a:gd name="T2" fmla="*/ 0 w 3690"/>
              <a:gd name="T3" fmla="*/ 420932244 h 3251"/>
              <a:gd name="T4" fmla="*/ 0 w 3690"/>
              <a:gd name="T5" fmla="*/ 0 h 3251"/>
              <a:gd name="T6" fmla="*/ 478337038 w 3690"/>
              <a:gd name="T7" fmla="*/ 0 h 3251"/>
              <a:gd name="T8" fmla="*/ 478337038 w 3690"/>
              <a:gd name="T9" fmla="*/ 420932244 h 3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0" h="3251">
                <a:moveTo>
                  <a:pt x="3689" y="3250"/>
                </a:moveTo>
                <a:lnTo>
                  <a:pt x="0" y="3250"/>
                </a:lnTo>
                <a:lnTo>
                  <a:pt x="0" y="0"/>
                </a:lnTo>
                <a:lnTo>
                  <a:pt x="3689" y="0"/>
                </a:lnTo>
                <a:lnTo>
                  <a:pt x="3689" y="3250"/>
                </a:lnTo>
              </a:path>
            </a:pathLst>
          </a:custGeom>
          <a:solidFill>
            <a:schemeClr val="accent1"/>
          </a:solidFill>
          <a:ln w="936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6C026EE6-2265-434B-B58B-B174D16E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124" y="8606057"/>
            <a:ext cx="2850988" cy="1433458"/>
          </a:xfrm>
          <a:custGeom>
            <a:avLst/>
            <a:gdLst>
              <a:gd name="T0" fmla="*/ 306638746 w 2369"/>
              <a:gd name="T1" fmla="*/ 1939600 h 1192"/>
              <a:gd name="T2" fmla="*/ 154355204 w 2369"/>
              <a:gd name="T3" fmla="*/ 153997555 h 1192"/>
              <a:gd name="T4" fmla="*/ 0 w 2369"/>
              <a:gd name="T5" fmla="*/ 0 h 1192"/>
              <a:gd name="T6" fmla="*/ 306638746 w 2369"/>
              <a:gd name="T7" fmla="*/ 1939600 h 1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69" h="1192">
                <a:moveTo>
                  <a:pt x="2368" y="15"/>
                </a:moveTo>
                <a:lnTo>
                  <a:pt x="1192" y="1191"/>
                </a:lnTo>
                <a:lnTo>
                  <a:pt x="0" y="0"/>
                </a:lnTo>
                <a:lnTo>
                  <a:pt x="2368" y="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5D456E47-3F2D-6C4B-9C91-FE64A8D8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2" y="5390957"/>
            <a:ext cx="4443724" cy="3912813"/>
          </a:xfrm>
          <a:custGeom>
            <a:avLst/>
            <a:gdLst>
              <a:gd name="T0" fmla="*/ 478337758 w 3690"/>
              <a:gd name="T1" fmla="*/ 420932244 h 3251"/>
              <a:gd name="T2" fmla="*/ 0 w 3690"/>
              <a:gd name="T3" fmla="*/ 420932244 h 3251"/>
              <a:gd name="T4" fmla="*/ 0 w 3690"/>
              <a:gd name="T5" fmla="*/ 0 h 3251"/>
              <a:gd name="T6" fmla="*/ 478337758 w 3690"/>
              <a:gd name="T7" fmla="*/ 0 h 3251"/>
              <a:gd name="T8" fmla="*/ 478337758 w 3690"/>
              <a:gd name="T9" fmla="*/ 420932244 h 3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0" h="3251">
                <a:moveTo>
                  <a:pt x="3689" y="3250"/>
                </a:moveTo>
                <a:lnTo>
                  <a:pt x="0" y="3250"/>
                </a:lnTo>
                <a:lnTo>
                  <a:pt x="0" y="0"/>
                </a:lnTo>
                <a:lnTo>
                  <a:pt x="3689" y="0"/>
                </a:lnTo>
                <a:lnTo>
                  <a:pt x="3689" y="3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0ECEB08-1358-2846-BACB-C3E8EEFC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028" y="8606057"/>
            <a:ext cx="2850992" cy="1433458"/>
          </a:xfrm>
          <a:custGeom>
            <a:avLst/>
            <a:gdLst>
              <a:gd name="T0" fmla="*/ 306768959 w 2368"/>
              <a:gd name="T1" fmla="*/ 1939600 h 1192"/>
              <a:gd name="T2" fmla="*/ 154356489 w 2368"/>
              <a:gd name="T3" fmla="*/ 153997555 h 1192"/>
              <a:gd name="T4" fmla="*/ 0 w 2368"/>
              <a:gd name="T5" fmla="*/ 0 h 1192"/>
              <a:gd name="T6" fmla="*/ 306768959 w 2368"/>
              <a:gd name="T7" fmla="*/ 1939600 h 1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68" h="1192">
                <a:moveTo>
                  <a:pt x="2367" y="15"/>
                </a:moveTo>
                <a:lnTo>
                  <a:pt x="1191" y="1191"/>
                </a:lnTo>
                <a:lnTo>
                  <a:pt x="0" y="0"/>
                </a:lnTo>
                <a:lnTo>
                  <a:pt x="2367" y="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FC26BBA-27C7-E445-BF0E-EA5E2D14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042" y="5390957"/>
            <a:ext cx="4443720" cy="3912813"/>
          </a:xfrm>
          <a:custGeom>
            <a:avLst/>
            <a:gdLst>
              <a:gd name="T0" fmla="*/ 478337038 w 3690"/>
              <a:gd name="T1" fmla="*/ 420932244 h 3251"/>
              <a:gd name="T2" fmla="*/ 0 w 3690"/>
              <a:gd name="T3" fmla="*/ 420932244 h 3251"/>
              <a:gd name="T4" fmla="*/ 0 w 3690"/>
              <a:gd name="T5" fmla="*/ 0 h 3251"/>
              <a:gd name="T6" fmla="*/ 478337038 w 3690"/>
              <a:gd name="T7" fmla="*/ 0 h 3251"/>
              <a:gd name="T8" fmla="*/ 478337038 w 3690"/>
              <a:gd name="T9" fmla="*/ 420932244 h 3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0" h="3251">
                <a:moveTo>
                  <a:pt x="3689" y="3250"/>
                </a:moveTo>
                <a:lnTo>
                  <a:pt x="0" y="3250"/>
                </a:lnTo>
                <a:lnTo>
                  <a:pt x="0" y="0"/>
                </a:lnTo>
                <a:lnTo>
                  <a:pt x="3689" y="0"/>
                </a:lnTo>
                <a:lnTo>
                  <a:pt x="3689" y="3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F5C2DC1-8B1C-D642-8842-C4A0C9C5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408" y="8606057"/>
            <a:ext cx="2850988" cy="1433458"/>
          </a:xfrm>
          <a:custGeom>
            <a:avLst/>
            <a:gdLst>
              <a:gd name="T0" fmla="*/ 306768239 w 2368"/>
              <a:gd name="T1" fmla="*/ 1939600 h 1192"/>
              <a:gd name="T2" fmla="*/ 154356307 w 2368"/>
              <a:gd name="T3" fmla="*/ 153997555 h 1192"/>
              <a:gd name="T4" fmla="*/ 0 w 2368"/>
              <a:gd name="T5" fmla="*/ 0 h 1192"/>
              <a:gd name="T6" fmla="*/ 306768239 w 2368"/>
              <a:gd name="T7" fmla="*/ 1939600 h 1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68" h="1192">
                <a:moveTo>
                  <a:pt x="2367" y="15"/>
                </a:moveTo>
                <a:lnTo>
                  <a:pt x="1191" y="1191"/>
                </a:lnTo>
                <a:lnTo>
                  <a:pt x="0" y="0"/>
                </a:lnTo>
                <a:lnTo>
                  <a:pt x="2367" y="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249871C9-E4A2-CB47-B546-DC403546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166" y="5390957"/>
            <a:ext cx="4443720" cy="3912813"/>
          </a:xfrm>
          <a:custGeom>
            <a:avLst/>
            <a:gdLst>
              <a:gd name="T0" fmla="*/ 478207442 w 3691"/>
              <a:gd name="T1" fmla="*/ 420932244 h 3251"/>
              <a:gd name="T2" fmla="*/ 0 w 3691"/>
              <a:gd name="T3" fmla="*/ 420932244 h 3251"/>
              <a:gd name="T4" fmla="*/ 0 w 3691"/>
              <a:gd name="T5" fmla="*/ 0 h 3251"/>
              <a:gd name="T6" fmla="*/ 478207442 w 3691"/>
              <a:gd name="T7" fmla="*/ 0 h 3251"/>
              <a:gd name="T8" fmla="*/ 478207442 w 3691"/>
              <a:gd name="T9" fmla="*/ 420932244 h 3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1" h="3251">
                <a:moveTo>
                  <a:pt x="3690" y="3250"/>
                </a:moveTo>
                <a:lnTo>
                  <a:pt x="0" y="3250"/>
                </a:lnTo>
                <a:lnTo>
                  <a:pt x="0" y="0"/>
                </a:lnTo>
                <a:lnTo>
                  <a:pt x="3690" y="0"/>
                </a:lnTo>
                <a:lnTo>
                  <a:pt x="3690" y="32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D3F769BD-77F6-7E4E-BE57-9ABD4523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532" y="8606057"/>
            <a:ext cx="2850988" cy="1433458"/>
          </a:xfrm>
          <a:custGeom>
            <a:avLst/>
            <a:gdLst>
              <a:gd name="T0" fmla="*/ 306638746 w 2369"/>
              <a:gd name="T1" fmla="*/ 1939600 h 1192"/>
              <a:gd name="T2" fmla="*/ 154226018 w 2369"/>
              <a:gd name="T3" fmla="*/ 153997555 h 1192"/>
              <a:gd name="T4" fmla="*/ 0 w 2369"/>
              <a:gd name="T5" fmla="*/ 0 h 1192"/>
              <a:gd name="T6" fmla="*/ 306638746 w 2369"/>
              <a:gd name="T7" fmla="*/ 1939600 h 1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69" h="1192">
                <a:moveTo>
                  <a:pt x="2368" y="15"/>
                </a:moveTo>
                <a:lnTo>
                  <a:pt x="1191" y="1191"/>
                </a:lnTo>
                <a:lnTo>
                  <a:pt x="0" y="0"/>
                </a:lnTo>
                <a:lnTo>
                  <a:pt x="2368" y="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2C172D-99B8-0441-91BA-3C4BA6F747DA}"/>
              </a:ext>
            </a:extLst>
          </p:cNvPr>
          <p:cNvGrpSpPr/>
          <p:nvPr/>
        </p:nvGrpSpPr>
        <p:grpSpPr>
          <a:xfrm>
            <a:off x="8889894" y="6635777"/>
            <a:ext cx="1508689" cy="1508687"/>
            <a:chOff x="-2542203" y="15328955"/>
            <a:chExt cx="468000" cy="468000"/>
          </a:xfrm>
          <a:solidFill>
            <a:schemeClr val="bg1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CD483C8-161C-7E40-8E28-B26B589D4294}"/>
                </a:ext>
              </a:extLst>
            </p:cNvPr>
            <p:cNvSpPr/>
            <p:nvPr/>
          </p:nvSpPr>
          <p:spPr>
            <a:xfrm>
              <a:off x="-2542203" y="15328955"/>
              <a:ext cx="468000" cy="46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1" h="1301">
                  <a:moveTo>
                    <a:pt x="1091" y="1004"/>
                  </a:moveTo>
                  <a:cubicBezTo>
                    <a:pt x="1088" y="999"/>
                    <a:pt x="1084" y="995"/>
                    <a:pt x="1080" y="992"/>
                  </a:cubicBezTo>
                  <a:cubicBezTo>
                    <a:pt x="1030" y="946"/>
                    <a:pt x="964" y="909"/>
                    <a:pt x="890" y="884"/>
                  </a:cubicBezTo>
                  <a:cubicBezTo>
                    <a:pt x="814" y="858"/>
                    <a:pt x="731" y="844"/>
                    <a:pt x="645" y="844"/>
                  </a:cubicBezTo>
                  <a:cubicBezTo>
                    <a:pt x="477" y="844"/>
                    <a:pt x="321" y="896"/>
                    <a:pt x="218" y="985"/>
                  </a:cubicBezTo>
                  <a:cubicBezTo>
                    <a:pt x="213" y="989"/>
                    <a:pt x="209" y="993"/>
                    <a:pt x="206" y="998"/>
                  </a:cubicBezTo>
                  <a:cubicBezTo>
                    <a:pt x="128" y="899"/>
                    <a:pt x="86" y="778"/>
                    <a:pt x="86" y="650"/>
                  </a:cubicBezTo>
                  <a:cubicBezTo>
                    <a:pt x="86" y="500"/>
                    <a:pt x="145" y="358"/>
                    <a:pt x="252" y="251"/>
                  </a:cubicBezTo>
                  <a:cubicBezTo>
                    <a:pt x="358" y="145"/>
                    <a:pt x="500" y="86"/>
                    <a:pt x="651" y="86"/>
                  </a:cubicBezTo>
                  <a:cubicBezTo>
                    <a:pt x="802" y="86"/>
                    <a:pt x="943" y="145"/>
                    <a:pt x="1050" y="251"/>
                  </a:cubicBezTo>
                  <a:cubicBezTo>
                    <a:pt x="1157" y="358"/>
                    <a:pt x="1215" y="500"/>
                    <a:pt x="1215" y="650"/>
                  </a:cubicBezTo>
                  <a:cubicBezTo>
                    <a:pt x="1215" y="781"/>
                    <a:pt x="1172" y="904"/>
                    <a:pt x="1091" y="1004"/>
                  </a:cubicBezTo>
                  <a:close/>
                  <a:moveTo>
                    <a:pt x="274" y="1056"/>
                  </a:moveTo>
                  <a:cubicBezTo>
                    <a:pt x="273" y="1055"/>
                    <a:pt x="273" y="1054"/>
                    <a:pt x="273" y="1053"/>
                  </a:cubicBezTo>
                  <a:cubicBezTo>
                    <a:pt x="273" y="1051"/>
                    <a:pt x="274" y="1050"/>
                    <a:pt x="274" y="1050"/>
                  </a:cubicBezTo>
                  <a:cubicBezTo>
                    <a:pt x="361" y="975"/>
                    <a:pt x="500" y="930"/>
                    <a:pt x="645" y="930"/>
                  </a:cubicBezTo>
                  <a:cubicBezTo>
                    <a:pt x="795" y="930"/>
                    <a:pt x="936" y="977"/>
                    <a:pt x="1022" y="1055"/>
                  </a:cubicBezTo>
                  <a:cubicBezTo>
                    <a:pt x="1022" y="1056"/>
                    <a:pt x="1023" y="1057"/>
                    <a:pt x="1023" y="1058"/>
                  </a:cubicBezTo>
                  <a:cubicBezTo>
                    <a:pt x="1023" y="1059"/>
                    <a:pt x="1023" y="1061"/>
                    <a:pt x="1022" y="1061"/>
                  </a:cubicBezTo>
                  <a:cubicBezTo>
                    <a:pt x="923" y="1160"/>
                    <a:pt x="791" y="1215"/>
                    <a:pt x="651" y="1215"/>
                  </a:cubicBezTo>
                  <a:cubicBezTo>
                    <a:pt x="646" y="1215"/>
                    <a:pt x="642" y="1215"/>
                    <a:pt x="637" y="1215"/>
                  </a:cubicBezTo>
                  <a:cubicBezTo>
                    <a:pt x="499" y="1211"/>
                    <a:pt x="371" y="1155"/>
                    <a:pt x="274" y="1056"/>
                  </a:cubicBezTo>
                  <a:lnTo>
                    <a:pt x="1111" y="190"/>
                  </a:lnTo>
                  <a:cubicBezTo>
                    <a:pt x="988" y="68"/>
                    <a:pt x="825" y="0"/>
                    <a:pt x="651" y="0"/>
                  </a:cubicBezTo>
                  <a:cubicBezTo>
                    <a:pt x="477" y="0"/>
                    <a:pt x="314" y="68"/>
                    <a:pt x="191" y="190"/>
                  </a:cubicBezTo>
                  <a:cubicBezTo>
                    <a:pt x="68" y="313"/>
                    <a:pt x="0" y="477"/>
                    <a:pt x="0" y="650"/>
                  </a:cubicBezTo>
                  <a:cubicBezTo>
                    <a:pt x="0" y="824"/>
                    <a:pt x="68" y="988"/>
                    <a:pt x="191" y="1110"/>
                  </a:cubicBezTo>
                  <a:cubicBezTo>
                    <a:pt x="312" y="1231"/>
                    <a:pt x="472" y="1299"/>
                    <a:pt x="643" y="1301"/>
                  </a:cubicBezTo>
                  <a:cubicBezTo>
                    <a:pt x="646" y="1301"/>
                    <a:pt x="648" y="1301"/>
                    <a:pt x="651" y="1301"/>
                  </a:cubicBezTo>
                  <a:cubicBezTo>
                    <a:pt x="825" y="1301"/>
                    <a:pt x="988" y="1233"/>
                    <a:pt x="1111" y="1110"/>
                  </a:cubicBezTo>
                  <a:cubicBezTo>
                    <a:pt x="1234" y="988"/>
                    <a:pt x="1301" y="824"/>
                    <a:pt x="1301" y="650"/>
                  </a:cubicBezTo>
                  <a:cubicBezTo>
                    <a:pt x="1301" y="477"/>
                    <a:pt x="1234" y="313"/>
                    <a:pt x="1111" y="1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6F337C5-8712-C442-AA82-C19890A20AF9}"/>
                </a:ext>
              </a:extLst>
            </p:cNvPr>
            <p:cNvSpPr/>
            <p:nvPr/>
          </p:nvSpPr>
          <p:spPr>
            <a:xfrm>
              <a:off x="-2430963" y="15378634"/>
              <a:ext cx="241560" cy="24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2" h="672">
                  <a:moveTo>
                    <a:pt x="336" y="586"/>
                  </a:moveTo>
                  <a:cubicBezTo>
                    <a:pt x="198" y="586"/>
                    <a:pt x="86" y="474"/>
                    <a:pt x="86" y="336"/>
                  </a:cubicBezTo>
                  <a:cubicBezTo>
                    <a:pt x="86" y="198"/>
                    <a:pt x="198" y="86"/>
                    <a:pt x="336" y="86"/>
                  </a:cubicBezTo>
                  <a:cubicBezTo>
                    <a:pt x="474" y="86"/>
                    <a:pt x="586" y="198"/>
                    <a:pt x="586" y="336"/>
                  </a:cubicBezTo>
                  <a:cubicBezTo>
                    <a:pt x="586" y="474"/>
                    <a:pt x="474" y="586"/>
                    <a:pt x="336" y="586"/>
                  </a:cubicBezTo>
                  <a:close/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cubicBezTo>
                    <a:pt x="0" y="521"/>
                    <a:pt x="151" y="672"/>
                    <a:pt x="336" y="672"/>
                  </a:cubicBezTo>
                  <a:cubicBezTo>
                    <a:pt x="521" y="672"/>
                    <a:pt x="672" y="521"/>
                    <a:pt x="672" y="336"/>
                  </a:cubicBezTo>
                  <a:cubicBezTo>
                    <a:pt x="672" y="151"/>
                    <a:pt x="521" y="0"/>
                    <a:pt x="33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526172-B2EC-EE4A-99B7-97F344D1041A}"/>
              </a:ext>
            </a:extLst>
          </p:cNvPr>
          <p:cNvGrpSpPr/>
          <p:nvPr/>
        </p:nvGrpSpPr>
        <p:grpSpPr>
          <a:xfrm>
            <a:off x="19388396" y="6699669"/>
            <a:ext cx="1174458" cy="1260335"/>
            <a:chOff x="1693197" y="16050035"/>
            <a:chExt cx="364320" cy="390960"/>
          </a:xfrm>
          <a:solidFill>
            <a:schemeClr val="bg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8B3F930-7174-944A-88A1-AA1EDBA53567}"/>
                </a:ext>
              </a:extLst>
            </p:cNvPr>
            <p:cNvSpPr/>
            <p:nvPr/>
          </p:nvSpPr>
          <p:spPr>
            <a:xfrm>
              <a:off x="1693197" y="16187195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079EF69-FB3B-D746-802F-D2E5164C77F0}"/>
                </a:ext>
              </a:extLst>
            </p:cNvPr>
            <p:cNvSpPr/>
            <p:nvPr/>
          </p:nvSpPr>
          <p:spPr>
            <a:xfrm>
              <a:off x="1788597" y="16050035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FA581B-8D7E-4742-9410-A0E112873252}"/>
              </a:ext>
            </a:extLst>
          </p:cNvPr>
          <p:cNvGrpSpPr/>
          <p:nvPr/>
        </p:nvGrpSpPr>
        <p:grpSpPr>
          <a:xfrm>
            <a:off x="14282162" y="6647611"/>
            <a:ext cx="1060726" cy="1439056"/>
            <a:chOff x="-1077363" y="17429915"/>
            <a:chExt cx="329040" cy="446400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C1924C1-4AD4-6B4B-9D9F-55556411AB1A}"/>
                </a:ext>
              </a:extLst>
            </p:cNvPr>
            <p:cNvSpPr/>
            <p:nvPr/>
          </p:nvSpPr>
          <p:spPr>
            <a:xfrm>
              <a:off x="-1077363" y="17490035"/>
              <a:ext cx="268560" cy="38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1074">
                  <a:moveTo>
                    <a:pt x="86" y="988"/>
                  </a:moveTo>
                  <a:lnTo>
                    <a:pt x="661" y="988"/>
                  </a:lnTo>
                  <a:lnTo>
                    <a:pt x="661" y="86"/>
                  </a:lnTo>
                  <a:lnTo>
                    <a:pt x="86" y="86"/>
                  </a:lnTo>
                  <a:close/>
                  <a:moveTo>
                    <a:pt x="686" y="1074"/>
                  </a:moveTo>
                  <a:lnTo>
                    <a:pt x="61" y="1074"/>
                  </a:lnTo>
                  <a:cubicBezTo>
                    <a:pt x="27" y="1074"/>
                    <a:pt x="0" y="1047"/>
                    <a:pt x="0" y="1013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686" y="0"/>
                  </a:lnTo>
                  <a:cubicBezTo>
                    <a:pt x="720" y="0"/>
                    <a:pt x="747" y="28"/>
                    <a:pt x="747" y="61"/>
                  </a:cubicBezTo>
                  <a:lnTo>
                    <a:pt x="747" y="1013"/>
                  </a:lnTo>
                  <a:cubicBezTo>
                    <a:pt x="747" y="1047"/>
                    <a:pt x="720" y="1074"/>
                    <a:pt x="686" y="10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46FFBC-6D56-D443-8CE8-09DED31B5896}"/>
                </a:ext>
              </a:extLst>
            </p:cNvPr>
            <p:cNvSpPr/>
            <p:nvPr/>
          </p:nvSpPr>
          <p:spPr>
            <a:xfrm>
              <a:off x="-1010763" y="17429915"/>
              <a:ext cx="262440" cy="37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0" h="1055">
                  <a:moveTo>
                    <a:pt x="668" y="86"/>
                  </a:moveTo>
                  <a:close/>
                  <a:moveTo>
                    <a:pt x="687" y="1055"/>
                  </a:moveTo>
                  <a:cubicBezTo>
                    <a:pt x="663" y="1055"/>
                    <a:pt x="644" y="1036"/>
                    <a:pt x="644" y="1012"/>
                  </a:cubicBezTo>
                  <a:lnTo>
                    <a:pt x="644" y="86"/>
                  </a:lnTo>
                  <a:lnTo>
                    <a:pt x="43" y="86"/>
                  </a:lnTo>
                  <a:cubicBezTo>
                    <a:pt x="20" y="86"/>
                    <a:pt x="0" y="66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lnTo>
                    <a:pt x="668" y="0"/>
                  </a:lnTo>
                  <a:cubicBezTo>
                    <a:pt x="702" y="0"/>
                    <a:pt x="730" y="27"/>
                    <a:pt x="730" y="61"/>
                  </a:cubicBezTo>
                  <a:lnTo>
                    <a:pt x="730" y="1012"/>
                  </a:lnTo>
                  <a:cubicBezTo>
                    <a:pt x="730" y="1036"/>
                    <a:pt x="710" y="1055"/>
                    <a:pt x="687" y="10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4A3B2980-83DE-E648-AF6F-23B8D6BC2AF0}"/>
              </a:ext>
            </a:extLst>
          </p:cNvPr>
          <p:cNvSpPr/>
          <p:nvPr/>
        </p:nvSpPr>
        <p:spPr>
          <a:xfrm>
            <a:off x="3745138" y="6834037"/>
            <a:ext cx="1224361" cy="13079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6" h="1128">
                <a:moveTo>
                  <a:pt x="1048" y="876"/>
                </a:moveTo>
                <a:cubicBezTo>
                  <a:pt x="1049" y="876"/>
                  <a:pt x="1049" y="875"/>
                  <a:pt x="1050" y="875"/>
                </a:cubicBezTo>
                <a:cubicBezTo>
                  <a:pt x="1050" y="874"/>
                  <a:pt x="1050" y="873"/>
                  <a:pt x="1051" y="873"/>
                </a:cubicBezTo>
                <a:cubicBezTo>
                  <a:pt x="1051" y="872"/>
                  <a:pt x="1051" y="872"/>
                  <a:pt x="1052" y="871"/>
                </a:cubicBezTo>
                <a:cubicBezTo>
                  <a:pt x="1052" y="870"/>
                  <a:pt x="1052" y="870"/>
                  <a:pt x="1052" y="869"/>
                </a:cubicBezTo>
                <a:cubicBezTo>
                  <a:pt x="1053" y="868"/>
                  <a:pt x="1053" y="868"/>
                  <a:pt x="1053" y="867"/>
                </a:cubicBezTo>
                <a:cubicBezTo>
                  <a:pt x="1053" y="866"/>
                  <a:pt x="1054" y="866"/>
                  <a:pt x="1054" y="865"/>
                </a:cubicBezTo>
                <a:cubicBezTo>
                  <a:pt x="1054" y="864"/>
                  <a:pt x="1054" y="864"/>
                  <a:pt x="1054" y="863"/>
                </a:cubicBezTo>
                <a:cubicBezTo>
                  <a:pt x="1055" y="862"/>
                  <a:pt x="1055" y="862"/>
                  <a:pt x="1055" y="861"/>
                </a:cubicBezTo>
                <a:cubicBezTo>
                  <a:pt x="1055" y="860"/>
                  <a:pt x="1055" y="859"/>
                  <a:pt x="1055" y="859"/>
                </a:cubicBezTo>
                <a:cubicBezTo>
                  <a:pt x="1055" y="858"/>
                  <a:pt x="1055" y="858"/>
                  <a:pt x="1055" y="857"/>
                </a:cubicBezTo>
                <a:cubicBezTo>
                  <a:pt x="1056" y="855"/>
                  <a:pt x="1056" y="854"/>
                  <a:pt x="1056" y="853"/>
                </a:cubicBezTo>
                <a:cubicBezTo>
                  <a:pt x="1056" y="851"/>
                  <a:pt x="1056" y="850"/>
                  <a:pt x="1055" y="848"/>
                </a:cubicBezTo>
                <a:cubicBezTo>
                  <a:pt x="1055" y="848"/>
                  <a:pt x="1055" y="847"/>
                  <a:pt x="1055" y="846"/>
                </a:cubicBezTo>
                <a:cubicBezTo>
                  <a:pt x="1055" y="846"/>
                  <a:pt x="1055" y="845"/>
                  <a:pt x="1055" y="844"/>
                </a:cubicBezTo>
                <a:cubicBezTo>
                  <a:pt x="1055" y="843"/>
                  <a:pt x="1055" y="843"/>
                  <a:pt x="1054" y="842"/>
                </a:cubicBezTo>
                <a:cubicBezTo>
                  <a:pt x="1054" y="841"/>
                  <a:pt x="1054" y="841"/>
                  <a:pt x="1054" y="840"/>
                </a:cubicBezTo>
                <a:cubicBezTo>
                  <a:pt x="1054" y="839"/>
                  <a:pt x="1053" y="839"/>
                  <a:pt x="1053" y="838"/>
                </a:cubicBezTo>
                <a:cubicBezTo>
                  <a:pt x="1053" y="837"/>
                  <a:pt x="1053" y="837"/>
                  <a:pt x="1052" y="836"/>
                </a:cubicBezTo>
                <a:cubicBezTo>
                  <a:pt x="1052" y="835"/>
                  <a:pt x="1052" y="835"/>
                  <a:pt x="1052" y="834"/>
                </a:cubicBezTo>
                <a:cubicBezTo>
                  <a:pt x="1051" y="834"/>
                  <a:pt x="1051" y="833"/>
                  <a:pt x="1051" y="832"/>
                </a:cubicBezTo>
                <a:cubicBezTo>
                  <a:pt x="1050" y="832"/>
                  <a:pt x="1050" y="831"/>
                  <a:pt x="1050" y="831"/>
                </a:cubicBezTo>
                <a:cubicBezTo>
                  <a:pt x="1049" y="830"/>
                  <a:pt x="1049" y="829"/>
                  <a:pt x="1048" y="829"/>
                </a:cubicBezTo>
                <a:cubicBezTo>
                  <a:pt x="1048" y="828"/>
                  <a:pt x="1048" y="828"/>
                  <a:pt x="1047" y="827"/>
                </a:cubicBezTo>
                <a:cubicBezTo>
                  <a:pt x="1047" y="826"/>
                  <a:pt x="1046" y="826"/>
                  <a:pt x="1046" y="825"/>
                </a:cubicBezTo>
                <a:cubicBezTo>
                  <a:pt x="1045" y="824"/>
                  <a:pt x="1044" y="823"/>
                  <a:pt x="1043" y="823"/>
                </a:cubicBezTo>
                <a:cubicBezTo>
                  <a:pt x="1043" y="822"/>
                  <a:pt x="1043" y="822"/>
                  <a:pt x="1043" y="822"/>
                </a:cubicBezTo>
                <a:lnTo>
                  <a:pt x="810" y="589"/>
                </a:lnTo>
                <a:cubicBezTo>
                  <a:pt x="794" y="573"/>
                  <a:pt x="766" y="573"/>
                  <a:pt x="750" y="589"/>
                </a:cubicBezTo>
                <a:cubicBezTo>
                  <a:pt x="733" y="606"/>
                  <a:pt x="733" y="634"/>
                  <a:pt x="750" y="650"/>
                </a:cubicBezTo>
                <a:lnTo>
                  <a:pt x="909" y="810"/>
                </a:lnTo>
                <a:lnTo>
                  <a:pt x="491" y="810"/>
                </a:lnTo>
                <a:cubicBezTo>
                  <a:pt x="268" y="810"/>
                  <a:pt x="86" y="648"/>
                  <a:pt x="86" y="448"/>
                </a:cubicBezTo>
                <a:cubicBezTo>
                  <a:pt x="86" y="249"/>
                  <a:pt x="268" y="87"/>
                  <a:pt x="491" y="87"/>
                </a:cubicBezTo>
                <a:lnTo>
                  <a:pt x="780" y="86"/>
                </a:lnTo>
                <a:cubicBezTo>
                  <a:pt x="804" y="86"/>
                  <a:pt x="823" y="66"/>
                  <a:pt x="823" y="43"/>
                </a:cubicBezTo>
                <a:cubicBezTo>
                  <a:pt x="823" y="19"/>
                  <a:pt x="804" y="0"/>
                  <a:pt x="780" y="0"/>
                </a:cubicBezTo>
                <a:lnTo>
                  <a:pt x="491" y="1"/>
                </a:lnTo>
                <a:cubicBezTo>
                  <a:pt x="360" y="1"/>
                  <a:pt x="238" y="47"/>
                  <a:pt x="146" y="131"/>
                </a:cubicBezTo>
                <a:cubicBezTo>
                  <a:pt x="52" y="215"/>
                  <a:pt x="0" y="328"/>
                  <a:pt x="0" y="448"/>
                </a:cubicBezTo>
                <a:cubicBezTo>
                  <a:pt x="0" y="569"/>
                  <a:pt x="52" y="681"/>
                  <a:pt x="146" y="766"/>
                </a:cubicBezTo>
                <a:cubicBezTo>
                  <a:pt x="238" y="850"/>
                  <a:pt x="360" y="896"/>
                  <a:pt x="491" y="896"/>
                </a:cubicBezTo>
                <a:lnTo>
                  <a:pt x="909" y="896"/>
                </a:lnTo>
                <a:lnTo>
                  <a:pt x="750" y="1055"/>
                </a:lnTo>
                <a:cubicBezTo>
                  <a:pt x="733" y="1072"/>
                  <a:pt x="733" y="1099"/>
                  <a:pt x="750" y="1116"/>
                </a:cubicBezTo>
                <a:cubicBezTo>
                  <a:pt x="758" y="1124"/>
                  <a:pt x="769" y="1128"/>
                  <a:pt x="780" y="1128"/>
                </a:cubicBezTo>
                <a:cubicBezTo>
                  <a:pt x="791" y="1128"/>
                  <a:pt x="802" y="1124"/>
                  <a:pt x="811" y="1116"/>
                </a:cubicBezTo>
                <a:lnTo>
                  <a:pt x="1043" y="883"/>
                </a:lnTo>
                <a:cubicBezTo>
                  <a:pt x="1044" y="882"/>
                  <a:pt x="1045" y="881"/>
                  <a:pt x="1046" y="880"/>
                </a:cubicBezTo>
                <a:cubicBezTo>
                  <a:pt x="1046" y="879"/>
                  <a:pt x="1047" y="879"/>
                  <a:pt x="1047" y="878"/>
                </a:cubicBezTo>
                <a:cubicBezTo>
                  <a:pt x="1048" y="878"/>
                  <a:pt x="1048" y="877"/>
                  <a:pt x="1048" y="87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86FA77-C9AF-EE4A-9D85-0B7F0CAB2B2C}"/>
              </a:ext>
            </a:extLst>
          </p:cNvPr>
          <p:cNvSpPr/>
          <p:nvPr/>
        </p:nvSpPr>
        <p:spPr>
          <a:xfrm>
            <a:off x="2429453" y="10626399"/>
            <a:ext cx="412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Book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7F3711-4523-844F-A87C-501FB3C32E51}"/>
              </a:ext>
            </a:extLst>
          </p:cNvPr>
          <p:cNvSpPr/>
          <p:nvPr/>
        </p:nvSpPr>
        <p:spPr>
          <a:xfrm>
            <a:off x="7583074" y="10626399"/>
            <a:ext cx="412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Discussions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B5388B-3156-AC41-A5B7-BF93221F6D18}"/>
              </a:ext>
            </a:extLst>
          </p:cNvPr>
          <p:cNvSpPr/>
          <p:nvPr/>
        </p:nvSpPr>
        <p:spPr>
          <a:xfrm>
            <a:off x="12739737" y="10626399"/>
            <a:ext cx="412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Presentation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1F5726-11DE-7940-913C-697A2AFDA95E}"/>
              </a:ext>
            </a:extLst>
          </p:cNvPr>
          <p:cNvSpPr/>
          <p:nvPr/>
        </p:nvSpPr>
        <p:spPr>
          <a:xfrm>
            <a:off x="17894801" y="10626399"/>
            <a:ext cx="412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Final Essay</a:t>
            </a:r>
          </a:p>
        </p:txBody>
      </p:sp>
    </p:spTree>
    <p:extLst>
      <p:ext uri="{BB962C8B-B14F-4D97-AF65-F5344CB8AC3E}">
        <p14:creationId xmlns:p14="http://schemas.microsoft.com/office/powerpoint/2010/main" val="42722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BA3642AF-9862-2F40-B4EC-A6A2F21F06FF}"/>
              </a:ext>
            </a:extLst>
          </p:cNvPr>
          <p:cNvSpPr/>
          <p:nvPr/>
        </p:nvSpPr>
        <p:spPr>
          <a:xfrm rot="10800000" flipV="1">
            <a:off x="-4" y="-1"/>
            <a:ext cx="24377653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E9043-E664-3F42-9799-B24C2387E6DE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5365E-A9C6-4840-97C3-22435A5C6FEC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Factors Of Education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D95C2-296D-4D4C-848B-4ACD116AB328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D1734-7889-904A-9391-E95E24178596}"/>
              </a:ext>
            </a:extLst>
          </p:cNvPr>
          <p:cNvGrpSpPr/>
          <p:nvPr/>
        </p:nvGrpSpPr>
        <p:grpSpPr>
          <a:xfrm>
            <a:off x="1422120" y="5400724"/>
            <a:ext cx="21533406" cy="5879684"/>
            <a:chOff x="1422120" y="4732325"/>
            <a:chExt cx="21533406" cy="587968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B9F959-0EDF-3A45-B131-DA8AB419F66C}"/>
                </a:ext>
              </a:extLst>
            </p:cNvPr>
            <p:cNvSpPr/>
            <p:nvPr/>
          </p:nvSpPr>
          <p:spPr>
            <a:xfrm>
              <a:off x="1422120" y="6526166"/>
              <a:ext cx="4189302" cy="40858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CuadroTexto 385">
              <a:extLst>
                <a:ext uri="{FF2B5EF4-FFF2-40B4-BE49-F238E27FC236}">
                  <a16:creationId xmlns:a16="http://schemas.microsoft.com/office/drawing/2014/main" id="{4B2F8BC6-1D2A-154B-BFA1-63BCEA6DFF21}"/>
                </a:ext>
              </a:extLst>
            </p:cNvPr>
            <p:cNvSpPr txBox="1"/>
            <p:nvPr/>
          </p:nvSpPr>
          <p:spPr>
            <a:xfrm>
              <a:off x="2461544" y="4732325"/>
              <a:ext cx="21104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E4CC22-F79A-7647-8E84-791B83056AD4}"/>
                </a:ext>
              </a:extLst>
            </p:cNvPr>
            <p:cNvSpPr/>
            <p:nvPr/>
          </p:nvSpPr>
          <p:spPr>
            <a:xfrm>
              <a:off x="5758146" y="6526166"/>
              <a:ext cx="4189302" cy="40858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CuadroTexto 385">
              <a:extLst>
                <a:ext uri="{FF2B5EF4-FFF2-40B4-BE49-F238E27FC236}">
                  <a16:creationId xmlns:a16="http://schemas.microsoft.com/office/drawing/2014/main" id="{4754F490-002F-5940-B840-F914606C283B}"/>
                </a:ext>
              </a:extLst>
            </p:cNvPr>
            <p:cNvSpPr txBox="1"/>
            <p:nvPr/>
          </p:nvSpPr>
          <p:spPr>
            <a:xfrm>
              <a:off x="6366148" y="4732325"/>
              <a:ext cx="29733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611B47-E00E-4943-A3DE-04274D29318B}"/>
                </a:ext>
              </a:extLst>
            </p:cNvPr>
            <p:cNvSpPr/>
            <p:nvPr/>
          </p:nvSpPr>
          <p:spPr>
            <a:xfrm>
              <a:off x="10094172" y="6526166"/>
              <a:ext cx="4189302" cy="40858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CuadroTexto 385">
              <a:extLst>
                <a:ext uri="{FF2B5EF4-FFF2-40B4-BE49-F238E27FC236}">
                  <a16:creationId xmlns:a16="http://schemas.microsoft.com/office/drawing/2014/main" id="{AE7C7121-CABA-2449-AAE9-DC1027B32AC7}"/>
                </a:ext>
              </a:extLst>
            </p:cNvPr>
            <p:cNvSpPr txBox="1"/>
            <p:nvPr/>
          </p:nvSpPr>
          <p:spPr>
            <a:xfrm>
              <a:off x="11133596" y="4732325"/>
              <a:ext cx="21104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3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E12D17D-6073-224A-9670-ACEF09409B74}"/>
                </a:ext>
              </a:extLst>
            </p:cNvPr>
            <p:cNvSpPr/>
            <p:nvPr/>
          </p:nvSpPr>
          <p:spPr>
            <a:xfrm>
              <a:off x="14430198" y="6526166"/>
              <a:ext cx="4189302" cy="4085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CuadroTexto 385">
              <a:extLst>
                <a:ext uri="{FF2B5EF4-FFF2-40B4-BE49-F238E27FC236}">
                  <a16:creationId xmlns:a16="http://schemas.microsoft.com/office/drawing/2014/main" id="{F6883C8D-1B09-0A48-AE81-0F69AE38FE94}"/>
                </a:ext>
              </a:extLst>
            </p:cNvPr>
            <p:cNvSpPr txBox="1"/>
            <p:nvPr/>
          </p:nvSpPr>
          <p:spPr>
            <a:xfrm>
              <a:off x="15469622" y="4732325"/>
              <a:ext cx="21104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88E45A-ABE0-124F-97E5-154F2BD7A64B}"/>
                </a:ext>
              </a:extLst>
            </p:cNvPr>
            <p:cNvSpPr/>
            <p:nvPr/>
          </p:nvSpPr>
          <p:spPr>
            <a:xfrm>
              <a:off x="18766224" y="6526166"/>
              <a:ext cx="4189302" cy="40858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CuadroTexto 385">
              <a:extLst>
                <a:ext uri="{FF2B5EF4-FFF2-40B4-BE49-F238E27FC236}">
                  <a16:creationId xmlns:a16="http://schemas.microsoft.com/office/drawing/2014/main" id="{8A3038BE-526F-9847-998B-E17B9A855682}"/>
                </a:ext>
              </a:extLst>
            </p:cNvPr>
            <p:cNvSpPr txBox="1"/>
            <p:nvPr/>
          </p:nvSpPr>
          <p:spPr>
            <a:xfrm>
              <a:off x="19805648" y="4732325"/>
              <a:ext cx="21104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5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F77553-68BF-2B43-BC26-E3C34B10E380}"/>
                </a:ext>
              </a:extLst>
            </p:cNvPr>
            <p:cNvGrpSpPr/>
            <p:nvPr/>
          </p:nvGrpSpPr>
          <p:grpSpPr>
            <a:xfrm>
              <a:off x="1700327" y="7301607"/>
              <a:ext cx="20924631" cy="2557655"/>
              <a:chOff x="1700327" y="6991502"/>
              <a:chExt cx="20924631" cy="255765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8277DE1-9156-DC44-85C7-791F889F7C7A}"/>
                  </a:ext>
                </a:extLst>
              </p:cNvPr>
              <p:cNvSpPr/>
              <p:nvPr/>
            </p:nvSpPr>
            <p:spPr>
              <a:xfrm>
                <a:off x="1700327" y="884127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19743F-F6AE-8342-BEE6-015222D57379}"/>
                  </a:ext>
                </a:extLst>
              </p:cNvPr>
              <p:cNvSpPr/>
              <p:nvPr/>
            </p:nvSpPr>
            <p:spPr>
              <a:xfrm>
                <a:off x="6036351" y="884127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6CACB87-87E0-604F-8F4A-C927D2866848}"/>
                  </a:ext>
                </a:extLst>
              </p:cNvPr>
              <p:cNvSpPr/>
              <p:nvPr/>
            </p:nvSpPr>
            <p:spPr>
              <a:xfrm>
                <a:off x="10372373" y="884127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B7E14B9-56FA-3944-A8F4-D30661598EE5}"/>
                  </a:ext>
                </a:extLst>
              </p:cNvPr>
              <p:cNvSpPr/>
              <p:nvPr/>
            </p:nvSpPr>
            <p:spPr>
              <a:xfrm>
                <a:off x="14708407" y="884127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4208E2A-F992-7E4C-ACE7-7E894B0A4DD5}"/>
                  </a:ext>
                </a:extLst>
              </p:cNvPr>
              <p:cNvSpPr/>
              <p:nvPr/>
            </p:nvSpPr>
            <p:spPr>
              <a:xfrm>
                <a:off x="18992071" y="884127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671C98A-AB78-1E41-8534-46795D6459A4}"/>
                  </a:ext>
                </a:extLst>
              </p:cNvPr>
              <p:cNvGrpSpPr/>
              <p:nvPr/>
            </p:nvGrpSpPr>
            <p:grpSpPr>
              <a:xfrm>
                <a:off x="2826906" y="7128536"/>
                <a:ext cx="1508689" cy="1508687"/>
                <a:chOff x="-2542203" y="15328955"/>
                <a:chExt cx="468000" cy="468000"/>
              </a:xfrm>
              <a:solidFill>
                <a:schemeClr val="bg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EF416BBA-89B5-7E4E-8FD3-E920E087C027}"/>
                    </a:ext>
                  </a:extLst>
                </p:cNvPr>
                <p:cNvSpPr/>
                <p:nvPr/>
              </p:nvSpPr>
              <p:spPr>
                <a:xfrm>
                  <a:off x="-2542203" y="15328955"/>
                  <a:ext cx="468000" cy="4680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01" h="1301">
                      <a:moveTo>
                        <a:pt x="1091" y="1004"/>
                      </a:moveTo>
                      <a:cubicBezTo>
                        <a:pt x="1088" y="999"/>
                        <a:pt x="1084" y="995"/>
                        <a:pt x="1080" y="992"/>
                      </a:cubicBezTo>
                      <a:cubicBezTo>
                        <a:pt x="1030" y="946"/>
                        <a:pt x="964" y="909"/>
                        <a:pt x="890" y="884"/>
                      </a:cubicBezTo>
                      <a:cubicBezTo>
                        <a:pt x="814" y="858"/>
                        <a:pt x="731" y="844"/>
                        <a:pt x="645" y="844"/>
                      </a:cubicBezTo>
                      <a:cubicBezTo>
                        <a:pt x="477" y="844"/>
                        <a:pt x="321" y="896"/>
                        <a:pt x="218" y="985"/>
                      </a:cubicBezTo>
                      <a:cubicBezTo>
                        <a:pt x="213" y="989"/>
                        <a:pt x="209" y="993"/>
                        <a:pt x="206" y="998"/>
                      </a:cubicBezTo>
                      <a:cubicBezTo>
                        <a:pt x="128" y="899"/>
                        <a:pt x="86" y="778"/>
                        <a:pt x="86" y="650"/>
                      </a:cubicBezTo>
                      <a:cubicBezTo>
                        <a:pt x="86" y="500"/>
                        <a:pt x="145" y="358"/>
                        <a:pt x="252" y="251"/>
                      </a:cubicBezTo>
                      <a:cubicBezTo>
                        <a:pt x="358" y="145"/>
                        <a:pt x="500" y="86"/>
                        <a:pt x="651" y="86"/>
                      </a:cubicBezTo>
                      <a:cubicBezTo>
                        <a:pt x="802" y="86"/>
                        <a:pt x="943" y="145"/>
                        <a:pt x="1050" y="251"/>
                      </a:cubicBezTo>
                      <a:cubicBezTo>
                        <a:pt x="1157" y="358"/>
                        <a:pt x="1215" y="500"/>
                        <a:pt x="1215" y="650"/>
                      </a:cubicBezTo>
                      <a:cubicBezTo>
                        <a:pt x="1215" y="781"/>
                        <a:pt x="1172" y="904"/>
                        <a:pt x="1091" y="1004"/>
                      </a:cubicBezTo>
                      <a:close/>
                      <a:moveTo>
                        <a:pt x="274" y="1056"/>
                      </a:moveTo>
                      <a:cubicBezTo>
                        <a:pt x="273" y="1055"/>
                        <a:pt x="273" y="1054"/>
                        <a:pt x="273" y="1053"/>
                      </a:cubicBezTo>
                      <a:cubicBezTo>
                        <a:pt x="273" y="1051"/>
                        <a:pt x="274" y="1050"/>
                        <a:pt x="274" y="1050"/>
                      </a:cubicBezTo>
                      <a:cubicBezTo>
                        <a:pt x="361" y="975"/>
                        <a:pt x="500" y="930"/>
                        <a:pt x="645" y="930"/>
                      </a:cubicBezTo>
                      <a:cubicBezTo>
                        <a:pt x="795" y="930"/>
                        <a:pt x="936" y="977"/>
                        <a:pt x="1022" y="1055"/>
                      </a:cubicBezTo>
                      <a:cubicBezTo>
                        <a:pt x="1022" y="1056"/>
                        <a:pt x="1023" y="1057"/>
                        <a:pt x="1023" y="1058"/>
                      </a:cubicBezTo>
                      <a:cubicBezTo>
                        <a:pt x="1023" y="1059"/>
                        <a:pt x="1023" y="1061"/>
                        <a:pt x="1022" y="1061"/>
                      </a:cubicBezTo>
                      <a:cubicBezTo>
                        <a:pt x="923" y="1160"/>
                        <a:pt x="791" y="1215"/>
                        <a:pt x="651" y="1215"/>
                      </a:cubicBezTo>
                      <a:cubicBezTo>
                        <a:pt x="646" y="1215"/>
                        <a:pt x="642" y="1215"/>
                        <a:pt x="637" y="1215"/>
                      </a:cubicBezTo>
                      <a:cubicBezTo>
                        <a:pt x="499" y="1211"/>
                        <a:pt x="371" y="1155"/>
                        <a:pt x="274" y="1056"/>
                      </a:cubicBezTo>
                      <a:lnTo>
                        <a:pt x="1111" y="190"/>
                      </a:lnTo>
                      <a:cubicBezTo>
                        <a:pt x="988" y="68"/>
                        <a:pt x="825" y="0"/>
                        <a:pt x="651" y="0"/>
                      </a:cubicBezTo>
                      <a:cubicBezTo>
                        <a:pt x="477" y="0"/>
                        <a:pt x="314" y="68"/>
                        <a:pt x="191" y="190"/>
                      </a:cubicBezTo>
                      <a:cubicBezTo>
                        <a:pt x="68" y="313"/>
                        <a:pt x="0" y="477"/>
                        <a:pt x="0" y="650"/>
                      </a:cubicBezTo>
                      <a:cubicBezTo>
                        <a:pt x="0" y="824"/>
                        <a:pt x="68" y="988"/>
                        <a:pt x="191" y="1110"/>
                      </a:cubicBezTo>
                      <a:cubicBezTo>
                        <a:pt x="312" y="1231"/>
                        <a:pt x="472" y="1299"/>
                        <a:pt x="643" y="1301"/>
                      </a:cubicBezTo>
                      <a:cubicBezTo>
                        <a:pt x="646" y="1301"/>
                        <a:pt x="648" y="1301"/>
                        <a:pt x="651" y="1301"/>
                      </a:cubicBezTo>
                      <a:cubicBezTo>
                        <a:pt x="825" y="1301"/>
                        <a:pt x="988" y="1233"/>
                        <a:pt x="1111" y="1110"/>
                      </a:cubicBezTo>
                      <a:cubicBezTo>
                        <a:pt x="1234" y="988"/>
                        <a:pt x="1301" y="824"/>
                        <a:pt x="1301" y="650"/>
                      </a:cubicBezTo>
                      <a:cubicBezTo>
                        <a:pt x="1301" y="477"/>
                        <a:pt x="1234" y="313"/>
                        <a:pt x="1111" y="19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C40DA7C3-2FCE-9247-8748-BC2AAE91E319}"/>
                    </a:ext>
                  </a:extLst>
                </p:cNvPr>
                <p:cNvSpPr/>
                <p:nvPr/>
              </p:nvSpPr>
              <p:spPr>
                <a:xfrm>
                  <a:off x="-2430963" y="15378634"/>
                  <a:ext cx="241560" cy="2415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72" h="672">
                      <a:moveTo>
                        <a:pt x="336" y="586"/>
                      </a:moveTo>
                      <a:cubicBezTo>
                        <a:pt x="198" y="586"/>
                        <a:pt x="86" y="474"/>
                        <a:pt x="86" y="336"/>
                      </a:cubicBezTo>
                      <a:cubicBezTo>
                        <a:pt x="86" y="198"/>
                        <a:pt x="198" y="86"/>
                        <a:pt x="336" y="86"/>
                      </a:cubicBezTo>
                      <a:cubicBezTo>
                        <a:pt x="474" y="86"/>
                        <a:pt x="586" y="198"/>
                        <a:pt x="586" y="336"/>
                      </a:cubicBezTo>
                      <a:cubicBezTo>
                        <a:pt x="586" y="474"/>
                        <a:pt x="474" y="586"/>
                        <a:pt x="336" y="586"/>
                      </a:cubicBezTo>
                      <a:close/>
                      <a:moveTo>
                        <a:pt x="336" y="0"/>
                      </a:moveTo>
                      <a:cubicBezTo>
                        <a:pt x="151" y="0"/>
                        <a:pt x="0" y="151"/>
                        <a:pt x="0" y="336"/>
                      </a:cubicBezTo>
                      <a:cubicBezTo>
                        <a:pt x="0" y="521"/>
                        <a:pt x="151" y="672"/>
                        <a:pt x="336" y="672"/>
                      </a:cubicBezTo>
                      <a:cubicBezTo>
                        <a:pt x="521" y="672"/>
                        <a:pt x="672" y="521"/>
                        <a:pt x="672" y="336"/>
                      </a:cubicBezTo>
                      <a:cubicBezTo>
                        <a:pt x="672" y="151"/>
                        <a:pt x="521" y="0"/>
                        <a:pt x="336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A734B6B-BF88-3D46-ABA6-D0CC0C602519}"/>
                  </a:ext>
                </a:extLst>
              </p:cNvPr>
              <p:cNvGrpSpPr/>
              <p:nvPr/>
            </p:nvGrpSpPr>
            <p:grpSpPr>
              <a:xfrm>
                <a:off x="11597890" y="7192428"/>
                <a:ext cx="1174458" cy="1260335"/>
                <a:chOff x="1693197" y="16050035"/>
                <a:chExt cx="364320" cy="390960"/>
              </a:xfrm>
              <a:solidFill>
                <a:schemeClr val="bg1"/>
              </a:solidFill>
            </p:grpSpPr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62CE9573-FDBF-8949-B116-4E47837E66E2}"/>
                    </a:ext>
                  </a:extLst>
                </p:cNvPr>
                <p:cNvSpPr/>
                <p:nvPr/>
              </p:nvSpPr>
              <p:spPr>
                <a:xfrm>
                  <a:off x="1693197" y="16187195"/>
                  <a:ext cx="364320" cy="253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13" h="706">
                      <a:moveTo>
                        <a:pt x="953" y="0"/>
                      </a:moveTo>
                      <a:lnTo>
                        <a:pt x="661" y="0"/>
                      </a:lnTo>
                      <a:cubicBezTo>
                        <a:pt x="637" y="0"/>
                        <a:pt x="617" y="19"/>
                        <a:pt x="617" y="43"/>
                      </a:cubicBezTo>
                      <a:cubicBezTo>
                        <a:pt x="617" y="67"/>
                        <a:pt x="637" y="86"/>
                        <a:pt x="661" y="86"/>
                      </a:cubicBezTo>
                      <a:lnTo>
                        <a:pt x="927" y="86"/>
                      </a:lnTo>
                      <a:lnTo>
                        <a:pt x="927" y="620"/>
                      </a:lnTo>
                      <a:lnTo>
                        <a:pt x="86" y="620"/>
                      </a:lnTo>
                      <a:lnTo>
                        <a:pt x="86" y="86"/>
                      </a:lnTo>
                      <a:lnTo>
                        <a:pt x="350" y="86"/>
                      </a:lnTo>
                      <a:cubicBezTo>
                        <a:pt x="374" y="86"/>
                        <a:pt x="393" y="67"/>
                        <a:pt x="393" y="43"/>
                      </a:cubicBezTo>
                      <a:cubicBezTo>
                        <a:pt x="393" y="19"/>
                        <a:pt x="374" y="0"/>
                        <a:pt x="350" y="0"/>
                      </a:cubicBezTo>
                      <a:lnTo>
                        <a:pt x="60" y="0"/>
                      </a:lnTo>
                      <a:cubicBezTo>
                        <a:pt x="27" y="0"/>
                        <a:pt x="0" y="27"/>
                        <a:pt x="0" y="60"/>
                      </a:cubicBezTo>
                      <a:lnTo>
                        <a:pt x="0" y="646"/>
                      </a:lnTo>
                      <a:cubicBezTo>
                        <a:pt x="0" y="679"/>
                        <a:pt x="27" y="706"/>
                        <a:pt x="60" y="706"/>
                      </a:cubicBezTo>
                      <a:lnTo>
                        <a:pt x="953" y="706"/>
                      </a:lnTo>
                      <a:cubicBezTo>
                        <a:pt x="986" y="706"/>
                        <a:pt x="1013" y="679"/>
                        <a:pt x="1013" y="646"/>
                      </a:cubicBezTo>
                      <a:lnTo>
                        <a:pt x="1013" y="60"/>
                      </a:lnTo>
                      <a:cubicBezTo>
                        <a:pt x="1013" y="27"/>
                        <a:pt x="986" y="0"/>
                        <a:pt x="953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EDBE684A-6B4C-594D-AB66-CEA96F33E5E6}"/>
                    </a:ext>
                  </a:extLst>
                </p:cNvPr>
                <p:cNvSpPr/>
                <p:nvPr/>
              </p:nvSpPr>
              <p:spPr>
                <a:xfrm>
                  <a:off x="1788597" y="16050035"/>
                  <a:ext cx="177120" cy="2664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3" h="741">
                      <a:moveTo>
                        <a:pt x="43" y="290"/>
                      </a:moveTo>
                      <a:cubicBezTo>
                        <a:pt x="54" y="290"/>
                        <a:pt x="65" y="285"/>
                        <a:pt x="74" y="277"/>
                      </a:cubicBezTo>
                      <a:lnTo>
                        <a:pt x="204" y="147"/>
                      </a:lnTo>
                      <a:lnTo>
                        <a:pt x="203" y="698"/>
                      </a:lnTo>
                      <a:cubicBezTo>
                        <a:pt x="203" y="722"/>
                        <a:pt x="222" y="741"/>
                        <a:pt x="246" y="741"/>
                      </a:cubicBezTo>
                      <a:cubicBezTo>
                        <a:pt x="270" y="741"/>
                        <a:pt x="289" y="722"/>
                        <a:pt x="289" y="698"/>
                      </a:cubicBezTo>
                      <a:lnTo>
                        <a:pt x="290" y="147"/>
                      </a:lnTo>
                      <a:lnTo>
                        <a:pt x="420" y="277"/>
                      </a:lnTo>
                      <a:cubicBezTo>
                        <a:pt x="428" y="285"/>
                        <a:pt x="439" y="290"/>
                        <a:pt x="450" y="290"/>
                      </a:cubicBezTo>
                      <a:cubicBezTo>
                        <a:pt x="461" y="290"/>
                        <a:pt x="472" y="285"/>
                        <a:pt x="481" y="277"/>
                      </a:cubicBezTo>
                      <a:cubicBezTo>
                        <a:pt x="498" y="260"/>
                        <a:pt x="497" y="233"/>
                        <a:pt x="481" y="216"/>
                      </a:cubicBezTo>
                      <a:lnTo>
                        <a:pt x="277" y="13"/>
                      </a:lnTo>
                      <a:cubicBezTo>
                        <a:pt x="277" y="12"/>
                        <a:pt x="276" y="11"/>
                        <a:pt x="275" y="11"/>
                      </a:cubicBezTo>
                      <a:cubicBezTo>
                        <a:pt x="275" y="10"/>
                        <a:pt x="274" y="10"/>
                        <a:pt x="274" y="10"/>
                      </a:cubicBezTo>
                      <a:cubicBezTo>
                        <a:pt x="273" y="9"/>
                        <a:pt x="272" y="8"/>
                        <a:pt x="272" y="8"/>
                      </a:cubicBezTo>
                      <a:cubicBezTo>
                        <a:pt x="271" y="8"/>
                        <a:pt x="271" y="7"/>
                        <a:pt x="271" y="7"/>
                      </a:cubicBezTo>
                      <a:cubicBezTo>
                        <a:pt x="270" y="7"/>
                        <a:pt x="269" y="6"/>
                        <a:pt x="268" y="5"/>
                      </a:cubicBezTo>
                      <a:lnTo>
                        <a:pt x="267" y="5"/>
                      </a:lnTo>
                      <a:cubicBezTo>
                        <a:pt x="267" y="5"/>
                        <a:pt x="266" y="5"/>
                        <a:pt x="266" y="4"/>
                      </a:cubicBezTo>
                      <a:cubicBezTo>
                        <a:pt x="265" y="4"/>
                        <a:pt x="264" y="4"/>
                        <a:pt x="264" y="4"/>
                      </a:cubicBezTo>
                      <a:cubicBezTo>
                        <a:pt x="264" y="4"/>
                        <a:pt x="264" y="3"/>
                        <a:pt x="263" y="3"/>
                      </a:cubicBezTo>
                      <a:cubicBezTo>
                        <a:pt x="262" y="3"/>
                        <a:pt x="261" y="2"/>
                        <a:pt x="260" y="2"/>
                      </a:cubicBezTo>
                      <a:lnTo>
                        <a:pt x="259" y="2"/>
                      </a:lnTo>
                      <a:cubicBezTo>
                        <a:pt x="258" y="1"/>
                        <a:pt x="257" y="1"/>
                        <a:pt x="255" y="1"/>
                      </a:cubicBezTo>
                      <a:cubicBezTo>
                        <a:pt x="252" y="0"/>
                        <a:pt x="250" y="0"/>
                        <a:pt x="247" y="0"/>
                      </a:cubicBezTo>
                      <a:cubicBezTo>
                        <a:pt x="238" y="0"/>
                        <a:pt x="229" y="3"/>
                        <a:pt x="221" y="9"/>
                      </a:cubicBezTo>
                      <a:cubicBezTo>
                        <a:pt x="219" y="10"/>
                        <a:pt x="218" y="11"/>
                        <a:pt x="216" y="13"/>
                      </a:cubicBezTo>
                      <a:lnTo>
                        <a:pt x="13" y="216"/>
                      </a:lnTo>
                      <a:cubicBezTo>
                        <a:pt x="-4" y="233"/>
                        <a:pt x="-4" y="260"/>
                        <a:pt x="13" y="277"/>
                      </a:cubicBezTo>
                      <a:cubicBezTo>
                        <a:pt x="21" y="285"/>
                        <a:pt x="32" y="290"/>
                        <a:pt x="43" y="29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F4AD5B-7150-C646-9452-FB75B7DBE137}"/>
                  </a:ext>
                </a:extLst>
              </p:cNvPr>
              <p:cNvGrpSpPr/>
              <p:nvPr/>
            </p:nvGrpSpPr>
            <p:grpSpPr>
              <a:xfrm>
                <a:off x="7408588" y="7140370"/>
                <a:ext cx="1060726" cy="1439056"/>
                <a:chOff x="-1077363" y="17429915"/>
                <a:chExt cx="329040" cy="446400"/>
              </a:xfrm>
              <a:solidFill>
                <a:schemeClr val="bg1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3E62B54-1B8A-9F4D-8538-5CEE715E0D41}"/>
                    </a:ext>
                  </a:extLst>
                </p:cNvPr>
                <p:cNvSpPr/>
                <p:nvPr/>
              </p:nvSpPr>
              <p:spPr>
                <a:xfrm>
                  <a:off x="-1077363" y="17490035"/>
                  <a:ext cx="268560" cy="3862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47" h="1074">
                      <a:moveTo>
                        <a:pt x="86" y="988"/>
                      </a:moveTo>
                      <a:lnTo>
                        <a:pt x="661" y="988"/>
                      </a:lnTo>
                      <a:lnTo>
                        <a:pt x="661" y="86"/>
                      </a:lnTo>
                      <a:lnTo>
                        <a:pt x="86" y="86"/>
                      </a:lnTo>
                      <a:close/>
                      <a:moveTo>
                        <a:pt x="686" y="1074"/>
                      </a:moveTo>
                      <a:lnTo>
                        <a:pt x="61" y="1074"/>
                      </a:lnTo>
                      <a:cubicBezTo>
                        <a:pt x="27" y="1074"/>
                        <a:pt x="0" y="1047"/>
                        <a:pt x="0" y="1013"/>
                      </a:cubicBezTo>
                      <a:lnTo>
                        <a:pt x="0" y="61"/>
                      </a:lnTo>
                      <a:cubicBezTo>
                        <a:pt x="0" y="28"/>
                        <a:pt x="27" y="0"/>
                        <a:pt x="61" y="0"/>
                      </a:cubicBezTo>
                      <a:lnTo>
                        <a:pt x="686" y="0"/>
                      </a:lnTo>
                      <a:cubicBezTo>
                        <a:pt x="720" y="0"/>
                        <a:pt x="747" y="28"/>
                        <a:pt x="747" y="61"/>
                      </a:cubicBezTo>
                      <a:lnTo>
                        <a:pt x="747" y="1013"/>
                      </a:lnTo>
                      <a:cubicBezTo>
                        <a:pt x="747" y="1047"/>
                        <a:pt x="720" y="1074"/>
                        <a:pt x="686" y="107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5643AB7C-9E18-664D-B08F-AD4C3204EE90}"/>
                    </a:ext>
                  </a:extLst>
                </p:cNvPr>
                <p:cNvSpPr/>
                <p:nvPr/>
              </p:nvSpPr>
              <p:spPr>
                <a:xfrm>
                  <a:off x="-1010763" y="17429915"/>
                  <a:ext cx="262440" cy="3794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30" h="1055">
                      <a:moveTo>
                        <a:pt x="668" y="86"/>
                      </a:moveTo>
                      <a:close/>
                      <a:moveTo>
                        <a:pt x="687" y="1055"/>
                      </a:moveTo>
                      <a:cubicBezTo>
                        <a:pt x="663" y="1055"/>
                        <a:pt x="644" y="1036"/>
                        <a:pt x="644" y="1012"/>
                      </a:cubicBezTo>
                      <a:lnTo>
                        <a:pt x="644" y="86"/>
                      </a:lnTo>
                      <a:lnTo>
                        <a:pt x="43" y="86"/>
                      </a:lnTo>
                      <a:cubicBezTo>
                        <a:pt x="20" y="86"/>
                        <a:pt x="0" y="66"/>
                        <a:pt x="0" y="43"/>
                      </a:cubicBezTo>
                      <a:cubicBezTo>
                        <a:pt x="0" y="19"/>
                        <a:pt x="20" y="0"/>
                        <a:pt x="43" y="0"/>
                      </a:cubicBezTo>
                      <a:lnTo>
                        <a:pt x="668" y="0"/>
                      </a:lnTo>
                      <a:cubicBezTo>
                        <a:pt x="702" y="0"/>
                        <a:pt x="730" y="27"/>
                        <a:pt x="730" y="61"/>
                      </a:cubicBezTo>
                      <a:lnTo>
                        <a:pt x="730" y="1012"/>
                      </a:lnTo>
                      <a:cubicBezTo>
                        <a:pt x="730" y="1036"/>
                        <a:pt x="710" y="1055"/>
                        <a:pt x="687" y="10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7E29605-5D3E-6D4B-99A9-F760C835C14C}"/>
                  </a:ext>
                </a:extLst>
              </p:cNvPr>
              <p:cNvGrpSpPr/>
              <p:nvPr/>
            </p:nvGrpSpPr>
            <p:grpSpPr>
              <a:xfrm>
                <a:off x="20055541" y="6991502"/>
                <a:ext cx="1384435" cy="1384434"/>
                <a:chOff x="564370" y="2576019"/>
                <a:chExt cx="1011013" cy="1011012"/>
              </a:xfrm>
              <a:solidFill>
                <a:schemeClr val="bg1"/>
              </a:solidFill>
            </p:grpSpPr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9DCCADB2-D4CA-D245-AC8B-EB17E4CE51EC}"/>
                    </a:ext>
                  </a:extLst>
                </p:cNvPr>
                <p:cNvSpPr/>
                <p:nvPr/>
              </p:nvSpPr>
              <p:spPr>
                <a:xfrm>
                  <a:off x="564370" y="2677567"/>
                  <a:ext cx="909464" cy="90946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13" h="1013">
                      <a:moveTo>
                        <a:pt x="970" y="463"/>
                      </a:moveTo>
                      <a:cubicBezTo>
                        <a:pt x="946" y="463"/>
                        <a:pt x="927" y="483"/>
                        <a:pt x="927" y="506"/>
                      </a:cubicBezTo>
                      <a:lnTo>
                        <a:pt x="927" y="927"/>
                      </a:lnTo>
                      <a:lnTo>
                        <a:pt x="86" y="927"/>
                      </a:lnTo>
                      <a:lnTo>
                        <a:pt x="86" y="86"/>
                      </a:lnTo>
                      <a:lnTo>
                        <a:pt x="507" y="86"/>
                      </a:lnTo>
                      <a:cubicBezTo>
                        <a:pt x="531" y="86"/>
                        <a:pt x="550" y="67"/>
                        <a:pt x="550" y="43"/>
                      </a:cubicBezTo>
                      <a:cubicBezTo>
                        <a:pt x="550" y="19"/>
                        <a:pt x="531" y="0"/>
                        <a:pt x="507" y="0"/>
                      </a:cubicBezTo>
                      <a:lnTo>
                        <a:pt x="60" y="0"/>
                      </a:lnTo>
                      <a:cubicBezTo>
                        <a:pt x="27" y="0"/>
                        <a:pt x="0" y="27"/>
                        <a:pt x="0" y="60"/>
                      </a:cubicBezTo>
                      <a:lnTo>
                        <a:pt x="0" y="952"/>
                      </a:lnTo>
                      <a:cubicBezTo>
                        <a:pt x="0" y="986"/>
                        <a:pt x="27" y="1013"/>
                        <a:pt x="60" y="1013"/>
                      </a:cubicBezTo>
                      <a:lnTo>
                        <a:pt x="952" y="1013"/>
                      </a:lnTo>
                      <a:cubicBezTo>
                        <a:pt x="986" y="1013"/>
                        <a:pt x="1013" y="986"/>
                        <a:pt x="1013" y="952"/>
                      </a:cubicBezTo>
                      <a:lnTo>
                        <a:pt x="1013" y="506"/>
                      </a:lnTo>
                      <a:cubicBezTo>
                        <a:pt x="1013" y="483"/>
                        <a:pt x="993" y="463"/>
                        <a:pt x="970" y="46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4636CE1D-5381-034C-B090-25EF0F86868F}"/>
                    </a:ext>
                  </a:extLst>
                </p:cNvPr>
                <p:cNvSpPr/>
                <p:nvPr/>
              </p:nvSpPr>
              <p:spPr>
                <a:xfrm>
                  <a:off x="1071223" y="2576019"/>
                  <a:ext cx="504160" cy="5005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2" h="558">
                      <a:moveTo>
                        <a:pt x="406" y="221"/>
                      </a:moveTo>
                      <a:lnTo>
                        <a:pt x="344" y="159"/>
                      </a:lnTo>
                      <a:lnTo>
                        <a:pt x="398" y="105"/>
                      </a:lnTo>
                      <a:lnTo>
                        <a:pt x="459" y="168"/>
                      </a:lnTo>
                      <a:close/>
                      <a:moveTo>
                        <a:pt x="190" y="440"/>
                      </a:moveTo>
                      <a:lnTo>
                        <a:pt x="103" y="459"/>
                      </a:lnTo>
                      <a:lnTo>
                        <a:pt x="125" y="377"/>
                      </a:lnTo>
                      <a:lnTo>
                        <a:pt x="283" y="220"/>
                      </a:lnTo>
                      <a:lnTo>
                        <a:pt x="346" y="282"/>
                      </a:lnTo>
                      <a:close/>
                      <a:moveTo>
                        <a:pt x="550" y="139"/>
                      </a:moveTo>
                      <a:lnTo>
                        <a:pt x="430" y="14"/>
                      </a:lnTo>
                      <a:cubicBezTo>
                        <a:pt x="422" y="5"/>
                        <a:pt x="411" y="0"/>
                        <a:pt x="400" y="0"/>
                      </a:cubicBezTo>
                      <a:cubicBezTo>
                        <a:pt x="388" y="0"/>
                        <a:pt x="377" y="5"/>
                        <a:pt x="369" y="13"/>
                      </a:cubicBezTo>
                      <a:lnTo>
                        <a:pt x="56" y="325"/>
                      </a:lnTo>
                      <a:cubicBezTo>
                        <a:pt x="51" y="330"/>
                        <a:pt x="47" y="336"/>
                        <a:pt x="45" y="344"/>
                      </a:cubicBezTo>
                      <a:lnTo>
                        <a:pt x="1" y="504"/>
                      </a:lnTo>
                      <a:cubicBezTo>
                        <a:pt x="-2" y="518"/>
                        <a:pt x="1" y="534"/>
                        <a:pt x="12" y="545"/>
                      </a:cubicBezTo>
                      <a:cubicBezTo>
                        <a:pt x="20" y="553"/>
                        <a:pt x="31" y="558"/>
                        <a:pt x="43" y="558"/>
                      </a:cubicBezTo>
                      <a:cubicBezTo>
                        <a:pt x="46" y="558"/>
                        <a:pt x="49" y="558"/>
                        <a:pt x="52" y="557"/>
                      </a:cubicBezTo>
                      <a:lnTo>
                        <a:pt x="220" y="522"/>
                      </a:lnTo>
                      <a:cubicBezTo>
                        <a:pt x="228" y="520"/>
                        <a:pt x="236" y="516"/>
                        <a:pt x="242" y="510"/>
                      </a:cubicBezTo>
                      <a:lnTo>
                        <a:pt x="549" y="199"/>
                      </a:lnTo>
                      <a:cubicBezTo>
                        <a:pt x="566" y="182"/>
                        <a:pt x="566" y="156"/>
                        <a:pt x="550" y="13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4576806-5441-334D-9F4E-5C8F57E65207}"/>
                  </a:ext>
                </a:extLst>
              </p:cNvPr>
              <p:cNvSpPr/>
              <p:nvPr/>
            </p:nvSpPr>
            <p:spPr>
              <a:xfrm>
                <a:off x="15853891" y="7140370"/>
                <a:ext cx="1405359" cy="1326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43" h="1079">
                    <a:moveTo>
                      <a:pt x="1057" y="705"/>
                    </a:moveTo>
                    <a:lnTo>
                      <a:pt x="1056" y="885"/>
                    </a:lnTo>
                    <a:lnTo>
                      <a:pt x="615" y="985"/>
                    </a:lnTo>
                    <a:lnTo>
                      <a:pt x="615" y="371"/>
                    </a:lnTo>
                    <a:lnTo>
                      <a:pt x="615" y="176"/>
                    </a:lnTo>
                    <a:cubicBezTo>
                      <a:pt x="615" y="175"/>
                      <a:pt x="615" y="175"/>
                      <a:pt x="615" y="174"/>
                    </a:cubicBezTo>
                    <a:lnTo>
                      <a:pt x="615" y="145"/>
                    </a:lnTo>
                    <a:lnTo>
                      <a:pt x="1057" y="91"/>
                    </a:lnTo>
                    <a:close/>
                    <a:moveTo>
                      <a:pt x="86" y="807"/>
                    </a:moveTo>
                    <a:lnTo>
                      <a:pt x="88" y="174"/>
                    </a:lnTo>
                    <a:lnTo>
                      <a:pt x="88" y="90"/>
                    </a:lnTo>
                    <a:lnTo>
                      <a:pt x="528" y="144"/>
                    </a:lnTo>
                    <a:lnTo>
                      <a:pt x="529" y="371"/>
                    </a:lnTo>
                    <a:lnTo>
                      <a:pt x="529" y="983"/>
                    </a:lnTo>
                    <a:lnTo>
                      <a:pt x="86" y="883"/>
                    </a:lnTo>
                    <a:close/>
                    <a:moveTo>
                      <a:pt x="1085" y="1"/>
                    </a:moveTo>
                    <a:cubicBezTo>
                      <a:pt x="1084" y="1"/>
                      <a:pt x="1082" y="2"/>
                      <a:pt x="1080" y="2"/>
                    </a:cubicBezTo>
                    <a:lnTo>
                      <a:pt x="582" y="63"/>
                    </a:lnTo>
                    <a:cubicBezTo>
                      <a:pt x="579" y="63"/>
                      <a:pt x="577" y="63"/>
                      <a:pt x="574" y="64"/>
                    </a:cubicBezTo>
                    <a:cubicBezTo>
                      <a:pt x="570" y="62"/>
                      <a:pt x="565" y="61"/>
                      <a:pt x="560" y="61"/>
                    </a:cubicBezTo>
                    <a:lnTo>
                      <a:pt x="65" y="0"/>
                    </a:lnTo>
                    <a:cubicBezTo>
                      <a:pt x="63" y="0"/>
                      <a:pt x="61" y="0"/>
                      <a:pt x="59" y="0"/>
                    </a:cubicBezTo>
                    <a:cubicBezTo>
                      <a:pt x="28" y="0"/>
                      <a:pt x="2" y="27"/>
                      <a:pt x="2" y="61"/>
                    </a:cubicBezTo>
                    <a:lnTo>
                      <a:pt x="2" y="174"/>
                    </a:lnTo>
                    <a:lnTo>
                      <a:pt x="0" y="807"/>
                    </a:lnTo>
                    <a:lnTo>
                      <a:pt x="0" y="903"/>
                    </a:lnTo>
                    <a:cubicBezTo>
                      <a:pt x="0" y="934"/>
                      <a:pt x="23" y="960"/>
                      <a:pt x="52" y="964"/>
                    </a:cubicBezTo>
                    <a:lnTo>
                      <a:pt x="548" y="1076"/>
                    </a:lnTo>
                    <a:cubicBezTo>
                      <a:pt x="551" y="1077"/>
                      <a:pt x="555" y="1077"/>
                      <a:pt x="558" y="1077"/>
                    </a:cubicBezTo>
                    <a:cubicBezTo>
                      <a:pt x="562" y="1077"/>
                      <a:pt x="565" y="1077"/>
                      <a:pt x="569" y="1076"/>
                    </a:cubicBezTo>
                    <a:cubicBezTo>
                      <a:pt x="575" y="1078"/>
                      <a:pt x="581" y="1079"/>
                      <a:pt x="587" y="1079"/>
                    </a:cubicBezTo>
                    <a:cubicBezTo>
                      <a:pt x="590" y="1079"/>
                      <a:pt x="593" y="1078"/>
                      <a:pt x="597" y="1078"/>
                    </a:cubicBezTo>
                    <a:lnTo>
                      <a:pt x="1091" y="966"/>
                    </a:lnTo>
                    <a:cubicBezTo>
                      <a:pt x="1119" y="962"/>
                      <a:pt x="1142" y="936"/>
                      <a:pt x="1142" y="905"/>
                    </a:cubicBezTo>
                    <a:lnTo>
                      <a:pt x="1143" y="705"/>
                    </a:lnTo>
                    <a:lnTo>
                      <a:pt x="1143" y="63"/>
                    </a:lnTo>
                    <a:cubicBezTo>
                      <a:pt x="1143" y="29"/>
                      <a:pt x="1117" y="1"/>
                      <a:pt x="108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89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85DCC1D-FA41-C748-B45F-B8EBF08F3567}"/>
              </a:ext>
            </a:extLst>
          </p:cNvPr>
          <p:cNvSpPr/>
          <p:nvPr/>
        </p:nvSpPr>
        <p:spPr>
          <a:xfrm rot="10800000" flipV="1">
            <a:off x="0" y="2"/>
            <a:ext cx="24377646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AB3998-2362-EA4D-B8C5-FF2390529009}"/>
              </a:ext>
            </a:extLst>
          </p:cNvPr>
          <p:cNvSpPr/>
          <p:nvPr/>
        </p:nvSpPr>
        <p:spPr>
          <a:xfrm rot="10800000" flipV="1">
            <a:off x="-1" y="1528509"/>
            <a:ext cx="9319847" cy="2621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9F3D80-AD03-4C48-BB03-ED326146EEFB}"/>
              </a:ext>
            </a:extLst>
          </p:cNvPr>
          <p:cNvSpPr txBox="1"/>
          <p:nvPr/>
        </p:nvSpPr>
        <p:spPr>
          <a:xfrm>
            <a:off x="2157667" y="2177519"/>
            <a:ext cx="659947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Picture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F2A0595-7035-B74B-85E4-CE5B8D81E41E}"/>
              </a:ext>
            </a:extLst>
          </p:cNvPr>
          <p:cNvSpPr txBox="1">
            <a:spLocks/>
          </p:cNvSpPr>
          <p:nvPr/>
        </p:nvSpPr>
        <p:spPr>
          <a:xfrm>
            <a:off x="13258801" y="10180384"/>
            <a:ext cx="941833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869A0449-D268-F744-AACA-5290F454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-394140" y="-315311"/>
            <a:ext cx="25082939" cy="14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9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3EE02F-0426-7D41-BA92-E3B74FA08519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83A0D-184A-164F-8BA0-1646374C03D7}"/>
              </a:ext>
            </a:extLst>
          </p:cNvPr>
          <p:cNvSpPr/>
          <p:nvPr/>
        </p:nvSpPr>
        <p:spPr>
          <a:xfrm>
            <a:off x="16225863" y="4601081"/>
            <a:ext cx="604620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¿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How can I help a child who lacks motivation?</a:t>
            </a: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¿What are the best practices to reach reading skills?</a:t>
            </a:r>
          </a:p>
          <a:p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¿How important is parent involvement in a child's education?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52DF2E-8B7B-A642-A576-AD4A6218CFFF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BB4459-66D9-AF45-8109-069879C8A81E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Common Questions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779C09-4DED-224D-B356-6CADA12B15E3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3D252587-FAB3-1C4A-8BFC-24FE1D6C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1792"/>
          <a:stretch>
            <a:fillRect/>
          </a:stretch>
        </p:blipFill>
        <p:spPr>
          <a:xfrm>
            <a:off x="2105581" y="4601081"/>
            <a:ext cx="12818732" cy="74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64A50C-31E0-E146-BC7D-CB60325CB259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12D03-2879-144A-800D-8FA9E7C9185B}"/>
              </a:ext>
            </a:extLst>
          </p:cNvPr>
          <p:cNvSpPr/>
          <p:nvPr/>
        </p:nvSpPr>
        <p:spPr>
          <a:xfrm>
            <a:off x="-5" y="1404256"/>
            <a:ext cx="11625948" cy="369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2EF1F-DA27-9B46-B82E-6F13590B4342}"/>
              </a:ext>
            </a:extLst>
          </p:cNvPr>
          <p:cNvSpPr txBox="1"/>
          <p:nvPr/>
        </p:nvSpPr>
        <p:spPr>
          <a:xfrm>
            <a:off x="2334078" y="1972111"/>
            <a:ext cx="854554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How Long Should Answers Be?</a:t>
            </a:r>
            <a:endParaRPr lang="en-US" sz="287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6400ADF-56AD-3B4E-B280-FB7D30A9BB68}"/>
              </a:ext>
            </a:extLst>
          </p:cNvPr>
          <p:cNvSpPr txBox="1">
            <a:spLocks/>
          </p:cNvSpPr>
          <p:nvPr/>
        </p:nvSpPr>
        <p:spPr>
          <a:xfrm>
            <a:off x="2334078" y="11625589"/>
            <a:ext cx="1611720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A386502D-6990-304D-ACA1-AA443E41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9" b="7759"/>
          <a:stretch>
            <a:fillRect/>
          </a:stretch>
        </p:blipFill>
        <p:spPr>
          <a:xfrm>
            <a:off x="2383970" y="1404255"/>
            <a:ext cx="19790229" cy="94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4" y="2"/>
            <a:ext cx="24377645" cy="65414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A1CB7-A72B-B544-BF27-D3AA87772291}"/>
              </a:ext>
            </a:extLst>
          </p:cNvPr>
          <p:cNvSpPr/>
          <p:nvPr/>
        </p:nvSpPr>
        <p:spPr>
          <a:xfrm>
            <a:off x="18459566" y="1562579"/>
            <a:ext cx="41439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CAE47-7779-024B-9F95-74854DBD00EF}"/>
              </a:ext>
            </a:extLst>
          </p:cNvPr>
          <p:cNvGrpSpPr/>
          <p:nvPr/>
        </p:nvGrpSpPr>
        <p:grpSpPr>
          <a:xfrm>
            <a:off x="1774089" y="1604987"/>
            <a:ext cx="7439020" cy="3331506"/>
            <a:chOff x="2071828" y="5580726"/>
            <a:chExt cx="7439020" cy="3331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2071829" y="5580726"/>
              <a:ext cx="685049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Presentation Overview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E2EFD-87AF-7143-BA2B-EB8DC3706060}"/>
                </a:ext>
              </a:extLst>
            </p:cNvPr>
            <p:cNvSpPr txBox="1"/>
            <p:nvPr/>
          </p:nvSpPr>
          <p:spPr>
            <a:xfrm>
              <a:off x="2071828" y="8265901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760D9EFB-2A64-8941-A127-B821E2F3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4" b="25364"/>
          <a:stretch>
            <a:fillRect/>
          </a:stretch>
        </p:blipFill>
        <p:spPr>
          <a:xfrm>
            <a:off x="-352652" y="-409903"/>
            <a:ext cx="25082939" cy="6951379"/>
          </a:xfrm>
          <a:prstGeom prst="rect">
            <a:avLst/>
          </a:prstGeom>
        </p:spPr>
      </p:pic>
      <p:pic>
        <p:nvPicPr>
          <p:cNvPr id="20" name="Picture Placeholder 12">
            <a:extLst>
              <a:ext uri="{FF2B5EF4-FFF2-40B4-BE49-F238E27FC236}">
                <a16:creationId xmlns:a16="http://schemas.microsoft.com/office/drawing/2014/main" id="{2365AE4E-808F-6C43-BD7D-290CA46B7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0" b="23350"/>
          <a:stretch>
            <a:fillRect/>
          </a:stretch>
        </p:blipFill>
        <p:spPr>
          <a:xfrm>
            <a:off x="-394140" y="6541477"/>
            <a:ext cx="25082939" cy="75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5702783" y="0"/>
            <a:ext cx="1867486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6D4F0-55E4-6C4E-97F3-D2C61449C659}"/>
              </a:ext>
            </a:extLst>
          </p:cNvPr>
          <p:cNvGrpSpPr/>
          <p:nvPr/>
        </p:nvGrpSpPr>
        <p:grpSpPr>
          <a:xfrm>
            <a:off x="12490443" y="2739519"/>
            <a:ext cx="10797095" cy="3011819"/>
            <a:chOff x="2180351" y="4096774"/>
            <a:chExt cx="10797095" cy="30118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180351" y="4096774"/>
              <a:ext cx="10797095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THANKS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2225525" y="6462262"/>
              <a:ext cx="8949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EDUCATION PRESENTATION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12490443" y="10613571"/>
            <a:ext cx="11887207" cy="1748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14868377" y="11164612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JOHN DOE PRESENTATION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CF1C2607-1438-9C41-91F4-359F42C8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4" r="27444"/>
          <a:stretch>
            <a:fillRect/>
          </a:stretch>
        </p:blipFill>
        <p:spPr>
          <a:xfrm>
            <a:off x="1376975" y="1354015"/>
            <a:ext cx="8827478" cy="110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9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F3BD1-EE4C-B44C-8226-D75EE643F9E3}"/>
              </a:ext>
            </a:extLst>
          </p:cNvPr>
          <p:cNvCxnSpPr/>
          <p:nvPr/>
        </p:nvCxnSpPr>
        <p:spPr>
          <a:xfrm>
            <a:off x="3925891" y="1728543"/>
            <a:ext cx="0" cy="103980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88ADC7-52C1-4747-980D-AA43F299B33D}"/>
              </a:ext>
            </a:extLst>
          </p:cNvPr>
          <p:cNvSpPr txBox="1"/>
          <p:nvPr/>
        </p:nvSpPr>
        <p:spPr>
          <a:xfrm>
            <a:off x="848504" y="5673534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“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F8B213-0396-BC41-B4BE-1A9942861567}"/>
              </a:ext>
            </a:extLst>
          </p:cNvPr>
          <p:cNvGrpSpPr/>
          <p:nvPr/>
        </p:nvGrpSpPr>
        <p:grpSpPr>
          <a:xfrm>
            <a:off x="5742808" y="4654405"/>
            <a:ext cx="16079369" cy="4407190"/>
            <a:chOff x="7132319" y="4654405"/>
            <a:chExt cx="16079369" cy="44071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3794CF-CE54-D445-919D-5528AA38B7FC}"/>
                </a:ext>
              </a:extLst>
            </p:cNvPr>
            <p:cNvSpPr txBox="1"/>
            <p:nvPr/>
          </p:nvSpPr>
          <p:spPr>
            <a:xfrm>
              <a:off x="7132319" y="4654405"/>
              <a:ext cx="16079369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Live as if you were to die tomorrow. Learn as if you were to live forever.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816699-6F9E-064B-B86B-EC392B497518}"/>
                </a:ext>
              </a:extLst>
            </p:cNvPr>
            <p:cNvGrpSpPr/>
            <p:nvPr/>
          </p:nvGrpSpPr>
          <p:grpSpPr>
            <a:xfrm>
              <a:off x="7172077" y="7887009"/>
              <a:ext cx="6416602" cy="1174586"/>
              <a:chOff x="6610716" y="9303822"/>
              <a:chExt cx="6416602" cy="117458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19414D-3F0B-4945-9C56-5365A1C6CFC9}"/>
                  </a:ext>
                </a:extLst>
              </p:cNvPr>
              <p:cNvSpPr/>
              <p:nvPr/>
            </p:nvSpPr>
            <p:spPr>
              <a:xfrm>
                <a:off x="6610716" y="9303822"/>
                <a:ext cx="6416602" cy="11745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971064-9C91-EF43-92E1-E2AE734DC13B}"/>
                  </a:ext>
                </a:extLst>
              </p:cNvPr>
              <p:cNvSpPr txBox="1"/>
              <p:nvPr/>
            </p:nvSpPr>
            <p:spPr>
              <a:xfrm>
                <a:off x="7815103" y="9629505"/>
                <a:ext cx="4007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pc="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Mahatma Gandhi</a:t>
                </a:r>
              </a:p>
            </p:txBody>
          </p:sp>
        </p:grpSp>
      </p:grpSp>
      <p:pic>
        <p:nvPicPr>
          <p:cNvPr id="16" name="Picture Placeholder 2">
            <a:extLst>
              <a:ext uri="{FF2B5EF4-FFF2-40B4-BE49-F238E27FC236}">
                <a16:creationId xmlns:a16="http://schemas.microsoft.com/office/drawing/2014/main" id="{524B6B49-93D2-4B4F-97AB-6D38501B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-394140" y="-315311"/>
            <a:ext cx="25082939" cy="14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A4FA96-C2E3-1F43-8D90-7E4C1506E622}"/>
              </a:ext>
            </a:extLst>
          </p:cNvPr>
          <p:cNvSpPr/>
          <p:nvPr/>
        </p:nvSpPr>
        <p:spPr>
          <a:xfrm>
            <a:off x="6698473" y="10972800"/>
            <a:ext cx="1221947" cy="1221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0856-BADD-2343-8A83-5D5C185611F9}"/>
              </a:ext>
            </a:extLst>
          </p:cNvPr>
          <p:cNvSpPr/>
          <p:nvPr/>
        </p:nvSpPr>
        <p:spPr>
          <a:xfrm>
            <a:off x="5091133" y="10972800"/>
            <a:ext cx="1221947" cy="1221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BAEEB0-79EB-F547-A93F-ADD8B7D4D1F1}"/>
              </a:ext>
            </a:extLst>
          </p:cNvPr>
          <p:cNvSpPr/>
          <p:nvPr/>
        </p:nvSpPr>
        <p:spPr>
          <a:xfrm>
            <a:off x="3483792" y="10972800"/>
            <a:ext cx="1221947" cy="1221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A41DA-A1E7-9447-8414-31B47083F935}"/>
              </a:ext>
            </a:extLst>
          </p:cNvPr>
          <p:cNvSpPr/>
          <p:nvPr/>
        </p:nvSpPr>
        <p:spPr>
          <a:xfrm>
            <a:off x="1876452" y="10972800"/>
            <a:ext cx="1221947" cy="1221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3" y="-1"/>
            <a:ext cx="24377651" cy="9927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5" name="Shape 1646">
            <a:extLst>
              <a:ext uri="{FF2B5EF4-FFF2-40B4-BE49-F238E27FC236}">
                <a16:creationId xmlns:a16="http://schemas.microsoft.com/office/drawing/2014/main" id="{0081737D-A9A6-C340-A753-1E752127C8A3}"/>
              </a:ext>
            </a:extLst>
          </p:cNvPr>
          <p:cNvSpPr/>
          <p:nvPr/>
        </p:nvSpPr>
        <p:spPr>
          <a:xfrm>
            <a:off x="7096635" y="11375829"/>
            <a:ext cx="425621" cy="425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Shape 1649">
            <a:extLst>
              <a:ext uri="{FF2B5EF4-FFF2-40B4-BE49-F238E27FC236}">
                <a16:creationId xmlns:a16="http://schemas.microsoft.com/office/drawing/2014/main" id="{EDD51F83-96D7-EA4E-95EA-458C8B6B3914}"/>
              </a:ext>
            </a:extLst>
          </p:cNvPr>
          <p:cNvSpPr/>
          <p:nvPr/>
        </p:nvSpPr>
        <p:spPr>
          <a:xfrm>
            <a:off x="5458855" y="11396498"/>
            <a:ext cx="486500" cy="39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hape 1658">
            <a:extLst>
              <a:ext uri="{FF2B5EF4-FFF2-40B4-BE49-F238E27FC236}">
                <a16:creationId xmlns:a16="http://schemas.microsoft.com/office/drawing/2014/main" id="{E4CAD162-C079-214F-8ABF-87A069E2AB65}"/>
              </a:ext>
            </a:extLst>
          </p:cNvPr>
          <p:cNvSpPr/>
          <p:nvPr/>
        </p:nvSpPr>
        <p:spPr>
          <a:xfrm>
            <a:off x="2261845" y="11355826"/>
            <a:ext cx="451162" cy="45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C6374D8-B7EF-C140-A716-0EAD3144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618" y="11342431"/>
            <a:ext cx="254293" cy="47225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706B8-9EF5-0B48-8FAD-62E37B8442CB}"/>
              </a:ext>
            </a:extLst>
          </p:cNvPr>
          <p:cNvGrpSpPr/>
          <p:nvPr/>
        </p:nvGrpSpPr>
        <p:grpSpPr>
          <a:xfrm>
            <a:off x="1876452" y="3363446"/>
            <a:ext cx="7612019" cy="3200876"/>
            <a:chOff x="2071828" y="6926228"/>
            <a:chExt cx="7612019" cy="32008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DD9913-6DFF-0742-BA26-9688FA193BF4}"/>
                </a:ext>
              </a:extLst>
            </p:cNvPr>
            <p:cNvSpPr txBox="1"/>
            <p:nvPr/>
          </p:nvSpPr>
          <p:spPr>
            <a:xfrm>
              <a:off x="2071829" y="6926228"/>
              <a:ext cx="761201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MATT WILLIAMS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01F272-DA6C-AC48-A358-DA2FA08BE285}"/>
                </a:ext>
              </a:extLst>
            </p:cNvPr>
            <p:cNvSpPr txBox="1"/>
            <p:nvPr/>
          </p:nvSpPr>
          <p:spPr>
            <a:xfrm>
              <a:off x="2071828" y="9480773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F76155C-AF9A-5547-AB7C-16BFBE2C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r="22222"/>
          <a:stretch>
            <a:fillRect/>
          </a:stretch>
        </p:blipFill>
        <p:spPr>
          <a:xfrm>
            <a:off x="12188825" y="1521254"/>
            <a:ext cx="10542905" cy="106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CDDC9E-767E-F040-B374-56E22B6010C9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E9043-E664-3F42-9799-B24C2387E6DE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5365E-A9C6-4840-97C3-22435A5C6FEC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Compare Images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D95C2-296D-4D4C-848B-4ACD116AB328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Freeform 1">
            <a:extLst>
              <a:ext uri="{FF2B5EF4-FFF2-40B4-BE49-F238E27FC236}">
                <a16:creationId xmlns:a16="http://schemas.microsoft.com/office/drawing/2014/main" id="{22DF6A82-6B36-2D41-A5AE-62D95BFC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514" y="3934504"/>
            <a:ext cx="9898612" cy="2847092"/>
          </a:xfrm>
          <a:custGeom>
            <a:avLst/>
            <a:gdLst>
              <a:gd name="T0" fmla="*/ 2847615 w 7910"/>
              <a:gd name="T1" fmla="*/ 818790 h 2274"/>
              <a:gd name="T2" fmla="*/ 0 w 7910"/>
              <a:gd name="T3" fmla="*/ 818790 h 2274"/>
              <a:gd name="T4" fmla="*/ 0 w 7910"/>
              <a:gd name="T5" fmla="*/ 0 h 2274"/>
              <a:gd name="T6" fmla="*/ 2847615 w 7910"/>
              <a:gd name="T7" fmla="*/ 0 h 2274"/>
              <a:gd name="T8" fmla="*/ 2847615 w 7910"/>
              <a:gd name="T9" fmla="*/ 818790 h 2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10" h="2274">
                <a:moveTo>
                  <a:pt x="7909" y="2273"/>
                </a:moveTo>
                <a:lnTo>
                  <a:pt x="0" y="2273"/>
                </a:lnTo>
                <a:lnTo>
                  <a:pt x="0" y="0"/>
                </a:lnTo>
                <a:lnTo>
                  <a:pt x="7909" y="0"/>
                </a:lnTo>
                <a:lnTo>
                  <a:pt x="7909" y="22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6D3668-A396-9D48-8A2A-71E9EBAD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126" y="3934504"/>
            <a:ext cx="9898612" cy="2847092"/>
          </a:xfrm>
          <a:custGeom>
            <a:avLst/>
            <a:gdLst>
              <a:gd name="T0" fmla="*/ 2847615 w 7909"/>
              <a:gd name="T1" fmla="*/ 818790 h 2274"/>
              <a:gd name="T2" fmla="*/ 0 w 7909"/>
              <a:gd name="T3" fmla="*/ 818790 h 2274"/>
              <a:gd name="T4" fmla="*/ 0 w 7909"/>
              <a:gd name="T5" fmla="*/ 0 h 2274"/>
              <a:gd name="T6" fmla="*/ 2847615 w 7909"/>
              <a:gd name="T7" fmla="*/ 0 h 2274"/>
              <a:gd name="T8" fmla="*/ 2847615 w 7909"/>
              <a:gd name="T9" fmla="*/ 818790 h 2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9" h="2274">
                <a:moveTo>
                  <a:pt x="7908" y="2273"/>
                </a:moveTo>
                <a:lnTo>
                  <a:pt x="0" y="2273"/>
                </a:lnTo>
                <a:lnTo>
                  <a:pt x="0" y="0"/>
                </a:lnTo>
                <a:lnTo>
                  <a:pt x="7908" y="0"/>
                </a:lnTo>
                <a:lnTo>
                  <a:pt x="7908" y="22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04196F-5609-F84E-A3D8-87B376CCF205}"/>
              </a:ext>
            </a:extLst>
          </p:cNvPr>
          <p:cNvGrpSpPr/>
          <p:nvPr/>
        </p:nvGrpSpPr>
        <p:grpSpPr>
          <a:xfrm>
            <a:off x="4155378" y="4352742"/>
            <a:ext cx="16065496" cy="2000954"/>
            <a:chOff x="4155378" y="4370671"/>
            <a:chExt cx="16065496" cy="2000954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7B5079D4-9176-E64B-8AD5-6F3BA24BF8FC}"/>
                </a:ext>
              </a:extLst>
            </p:cNvPr>
            <p:cNvSpPr txBox="1">
              <a:spLocks/>
            </p:cNvSpPr>
            <p:nvPr/>
          </p:nvSpPr>
          <p:spPr>
            <a:xfrm>
              <a:off x="4155378" y="5098379"/>
              <a:ext cx="591288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0F6124-56EC-B34D-8EF6-52F778E41D98}"/>
                </a:ext>
              </a:extLst>
            </p:cNvPr>
            <p:cNvSpPr/>
            <p:nvPr/>
          </p:nvSpPr>
          <p:spPr>
            <a:xfrm>
              <a:off x="4913685" y="4398261"/>
              <a:ext cx="4396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D04FD1C0-FC81-374A-B5DD-05ABDF2CA009}"/>
                </a:ext>
              </a:extLst>
            </p:cNvPr>
            <p:cNvSpPr txBox="1">
              <a:spLocks/>
            </p:cNvSpPr>
            <p:nvPr/>
          </p:nvSpPr>
          <p:spPr>
            <a:xfrm>
              <a:off x="14307990" y="5070789"/>
              <a:ext cx="591288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F1B0E5-B54A-F448-9FB8-DAF3750BDCDC}"/>
                </a:ext>
              </a:extLst>
            </p:cNvPr>
            <p:cNvSpPr/>
            <p:nvPr/>
          </p:nvSpPr>
          <p:spPr>
            <a:xfrm>
              <a:off x="15066297" y="4370671"/>
              <a:ext cx="4396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pic>
        <p:nvPicPr>
          <p:cNvPr id="21" name="Picture Placeholder 7">
            <a:extLst>
              <a:ext uri="{FF2B5EF4-FFF2-40B4-BE49-F238E27FC236}">
                <a16:creationId xmlns:a16="http://schemas.microsoft.com/office/drawing/2014/main" id="{B59993C3-BBF7-444A-81B3-EB4146FF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b="3617"/>
          <a:stretch>
            <a:fillRect/>
          </a:stretch>
        </p:blipFill>
        <p:spPr>
          <a:xfrm>
            <a:off x="12316524" y="7061036"/>
            <a:ext cx="9898612" cy="5166568"/>
          </a:xfrm>
          <a:prstGeom prst="rect">
            <a:avLst/>
          </a:prstGeom>
        </p:spPr>
      </p:pic>
      <p:pic>
        <p:nvPicPr>
          <p:cNvPr id="22" name="Picture Placeholder 10">
            <a:extLst>
              <a:ext uri="{FF2B5EF4-FFF2-40B4-BE49-F238E27FC236}">
                <a16:creationId xmlns:a16="http://schemas.microsoft.com/office/drawing/2014/main" id="{3B936707-A219-AD41-A016-87F5405C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b="3617"/>
          <a:stretch>
            <a:fillRect/>
          </a:stretch>
        </p:blipFill>
        <p:spPr>
          <a:xfrm>
            <a:off x="2162514" y="7061036"/>
            <a:ext cx="9898612" cy="5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2B72FB-C373-5F4B-BC0A-244224450C8F}"/>
              </a:ext>
            </a:extLst>
          </p:cNvPr>
          <p:cNvSpPr/>
          <p:nvPr/>
        </p:nvSpPr>
        <p:spPr>
          <a:xfrm rot="10800000" flipV="1">
            <a:off x="-9" y="0"/>
            <a:ext cx="22639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3796848" y="1605933"/>
            <a:ext cx="16911623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Why Education Is Important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A2774124-6453-134E-8B16-8EE546F5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101" y="4301845"/>
            <a:ext cx="18646579" cy="2404527"/>
          </a:xfrm>
          <a:custGeom>
            <a:avLst/>
            <a:gdLst>
              <a:gd name="T0" fmla="*/ 17141 w 17142"/>
              <a:gd name="T1" fmla="*/ 2107 h 2108"/>
              <a:gd name="T2" fmla="*/ 0 w 17142"/>
              <a:gd name="T3" fmla="*/ 2107 h 2108"/>
              <a:gd name="T4" fmla="*/ 0 w 17142"/>
              <a:gd name="T5" fmla="*/ 0 h 2108"/>
              <a:gd name="T6" fmla="*/ 17141 w 17142"/>
              <a:gd name="T7" fmla="*/ 0 h 2108"/>
              <a:gd name="T8" fmla="*/ 17141 w 17142"/>
              <a:gd name="T9" fmla="*/ 2107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8">
                <a:moveTo>
                  <a:pt x="17141" y="2107"/>
                </a:moveTo>
                <a:lnTo>
                  <a:pt x="0" y="2107"/>
                </a:lnTo>
                <a:lnTo>
                  <a:pt x="0" y="0"/>
                </a:lnTo>
                <a:lnTo>
                  <a:pt x="17141" y="0"/>
                </a:lnTo>
                <a:lnTo>
                  <a:pt x="17141" y="21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AC4AD945-BD63-114E-8A28-937FE074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101" y="7009629"/>
            <a:ext cx="18646579" cy="2404527"/>
          </a:xfrm>
          <a:custGeom>
            <a:avLst/>
            <a:gdLst>
              <a:gd name="T0" fmla="*/ 17141 w 17142"/>
              <a:gd name="T1" fmla="*/ 2108 h 2109"/>
              <a:gd name="T2" fmla="*/ 0 w 17142"/>
              <a:gd name="T3" fmla="*/ 2108 h 2109"/>
              <a:gd name="T4" fmla="*/ 0 w 17142"/>
              <a:gd name="T5" fmla="*/ 0 h 2109"/>
              <a:gd name="T6" fmla="*/ 17141 w 17142"/>
              <a:gd name="T7" fmla="*/ 0 h 2109"/>
              <a:gd name="T8" fmla="*/ 17141 w 17142"/>
              <a:gd name="T9" fmla="*/ 2108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9">
                <a:moveTo>
                  <a:pt x="17141" y="2108"/>
                </a:moveTo>
                <a:lnTo>
                  <a:pt x="0" y="2108"/>
                </a:lnTo>
                <a:lnTo>
                  <a:pt x="0" y="0"/>
                </a:lnTo>
                <a:lnTo>
                  <a:pt x="17141" y="0"/>
                </a:lnTo>
                <a:lnTo>
                  <a:pt x="17141" y="21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C1B78E8F-761C-5747-BA42-99D0C1D9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08" y="9717413"/>
            <a:ext cx="18646582" cy="2404527"/>
          </a:xfrm>
          <a:custGeom>
            <a:avLst/>
            <a:gdLst>
              <a:gd name="T0" fmla="*/ 17141 w 17142"/>
              <a:gd name="T1" fmla="*/ 2108 h 2109"/>
              <a:gd name="T2" fmla="*/ 0 w 17142"/>
              <a:gd name="T3" fmla="*/ 2108 h 2109"/>
              <a:gd name="T4" fmla="*/ 0 w 17142"/>
              <a:gd name="T5" fmla="*/ 0 h 2109"/>
              <a:gd name="T6" fmla="*/ 17141 w 17142"/>
              <a:gd name="T7" fmla="*/ 0 h 2109"/>
              <a:gd name="T8" fmla="*/ 17141 w 17142"/>
              <a:gd name="T9" fmla="*/ 2108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9">
                <a:moveTo>
                  <a:pt x="17141" y="2108"/>
                </a:moveTo>
                <a:lnTo>
                  <a:pt x="0" y="2108"/>
                </a:lnTo>
                <a:lnTo>
                  <a:pt x="0" y="0"/>
                </a:lnTo>
                <a:lnTo>
                  <a:pt x="17141" y="0"/>
                </a:lnTo>
                <a:lnTo>
                  <a:pt x="17141" y="2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F209D72-6386-9F4C-9743-01F1AFBCCBA0}"/>
              </a:ext>
            </a:extLst>
          </p:cNvPr>
          <p:cNvSpPr txBox="1">
            <a:spLocks/>
          </p:cNvSpPr>
          <p:nvPr/>
        </p:nvSpPr>
        <p:spPr>
          <a:xfrm>
            <a:off x="7043351" y="4889927"/>
            <a:ext cx="13968267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C5119-B469-BD4B-A70C-C27E0CDBF3B3}"/>
              </a:ext>
            </a:extLst>
          </p:cNvPr>
          <p:cNvSpPr txBox="1"/>
          <p:nvPr/>
        </p:nvSpPr>
        <p:spPr>
          <a:xfrm>
            <a:off x="5081952" y="4950111"/>
            <a:ext cx="124470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EC0805-FEC6-5246-997F-A815067A59DD}"/>
              </a:ext>
            </a:extLst>
          </p:cNvPr>
          <p:cNvSpPr txBox="1"/>
          <p:nvPr/>
        </p:nvSpPr>
        <p:spPr>
          <a:xfrm>
            <a:off x="5081952" y="7657895"/>
            <a:ext cx="124470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44E2D8-90A2-C847-BE81-74B07AC2BFA4}"/>
              </a:ext>
            </a:extLst>
          </p:cNvPr>
          <p:cNvSpPr txBox="1"/>
          <p:nvPr/>
        </p:nvSpPr>
        <p:spPr>
          <a:xfrm>
            <a:off x="5081952" y="10365678"/>
            <a:ext cx="124470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3A35875-C514-A942-8EF6-0B97BE47958F}"/>
              </a:ext>
            </a:extLst>
          </p:cNvPr>
          <p:cNvSpPr txBox="1">
            <a:spLocks/>
          </p:cNvSpPr>
          <p:nvPr/>
        </p:nvSpPr>
        <p:spPr>
          <a:xfrm>
            <a:off x="7043351" y="7574725"/>
            <a:ext cx="13968267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724E0B6-7955-C545-9219-CFE0EB5235AB}"/>
              </a:ext>
            </a:extLst>
          </p:cNvPr>
          <p:cNvSpPr txBox="1">
            <a:spLocks/>
          </p:cNvSpPr>
          <p:nvPr/>
        </p:nvSpPr>
        <p:spPr>
          <a:xfrm>
            <a:off x="7043351" y="10282508"/>
            <a:ext cx="13968267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35762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6E9043-E664-3F42-9799-B24C2387E6DE}"/>
              </a:ext>
            </a:extLst>
          </p:cNvPr>
          <p:cNvGrpSpPr/>
          <p:nvPr/>
        </p:nvGrpSpPr>
        <p:grpSpPr>
          <a:xfrm>
            <a:off x="6677973" y="991664"/>
            <a:ext cx="11021702" cy="1973467"/>
            <a:chOff x="6677974" y="991664"/>
            <a:chExt cx="11021702" cy="19734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5365E-A9C6-4840-97C3-22435A5C6FEC}"/>
                </a:ext>
              </a:extLst>
            </p:cNvPr>
            <p:cNvSpPr txBox="1"/>
            <p:nvPr/>
          </p:nvSpPr>
          <p:spPr>
            <a:xfrm>
              <a:off x="6677974" y="991664"/>
              <a:ext cx="1102170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Factors Of Education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D95C2-296D-4D4C-848B-4ACD116AB328}"/>
                </a:ext>
              </a:extLst>
            </p:cNvPr>
            <p:cNvSpPr txBox="1"/>
            <p:nvPr/>
          </p:nvSpPr>
          <p:spPr>
            <a:xfrm>
              <a:off x="8469315" y="2318800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E411CE1-196B-8B40-96A2-3C4EF97B8D80}"/>
              </a:ext>
            </a:extLst>
          </p:cNvPr>
          <p:cNvSpPr/>
          <p:nvPr/>
        </p:nvSpPr>
        <p:spPr>
          <a:xfrm>
            <a:off x="1811177" y="5075037"/>
            <a:ext cx="1756894" cy="17568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4A7169-551C-0349-B48B-421E83E3F330}"/>
              </a:ext>
            </a:extLst>
          </p:cNvPr>
          <p:cNvGrpSpPr/>
          <p:nvPr/>
        </p:nvGrpSpPr>
        <p:grpSpPr>
          <a:xfrm>
            <a:off x="3983038" y="4950192"/>
            <a:ext cx="7439020" cy="2006584"/>
            <a:chOff x="4105957" y="4185958"/>
            <a:chExt cx="7439020" cy="2006584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FD8204ED-DFAB-7B49-A84E-5653185CA718}"/>
                </a:ext>
              </a:extLst>
            </p:cNvPr>
            <p:cNvSpPr txBox="1">
              <a:spLocks/>
            </p:cNvSpPr>
            <p:nvPr/>
          </p:nvSpPr>
          <p:spPr>
            <a:xfrm>
              <a:off x="4105957" y="491820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A0E7D1-0F9D-814B-8D85-25199B9A3A70}"/>
                </a:ext>
              </a:extLst>
            </p:cNvPr>
            <p:cNvSpPr/>
            <p:nvPr/>
          </p:nvSpPr>
          <p:spPr>
            <a:xfrm>
              <a:off x="4202209" y="4185958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Society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0FA45-E57C-0C41-AF71-7F4DBB978865}"/>
              </a:ext>
            </a:extLst>
          </p:cNvPr>
          <p:cNvSpPr/>
          <p:nvPr/>
        </p:nvSpPr>
        <p:spPr>
          <a:xfrm>
            <a:off x="1811177" y="9515461"/>
            <a:ext cx="1756894" cy="17568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D59CFE-369F-E44F-8931-04AB9B5C61DA}"/>
              </a:ext>
            </a:extLst>
          </p:cNvPr>
          <p:cNvGrpSpPr/>
          <p:nvPr/>
        </p:nvGrpSpPr>
        <p:grpSpPr>
          <a:xfrm>
            <a:off x="3983038" y="9390616"/>
            <a:ext cx="7439020" cy="2006584"/>
            <a:chOff x="4105957" y="4185958"/>
            <a:chExt cx="7439020" cy="2006584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842422F9-461D-9848-BDE1-BCB97C50EE50}"/>
                </a:ext>
              </a:extLst>
            </p:cNvPr>
            <p:cNvSpPr txBox="1">
              <a:spLocks/>
            </p:cNvSpPr>
            <p:nvPr/>
          </p:nvSpPr>
          <p:spPr>
            <a:xfrm>
              <a:off x="4105957" y="491820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25C89D-2424-B648-B45E-5470FDBE5EDF}"/>
                </a:ext>
              </a:extLst>
            </p:cNvPr>
            <p:cNvSpPr/>
            <p:nvPr/>
          </p:nvSpPr>
          <p:spPr>
            <a:xfrm>
              <a:off x="4202209" y="4185958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Culture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0CC52E1-ADBE-0146-BD25-15CAE6CD7B76}"/>
              </a:ext>
            </a:extLst>
          </p:cNvPr>
          <p:cNvSpPr/>
          <p:nvPr/>
        </p:nvSpPr>
        <p:spPr>
          <a:xfrm>
            <a:off x="12955594" y="5075037"/>
            <a:ext cx="1756894" cy="17568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5EE12F-2FE5-1A44-9353-EE2047367AA3}"/>
              </a:ext>
            </a:extLst>
          </p:cNvPr>
          <p:cNvGrpSpPr/>
          <p:nvPr/>
        </p:nvGrpSpPr>
        <p:grpSpPr>
          <a:xfrm>
            <a:off x="15127455" y="4950192"/>
            <a:ext cx="7439020" cy="2006584"/>
            <a:chOff x="4105957" y="4185958"/>
            <a:chExt cx="7439020" cy="2006584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7C04ECB7-1308-DA42-A5FC-A8148BAF9DC6}"/>
                </a:ext>
              </a:extLst>
            </p:cNvPr>
            <p:cNvSpPr txBox="1">
              <a:spLocks/>
            </p:cNvSpPr>
            <p:nvPr/>
          </p:nvSpPr>
          <p:spPr>
            <a:xfrm>
              <a:off x="4105957" y="491820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B8801-D4AB-6E4C-9BB3-E692C0E0E71B}"/>
                </a:ext>
              </a:extLst>
            </p:cNvPr>
            <p:cNvSpPr/>
            <p:nvPr/>
          </p:nvSpPr>
          <p:spPr>
            <a:xfrm>
              <a:off x="4202209" y="4185958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Individuals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A78BBF-3018-2F4A-A1F9-83710B7A608E}"/>
              </a:ext>
            </a:extLst>
          </p:cNvPr>
          <p:cNvSpPr/>
          <p:nvPr/>
        </p:nvSpPr>
        <p:spPr>
          <a:xfrm>
            <a:off x="12955594" y="9515461"/>
            <a:ext cx="1756894" cy="17568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A705A-64AA-0746-9DFA-8D6E0544511C}"/>
              </a:ext>
            </a:extLst>
          </p:cNvPr>
          <p:cNvGrpSpPr/>
          <p:nvPr/>
        </p:nvGrpSpPr>
        <p:grpSpPr>
          <a:xfrm>
            <a:off x="15127455" y="9390616"/>
            <a:ext cx="7439020" cy="2006584"/>
            <a:chOff x="4105957" y="4185958"/>
            <a:chExt cx="7439020" cy="2006584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81F7D94E-DCB8-BF4C-AFEB-85680833347F}"/>
                </a:ext>
              </a:extLst>
            </p:cNvPr>
            <p:cNvSpPr txBox="1">
              <a:spLocks/>
            </p:cNvSpPr>
            <p:nvPr/>
          </p:nvSpPr>
          <p:spPr>
            <a:xfrm>
              <a:off x="4105957" y="491820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2FCA16-2E6C-F64B-8526-B5F49E12B12C}"/>
                </a:ext>
              </a:extLst>
            </p:cNvPr>
            <p:cNvSpPr/>
            <p:nvPr/>
          </p:nvSpPr>
          <p:spPr>
            <a:xfrm>
              <a:off x="4202209" y="4185958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Family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4B72880-CF39-E24C-AC21-B7D727367DB7}"/>
              </a:ext>
            </a:extLst>
          </p:cNvPr>
          <p:cNvSpPr txBox="1"/>
          <p:nvPr/>
        </p:nvSpPr>
        <p:spPr>
          <a:xfrm>
            <a:off x="1563491" y="5467105"/>
            <a:ext cx="22028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E105D9-950F-CD47-BFEE-1495A9A05F17}"/>
              </a:ext>
            </a:extLst>
          </p:cNvPr>
          <p:cNvSpPr txBox="1"/>
          <p:nvPr/>
        </p:nvSpPr>
        <p:spPr>
          <a:xfrm>
            <a:off x="1563491" y="9886076"/>
            <a:ext cx="22028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D04C9-9AFB-9B4C-A2EC-E5535720B6AB}"/>
              </a:ext>
            </a:extLst>
          </p:cNvPr>
          <p:cNvSpPr txBox="1"/>
          <p:nvPr/>
        </p:nvSpPr>
        <p:spPr>
          <a:xfrm>
            <a:off x="12709285" y="5467105"/>
            <a:ext cx="22028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CBE0EA-1F08-C94B-BE46-C273C663D8CB}"/>
              </a:ext>
            </a:extLst>
          </p:cNvPr>
          <p:cNvSpPr txBox="1"/>
          <p:nvPr/>
        </p:nvSpPr>
        <p:spPr>
          <a:xfrm>
            <a:off x="12709285" y="9886076"/>
            <a:ext cx="22028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2725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CDDC9E-767E-F040-B374-56E22B6010C9}"/>
              </a:ext>
            </a:extLst>
          </p:cNvPr>
          <p:cNvSpPr/>
          <p:nvPr/>
        </p:nvSpPr>
        <p:spPr>
          <a:xfrm rot="10800000" flipV="1">
            <a:off x="-5" y="2"/>
            <a:ext cx="2437764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6854-B15B-264F-BD17-08D9DAFE74B4}"/>
              </a:ext>
            </a:extLst>
          </p:cNvPr>
          <p:cNvGrpSpPr/>
          <p:nvPr/>
        </p:nvGrpSpPr>
        <p:grpSpPr>
          <a:xfrm>
            <a:off x="4083063" y="4343400"/>
            <a:ext cx="16211508" cy="5029200"/>
            <a:chOff x="4083072" y="4343400"/>
            <a:chExt cx="16211508" cy="5029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8056A2-9B62-0B43-95D1-36E523F52FE6}"/>
                </a:ext>
              </a:extLst>
            </p:cNvPr>
            <p:cNvSpPr/>
            <p:nvPr/>
          </p:nvSpPr>
          <p:spPr>
            <a:xfrm>
              <a:off x="12947652" y="4343400"/>
              <a:ext cx="7346928" cy="502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9623AA-2865-1A49-BE3A-C38B46DDA886}"/>
                </a:ext>
              </a:extLst>
            </p:cNvPr>
            <p:cNvSpPr/>
            <p:nvPr/>
          </p:nvSpPr>
          <p:spPr>
            <a:xfrm>
              <a:off x="4083072" y="4343400"/>
              <a:ext cx="7346928" cy="502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8F0105-2784-804E-8599-CAD45427B541}"/>
                </a:ext>
              </a:extLst>
            </p:cNvPr>
            <p:cNvGrpSpPr/>
            <p:nvPr/>
          </p:nvGrpSpPr>
          <p:grpSpPr>
            <a:xfrm>
              <a:off x="4535461" y="5260666"/>
              <a:ext cx="15306711" cy="3194667"/>
              <a:chOff x="4033120" y="5260666"/>
              <a:chExt cx="15306711" cy="319466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9B6821D-106A-BD40-992A-4A9ABF88A360}"/>
                  </a:ext>
                </a:extLst>
              </p:cNvPr>
              <p:cNvGrpSpPr/>
              <p:nvPr/>
            </p:nvGrpSpPr>
            <p:grpSpPr>
              <a:xfrm>
                <a:off x="4033120" y="5260666"/>
                <a:ext cx="6442151" cy="3194667"/>
                <a:chOff x="3641234" y="3663333"/>
                <a:chExt cx="6442151" cy="319466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EAF6D8-0BA0-814B-B162-3FB001DBD164}"/>
                    </a:ext>
                  </a:extLst>
                </p:cNvPr>
                <p:cNvSpPr txBox="1"/>
                <p:nvPr/>
              </p:nvSpPr>
              <p:spPr>
                <a:xfrm>
                  <a:off x="4645933" y="3663333"/>
                  <a:ext cx="4432754" cy="1631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80%</a:t>
                  </a:r>
                </a:p>
              </p:txBody>
            </p:sp>
            <p:sp>
              <p:nvSpPr>
                <p:cNvPr id="40" name="Subtitle 2">
                  <a:extLst>
                    <a:ext uri="{FF2B5EF4-FFF2-40B4-BE49-F238E27FC236}">
                      <a16:creationId xmlns:a16="http://schemas.microsoft.com/office/drawing/2014/main" id="{B4AC3BF3-F17C-2D47-8441-6FCD3F0B4D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41234" y="5584691"/>
                  <a:ext cx="6442151" cy="127330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FFBF1A3-C01E-544E-A8C6-817AC394FBD8}"/>
                  </a:ext>
                </a:extLst>
              </p:cNvPr>
              <p:cNvGrpSpPr/>
              <p:nvPr/>
            </p:nvGrpSpPr>
            <p:grpSpPr>
              <a:xfrm>
                <a:off x="12897680" y="5260666"/>
                <a:ext cx="6442151" cy="3194667"/>
                <a:chOff x="3641234" y="3663333"/>
                <a:chExt cx="6442151" cy="3194667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45644F-E58F-B84B-8D5F-6EDEB29473D5}"/>
                    </a:ext>
                  </a:extLst>
                </p:cNvPr>
                <p:cNvSpPr txBox="1"/>
                <p:nvPr/>
              </p:nvSpPr>
              <p:spPr>
                <a:xfrm>
                  <a:off x="4645933" y="3663333"/>
                  <a:ext cx="4432754" cy="1631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15%</a:t>
                  </a:r>
                </a:p>
              </p:txBody>
            </p:sp>
            <p:sp>
              <p:nvSpPr>
                <p:cNvPr id="43" name="Subtitle 2">
                  <a:extLst>
                    <a:ext uri="{FF2B5EF4-FFF2-40B4-BE49-F238E27FC236}">
                      <a16:creationId xmlns:a16="http://schemas.microsoft.com/office/drawing/2014/main" id="{83DAB073-9A88-E943-B98C-A4A4106F11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41234" y="5584691"/>
                  <a:ext cx="6442151" cy="127330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</p:grpSp>
        </p:grpSp>
      </p:grpSp>
      <p:pic>
        <p:nvPicPr>
          <p:cNvPr id="17" name="Picture Placeholder 8">
            <a:extLst>
              <a:ext uri="{FF2B5EF4-FFF2-40B4-BE49-F238E27FC236}">
                <a16:creationId xmlns:a16="http://schemas.microsoft.com/office/drawing/2014/main" id="{E8092E2D-F735-C240-83B5-0868B88F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-394140" y="-315311"/>
            <a:ext cx="25082939" cy="14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9631537E-C5F2-E342-ABC8-29B9A1D5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956" y="1953576"/>
            <a:ext cx="4668484" cy="1974346"/>
          </a:xfrm>
          <a:custGeom>
            <a:avLst/>
            <a:gdLst>
              <a:gd name="T0" fmla="*/ 3134 w 3550"/>
              <a:gd name="T1" fmla="*/ 1691 h 1692"/>
              <a:gd name="T2" fmla="*/ 0 w 3550"/>
              <a:gd name="T3" fmla="*/ 1691 h 1692"/>
              <a:gd name="T4" fmla="*/ 0 w 3550"/>
              <a:gd name="T5" fmla="*/ 0 h 1692"/>
              <a:gd name="T6" fmla="*/ 3134 w 3550"/>
              <a:gd name="T7" fmla="*/ 0 h 1692"/>
              <a:gd name="T8" fmla="*/ 3549 w 3550"/>
              <a:gd name="T9" fmla="*/ 846 h 1692"/>
              <a:gd name="T10" fmla="*/ 3134 w 3550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0" h="1692">
                <a:moveTo>
                  <a:pt x="3134" y="1691"/>
                </a:moveTo>
                <a:lnTo>
                  <a:pt x="0" y="1691"/>
                </a:lnTo>
                <a:lnTo>
                  <a:pt x="0" y="0"/>
                </a:lnTo>
                <a:lnTo>
                  <a:pt x="3134" y="0"/>
                </a:lnTo>
                <a:lnTo>
                  <a:pt x="3549" y="846"/>
                </a:lnTo>
                <a:lnTo>
                  <a:pt x="3134" y="16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C6415B1-50B8-F74E-8B6B-A03DC7FC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956" y="9820110"/>
            <a:ext cx="4668484" cy="1974346"/>
          </a:xfrm>
          <a:custGeom>
            <a:avLst/>
            <a:gdLst>
              <a:gd name="T0" fmla="*/ 3134 w 3550"/>
              <a:gd name="T1" fmla="*/ 1691 h 1692"/>
              <a:gd name="T2" fmla="*/ 0 w 3550"/>
              <a:gd name="T3" fmla="*/ 1691 h 1692"/>
              <a:gd name="T4" fmla="*/ 0 w 3550"/>
              <a:gd name="T5" fmla="*/ 0 h 1692"/>
              <a:gd name="T6" fmla="*/ 3134 w 3550"/>
              <a:gd name="T7" fmla="*/ 0 h 1692"/>
              <a:gd name="T8" fmla="*/ 3549 w 3550"/>
              <a:gd name="T9" fmla="*/ 846 h 1692"/>
              <a:gd name="T10" fmla="*/ 3134 w 3550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0" h="1692">
                <a:moveTo>
                  <a:pt x="3134" y="1691"/>
                </a:moveTo>
                <a:lnTo>
                  <a:pt x="0" y="1691"/>
                </a:lnTo>
                <a:lnTo>
                  <a:pt x="0" y="0"/>
                </a:lnTo>
                <a:lnTo>
                  <a:pt x="3134" y="0"/>
                </a:lnTo>
                <a:lnTo>
                  <a:pt x="3549" y="846"/>
                </a:lnTo>
                <a:lnTo>
                  <a:pt x="3134" y="16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C2CB5723-D751-964B-8B12-EA5A9F5E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956" y="5891985"/>
            <a:ext cx="4668484" cy="1974346"/>
          </a:xfrm>
          <a:custGeom>
            <a:avLst/>
            <a:gdLst>
              <a:gd name="T0" fmla="*/ 3134 w 3550"/>
              <a:gd name="T1" fmla="*/ 1691 h 1692"/>
              <a:gd name="T2" fmla="*/ 0 w 3550"/>
              <a:gd name="T3" fmla="*/ 1691 h 1692"/>
              <a:gd name="T4" fmla="*/ 0 w 3550"/>
              <a:gd name="T5" fmla="*/ 0 h 1692"/>
              <a:gd name="T6" fmla="*/ 3134 w 3550"/>
              <a:gd name="T7" fmla="*/ 0 h 1692"/>
              <a:gd name="T8" fmla="*/ 3549 w 3550"/>
              <a:gd name="T9" fmla="*/ 846 h 1692"/>
              <a:gd name="T10" fmla="*/ 3134 w 3550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0" h="1692">
                <a:moveTo>
                  <a:pt x="3134" y="1691"/>
                </a:moveTo>
                <a:lnTo>
                  <a:pt x="0" y="1691"/>
                </a:lnTo>
                <a:lnTo>
                  <a:pt x="0" y="0"/>
                </a:lnTo>
                <a:lnTo>
                  <a:pt x="3134" y="0"/>
                </a:lnTo>
                <a:lnTo>
                  <a:pt x="3549" y="846"/>
                </a:lnTo>
                <a:lnTo>
                  <a:pt x="3134" y="16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7B7FC6D5-22C1-4547-919F-6E49B1F7DC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24956" y="3917639"/>
            <a:ext cx="4668484" cy="1974346"/>
          </a:xfrm>
          <a:custGeom>
            <a:avLst/>
            <a:gdLst>
              <a:gd name="T0" fmla="*/ 415 w 3550"/>
              <a:gd name="T1" fmla="*/ 1691 h 1692"/>
              <a:gd name="T2" fmla="*/ 3549 w 3550"/>
              <a:gd name="T3" fmla="*/ 1691 h 1692"/>
              <a:gd name="T4" fmla="*/ 3549 w 3550"/>
              <a:gd name="T5" fmla="*/ 0 h 1692"/>
              <a:gd name="T6" fmla="*/ 415 w 3550"/>
              <a:gd name="T7" fmla="*/ 0 h 1692"/>
              <a:gd name="T8" fmla="*/ 0 w 3550"/>
              <a:gd name="T9" fmla="*/ 845 h 1692"/>
              <a:gd name="T10" fmla="*/ 415 w 3550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0" h="1692">
                <a:moveTo>
                  <a:pt x="415" y="1691"/>
                </a:moveTo>
                <a:lnTo>
                  <a:pt x="3549" y="1691"/>
                </a:lnTo>
                <a:lnTo>
                  <a:pt x="3549" y="0"/>
                </a:lnTo>
                <a:lnTo>
                  <a:pt x="415" y="0"/>
                </a:lnTo>
                <a:lnTo>
                  <a:pt x="0" y="845"/>
                </a:lnTo>
                <a:lnTo>
                  <a:pt x="415" y="16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765ECB18-0B38-7244-8155-3E79CA2A9E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24956" y="7861187"/>
            <a:ext cx="4668484" cy="1974346"/>
          </a:xfrm>
          <a:custGeom>
            <a:avLst/>
            <a:gdLst>
              <a:gd name="T0" fmla="*/ 415 w 3550"/>
              <a:gd name="T1" fmla="*/ 1691 h 1692"/>
              <a:gd name="T2" fmla="*/ 3549 w 3550"/>
              <a:gd name="T3" fmla="*/ 1691 h 1692"/>
              <a:gd name="T4" fmla="*/ 3549 w 3550"/>
              <a:gd name="T5" fmla="*/ 0 h 1692"/>
              <a:gd name="T6" fmla="*/ 415 w 3550"/>
              <a:gd name="T7" fmla="*/ 0 h 1692"/>
              <a:gd name="T8" fmla="*/ 0 w 3550"/>
              <a:gd name="T9" fmla="*/ 846 h 1692"/>
              <a:gd name="T10" fmla="*/ 415 w 3550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0" h="1692">
                <a:moveTo>
                  <a:pt x="415" y="1691"/>
                </a:moveTo>
                <a:lnTo>
                  <a:pt x="3549" y="1691"/>
                </a:lnTo>
                <a:lnTo>
                  <a:pt x="3549" y="0"/>
                </a:lnTo>
                <a:lnTo>
                  <a:pt x="415" y="0"/>
                </a:lnTo>
                <a:lnTo>
                  <a:pt x="0" y="846"/>
                </a:lnTo>
                <a:lnTo>
                  <a:pt x="415" y="16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CuadroTexto 385">
            <a:extLst>
              <a:ext uri="{FF2B5EF4-FFF2-40B4-BE49-F238E27FC236}">
                <a16:creationId xmlns:a16="http://schemas.microsoft.com/office/drawing/2014/main" id="{5A1EBD20-CDC6-F44D-A72E-F3B4BC3754CD}"/>
              </a:ext>
            </a:extLst>
          </p:cNvPr>
          <p:cNvSpPr txBox="1"/>
          <p:nvPr/>
        </p:nvSpPr>
        <p:spPr>
          <a:xfrm>
            <a:off x="11915209" y="2477815"/>
            <a:ext cx="315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47" name="CuadroTexto 385">
            <a:extLst>
              <a:ext uri="{FF2B5EF4-FFF2-40B4-BE49-F238E27FC236}">
                <a16:creationId xmlns:a16="http://schemas.microsoft.com/office/drawing/2014/main" id="{EECC92F5-709F-C542-A878-ED7FE36D6371}"/>
              </a:ext>
            </a:extLst>
          </p:cNvPr>
          <p:cNvSpPr txBox="1"/>
          <p:nvPr/>
        </p:nvSpPr>
        <p:spPr>
          <a:xfrm>
            <a:off x="11871883" y="4449588"/>
            <a:ext cx="324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48" name="CuadroTexto 385">
            <a:extLst>
              <a:ext uri="{FF2B5EF4-FFF2-40B4-BE49-F238E27FC236}">
                <a16:creationId xmlns:a16="http://schemas.microsoft.com/office/drawing/2014/main" id="{8FD202A1-38BF-F749-AEB2-0092AE6309EF}"/>
              </a:ext>
            </a:extLst>
          </p:cNvPr>
          <p:cNvSpPr txBox="1"/>
          <p:nvPr/>
        </p:nvSpPr>
        <p:spPr>
          <a:xfrm>
            <a:off x="11915209" y="6421363"/>
            <a:ext cx="315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03</a:t>
            </a:r>
          </a:p>
        </p:txBody>
      </p:sp>
      <p:sp>
        <p:nvSpPr>
          <p:cNvPr id="49" name="CuadroTexto 385">
            <a:extLst>
              <a:ext uri="{FF2B5EF4-FFF2-40B4-BE49-F238E27FC236}">
                <a16:creationId xmlns:a16="http://schemas.microsoft.com/office/drawing/2014/main" id="{065A8FA6-678A-DC49-BD84-691898C2747B}"/>
              </a:ext>
            </a:extLst>
          </p:cNvPr>
          <p:cNvSpPr txBox="1"/>
          <p:nvPr/>
        </p:nvSpPr>
        <p:spPr>
          <a:xfrm>
            <a:off x="11750030" y="8372575"/>
            <a:ext cx="348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04</a:t>
            </a:r>
          </a:p>
        </p:txBody>
      </p:sp>
      <p:sp>
        <p:nvSpPr>
          <p:cNvPr id="50" name="CuadroTexto 385">
            <a:extLst>
              <a:ext uri="{FF2B5EF4-FFF2-40B4-BE49-F238E27FC236}">
                <a16:creationId xmlns:a16="http://schemas.microsoft.com/office/drawing/2014/main" id="{E708DFE8-7023-2B49-A295-90465F9AAF5D}"/>
              </a:ext>
            </a:extLst>
          </p:cNvPr>
          <p:cNvSpPr txBox="1"/>
          <p:nvPr/>
        </p:nvSpPr>
        <p:spPr>
          <a:xfrm>
            <a:off x="12020813" y="10312316"/>
            <a:ext cx="2947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05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443BAB-DE07-9943-A91B-C205D326AB23}"/>
              </a:ext>
            </a:extLst>
          </p:cNvPr>
          <p:cNvGrpSpPr/>
          <p:nvPr/>
        </p:nvGrpSpPr>
        <p:grpSpPr>
          <a:xfrm>
            <a:off x="16505261" y="2304094"/>
            <a:ext cx="6442151" cy="9145578"/>
            <a:chOff x="16057630" y="2304094"/>
            <a:chExt cx="6442151" cy="9145578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D20934C9-5C9C-B34B-B55C-F2CEFCC28B65}"/>
                </a:ext>
              </a:extLst>
            </p:cNvPr>
            <p:cNvSpPr txBox="1">
              <a:spLocks/>
            </p:cNvSpPr>
            <p:nvPr/>
          </p:nvSpPr>
          <p:spPr>
            <a:xfrm>
              <a:off x="16057630" y="2304094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4864CEC8-87F2-A145-B998-72131F22A5A1}"/>
                </a:ext>
              </a:extLst>
            </p:cNvPr>
            <p:cNvSpPr txBox="1">
              <a:spLocks/>
            </p:cNvSpPr>
            <p:nvPr/>
          </p:nvSpPr>
          <p:spPr>
            <a:xfrm>
              <a:off x="16057630" y="4275867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D9326A8D-6A28-1F4F-9A16-E6864B61CE00}"/>
                </a:ext>
              </a:extLst>
            </p:cNvPr>
            <p:cNvSpPr txBox="1">
              <a:spLocks/>
            </p:cNvSpPr>
            <p:nvPr/>
          </p:nvSpPr>
          <p:spPr>
            <a:xfrm>
              <a:off x="16057630" y="6221345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FADE9389-0EF2-054A-A405-A6598F94A9AA}"/>
                </a:ext>
              </a:extLst>
            </p:cNvPr>
            <p:cNvSpPr txBox="1">
              <a:spLocks/>
            </p:cNvSpPr>
            <p:nvPr/>
          </p:nvSpPr>
          <p:spPr>
            <a:xfrm>
              <a:off x="16057630" y="8198854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28996375-6762-144D-9A21-3B85BE8A5CD8}"/>
                </a:ext>
              </a:extLst>
            </p:cNvPr>
            <p:cNvSpPr txBox="1">
              <a:spLocks/>
            </p:cNvSpPr>
            <p:nvPr/>
          </p:nvSpPr>
          <p:spPr>
            <a:xfrm>
              <a:off x="16057630" y="10176363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85A225-7129-224A-B782-D15FC3F4103C}"/>
              </a:ext>
            </a:extLst>
          </p:cNvPr>
          <p:cNvGrpSpPr/>
          <p:nvPr/>
        </p:nvGrpSpPr>
        <p:grpSpPr>
          <a:xfrm>
            <a:off x="1774089" y="5139735"/>
            <a:ext cx="7439020" cy="3436527"/>
            <a:chOff x="2071828" y="5475705"/>
            <a:chExt cx="7439020" cy="34365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9F3D80-AD03-4C48-BB03-ED326146EEFB}"/>
                </a:ext>
              </a:extLst>
            </p:cNvPr>
            <p:cNvSpPr txBox="1"/>
            <p:nvPr/>
          </p:nvSpPr>
          <p:spPr>
            <a:xfrm>
              <a:off x="2071829" y="5475705"/>
              <a:ext cx="685049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Class Requirements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7E09E9-1556-0147-8213-1194BA693499}"/>
                </a:ext>
              </a:extLst>
            </p:cNvPr>
            <p:cNvSpPr txBox="1"/>
            <p:nvPr/>
          </p:nvSpPr>
          <p:spPr>
            <a:xfrm>
              <a:off x="2071828" y="8265901"/>
              <a:ext cx="7439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41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 37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A67C5C"/>
      </a:accent1>
      <a:accent2>
        <a:srgbClr val="444B4D"/>
      </a:accent2>
      <a:accent3>
        <a:srgbClr val="A67C5C"/>
      </a:accent3>
      <a:accent4>
        <a:srgbClr val="444B4D"/>
      </a:accent4>
      <a:accent5>
        <a:srgbClr val="A67C5C"/>
      </a:accent5>
      <a:accent6>
        <a:srgbClr val="444B4D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87497</TotalTime>
  <Words>728</Words>
  <Application>Microsoft Macintosh PowerPoint</Application>
  <PresentationFormat>Custom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Montserrat Light</vt:lpstr>
      <vt:lpstr>PT Sans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16198</cp:revision>
  <dcterms:created xsi:type="dcterms:W3CDTF">2014-11-12T21:47:38Z</dcterms:created>
  <dcterms:modified xsi:type="dcterms:W3CDTF">2019-08-19T21:18:16Z</dcterms:modified>
  <cp:category/>
</cp:coreProperties>
</file>