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71" r:id="rId6"/>
    <p:sldId id="272" r:id="rId7"/>
    <p:sldId id="263" r:id="rId8"/>
    <p:sldId id="260" r:id="rId9"/>
    <p:sldId id="273" r:id="rId10"/>
    <p:sldId id="265" r:id="rId11"/>
    <p:sldId id="261" r:id="rId12"/>
    <p:sldId id="274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rgbClr val="163D6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rgbClr val="16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7" y="4291368"/>
            <a:ext cx="3361473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10 </a:t>
            </a:r>
            <a:r>
              <a:rPr lang="en-US" dirty="0" smtClean="0"/>
              <a:t>– </a:t>
            </a:r>
            <a:r>
              <a:rPr lang="en-US" dirty="0" smtClean="0"/>
              <a:t>More </a:t>
            </a:r>
            <a:r>
              <a:rPr lang="en-US" smtClean="0"/>
              <a:t>ArrayList</a:t>
            </a:r>
            <a:endParaRPr lang="en-US" dirty="0" smtClean="0"/>
          </a:p>
          <a:p>
            <a:r>
              <a:rPr lang="en-US" dirty="0" smtClean="0"/>
              <a:t>2019-11-22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Quick Exercise – More </a:t>
            </a:r>
            <a:r>
              <a:rPr lang="en-US" sz="3600" dirty="0" err="1" smtClean="0"/>
              <a:t>ArrayList</a:t>
            </a:r>
            <a:r>
              <a:rPr lang="en-US" sz="3600" dirty="0" smtClean="0"/>
              <a:t> fun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a </a:t>
            </a:r>
            <a:r>
              <a:rPr lang="en-US" sz="4000" b="1" dirty="0" smtClean="0"/>
              <a:t>method</a:t>
            </a:r>
            <a:r>
              <a:rPr lang="en-US" sz="4000" dirty="0" smtClean="0"/>
              <a:t> that </a:t>
            </a:r>
            <a:r>
              <a:rPr lang="en-US" sz="4000" b="1" dirty="0" smtClean="0"/>
              <a:t>prints</a:t>
            </a:r>
            <a:r>
              <a:rPr lang="en-US" sz="4000" dirty="0" smtClean="0"/>
              <a:t> the values of your </a:t>
            </a:r>
            <a:r>
              <a:rPr lang="en-US" sz="4000" b="1" dirty="0" smtClean="0"/>
              <a:t>teacher </a:t>
            </a:r>
            <a:r>
              <a:rPr lang="en-US" sz="4000" b="1" dirty="0" err="1" smtClean="0"/>
              <a:t>ArrayList</a:t>
            </a:r>
            <a:r>
              <a:rPr lang="en-US" sz="4000" b="1" dirty="0" smtClean="0"/>
              <a:t> </a:t>
            </a:r>
            <a:r>
              <a:rPr lang="en-US" sz="4000" dirty="0" smtClean="0"/>
              <a:t>in </a:t>
            </a:r>
            <a:r>
              <a:rPr lang="en-US" sz="4000" b="1" dirty="0" smtClean="0"/>
              <a:t>reverse</a:t>
            </a:r>
            <a:r>
              <a:rPr lang="en-US" sz="4000" dirty="0" smtClean="0"/>
              <a:t> </a:t>
            </a:r>
            <a:r>
              <a:rPr lang="en-US" sz="4000" b="1" dirty="0" smtClean="0"/>
              <a:t>alphabetical</a:t>
            </a:r>
            <a:r>
              <a:rPr lang="en-US" sz="4000" dirty="0" smtClean="0"/>
              <a:t> </a:t>
            </a:r>
            <a:r>
              <a:rPr lang="en-US" sz="4000" b="1" dirty="0" smtClean="0"/>
              <a:t>order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3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 bit more complicated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 </a:t>
            </a:r>
            <a:r>
              <a:rPr lang="en-US" dirty="0" smtClean="0"/>
              <a:t>do </a:t>
            </a:r>
            <a:r>
              <a:rPr lang="en-US" dirty="0" err="1" smtClean="0"/>
              <a:t>list.add</a:t>
            </a:r>
            <a:r>
              <a:rPr lang="en-US" dirty="0" smtClean="0"/>
              <a:t>(4) but you </a:t>
            </a:r>
            <a:r>
              <a:rPr lang="en-US" b="1" dirty="0" smtClean="0"/>
              <a:t>cannot</a:t>
            </a:r>
            <a:r>
              <a:rPr lang="en-US" dirty="0" smtClean="0"/>
              <a:t> do </a:t>
            </a:r>
            <a:r>
              <a:rPr lang="en-US" dirty="0" err="1" smtClean="0"/>
              <a:t>list.remove</a:t>
            </a:r>
            <a:r>
              <a:rPr lang="en-US" dirty="0" smtClean="0"/>
              <a:t>(4) because it’s looking for the </a:t>
            </a:r>
            <a:r>
              <a:rPr lang="en-US" b="1" dirty="0" smtClean="0"/>
              <a:t>item at index 4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must</a:t>
            </a:r>
            <a:r>
              <a:rPr lang="en-US" dirty="0" smtClean="0"/>
              <a:t> use </a:t>
            </a:r>
            <a:r>
              <a:rPr lang="en-US" dirty="0" err="1" smtClean="0"/>
              <a:t>list.remove</a:t>
            </a:r>
            <a:r>
              <a:rPr lang="en-US" dirty="0" smtClean="0"/>
              <a:t>(</a:t>
            </a:r>
            <a:r>
              <a:rPr lang="en-US" dirty="0" err="1" smtClean="0"/>
              <a:t>Integer.valueOf</a:t>
            </a:r>
            <a:r>
              <a:rPr lang="en-US" dirty="0" smtClean="0"/>
              <a:t>(4)) to remove the item with a value of 4</a:t>
            </a:r>
          </a:p>
        </p:txBody>
      </p:sp>
    </p:spTree>
    <p:extLst>
      <p:ext uri="{BB962C8B-B14F-4D97-AF65-F5344CB8AC3E}">
        <p14:creationId xmlns:p14="http://schemas.microsoft.com/office/powerpoint/2010/main" val="22786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return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You can also </a:t>
            </a:r>
            <a:r>
              <a:rPr lang="en-US" b="1" dirty="0" smtClean="0"/>
              <a:t>return</a:t>
            </a:r>
            <a:r>
              <a:rPr lang="en-US" dirty="0" smtClean="0"/>
              <a:t> an </a:t>
            </a:r>
            <a:r>
              <a:rPr lang="en-US" dirty="0" err="1" smtClean="0"/>
              <a:t>ArrayList</a:t>
            </a:r>
            <a:r>
              <a:rPr lang="en-US" dirty="0" smtClean="0"/>
              <a:t> in a method</a:t>
            </a:r>
          </a:p>
          <a:p>
            <a:r>
              <a:rPr lang="en-US" dirty="0" smtClean="0"/>
              <a:t>Simply defining it in the method and returning an </a:t>
            </a:r>
            <a:r>
              <a:rPr lang="en-US" dirty="0" err="1" smtClean="0"/>
              <a:t>ArrayList</a:t>
            </a:r>
            <a:r>
              <a:rPr lang="en-US" dirty="0" smtClean="0"/>
              <a:t> and you’re good to go</a:t>
            </a:r>
          </a:p>
        </p:txBody>
      </p:sp>
    </p:spTree>
    <p:extLst>
      <p:ext uri="{BB962C8B-B14F-4D97-AF65-F5344CB8AC3E}">
        <p14:creationId xmlns:p14="http://schemas.microsoft.com/office/powerpoint/2010/main" val="2066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We will complete the live code from last week. Today we will </a:t>
            </a:r>
            <a:r>
              <a:rPr lang="en-US" sz="4000" b="1" dirty="0" smtClean="0"/>
              <a:t>add</a:t>
            </a:r>
            <a:r>
              <a:rPr lang="en-US" sz="4000" dirty="0" smtClean="0"/>
              <a:t> the following functionality:</a:t>
            </a:r>
          </a:p>
          <a:p>
            <a:pPr marL="0" indent="0">
              <a:buNone/>
            </a:pPr>
            <a:r>
              <a:rPr lang="en-US" sz="4000" dirty="0" smtClean="0"/>
              <a:t>	- </a:t>
            </a:r>
            <a:r>
              <a:rPr lang="en-US" sz="4000" b="1" dirty="0" smtClean="0"/>
              <a:t>List </a:t>
            </a:r>
            <a:r>
              <a:rPr lang="en-US" sz="4000" dirty="0" smtClean="0"/>
              <a:t>all</a:t>
            </a:r>
            <a:r>
              <a:rPr lang="en-US" sz="4000" b="1" dirty="0" smtClean="0"/>
              <a:t> </a:t>
            </a:r>
            <a:r>
              <a:rPr lang="en-US" sz="4000" dirty="0" smtClean="0"/>
              <a:t>students </a:t>
            </a:r>
            <a:r>
              <a:rPr lang="en-US" sz="4000" b="1" dirty="0" smtClean="0"/>
              <a:t>(properly)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- </a:t>
            </a:r>
            <a:r>
              <a:rPr lang="en-US" sz="4000" b="1" dirty="0" smtClean="0"/>
              <a:t>Remove</a:t>
            </a:r>
            <a:r>
              <a:rPr lang="en-US" sz="4000" dirty="0" smtClean="0"/>
              <a:t> a student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- </a:t>
            </a:r>
            <a:r>
              <a:rPr lang="en-US" sz="4000" b="1" dirty="0" smtClean="0"/>
              <a:t>Sort</a:t>
            </a:r>
            <a:r>
              <a:rPr lang="en-US" sz="4000" dirty="0" smtClean="0"/>
              <a:t> the students into alphabetical order 	when we add a new student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1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and variables</a:t>
            </a:r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through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different ways to go through </a:t>
            </a:r>
            <a:r>
              <a:rPr lang="en-US" dirty="0" err="1" smtClean="0"/>
              <a:t>ArrayLists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List.get</a:t>
            </a:r>
            <a:r>
              <a:rPr lang="en-US" dirty="0" smtClean="0"/>
              <a:t>(0) … </a:t>
            </a:r>
            <a:r>
              <a:rPr lang="en-US" dirty="0" err="1" smtClean="0"/>
              <a:t>list.get</a:t>
            </a:r>
            <a:r>
              <a:rPr lang="en-US" dirty="0" smtClean="0"/>
              <a:t>(1) … </a:t>
            </a:r>
            <a:r>
              <a:rPr lang="en-US" dirty="0" err="1" smtClean="0"/>
              <a:t>list.get</a:t>
            </a:r>
            <a:r>
              <a:rPr lang="en-US" dirty="0" smtClean="0"/>
              <a:t>(2) … </a:t>
            </a:r>
            <a:r>
              <a:rPr lang="en-US" dirty="0" err="1" smtClean="0"/>
              <a:t>list.get</a:t>
            </a:r>
            <a:r>
              <a:rPr lang="en-US" dirty="0" smtClean="0"/>
              <a:t>(3)</a:t>
            </a:r>
          </a:p>
          <a:p>
            <a:pPr lvl="1"/>
            <a:r>
              <a:rPr lang="en-US" dirty="0" smtClean="0"/>
              <a:t>Iteration with while loop</a:t>
            </a:r>
          </a:p>
          <a:p>
            <a:pPr lvl="1"/>
            <a:r>
              <a:rPr lang="en-US" dirty="0" smtClean="0"/>
              <a:t>for-each loops</a:t>
            </a:r>
          </a:p>
        </p:txBody>
      </p:sp>
    </p:spTree>
    <p:extLst>
      <p:ext uri="{BB962C8B-B14F-4D97-AF65-F5344CB8AC3E}">
        <p14:creationId xmlns:p14="http://schemas.microsoft.com/office/powerpoint/2010/main" val="3216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List.get</a:t>
            </a:r>
            <a:r>
              <a:rPr lang="en-US" dirty="0" smtClean="0"/>
              <a:t>(number)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access </a:t>
            </a:r>
            <a:r>
              <a:rPr lang="en-US" b="1" dirty="0" smtClean="0"/>
              <a:t>specific items </a:t>
            </a:r>
            <a:r>
              <a:rPr lang="en-US" dirty="0" smtClean="0"/>
              <a:t>in the </a:t>
            </a:r>
            <a:r>
              <a:rPr lang="en-US" dirty="0" err="1" smtClean="0"/>
              <a:t>ArrayList</a:t>
            </a:r>
            <a:r>
              <a:rPr lang="en-US" dirty="0" smtClean="0"/>
              <a:t> using </a:t>
            </a:r>
            <a:r>
              <a:rPr lang="en-US" dirty="0" err="1" smtClean="0"/>
              <a:t>list.get</a:t>
            </a:r>
            <a:r>
              <a:rPr lang="en-US" dirty="0" smtClean="0"/>
              <a:t>(number)</a:t>
            </a:r>
          </a:p>
          <a:p>
            <a:r>
              <a:rPr lang="en-US" dirty="0" smtClean="0"/>
              <a:t>It’s </a:t>
            </a:r>
            <a:r>
              <a:rPr lang="en-US" b="1" dirty="0" smtClean="0"/>
              <a:t>not efficient </a:t>
            </a:r>
            <a:r>
              <a:rPr lang="en-US" dirty="0" smtClean="0"/>
              <a:t>and we cannot access things we don’t immediately define</a:t>
            </a:r>
          </a:p>
        </p:txBody>
      </p:sp>
    </p:spTree>
    <p:extLst>
      <p:ext uri="{BB962C8B-B14F-4D97-AF65-F5344CB8AC3E}">
        <p14:creationId xmlns:p14="http://schemas.microsoft.com/office/powerpoint/2010/main" val="8042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b="1" dirty="0" smtClean="0"/>
              <a:t>iteration</a:t>
            </a:r>
            <a:r>
              <a:rPr lang="en-US" dirty="0" smtClean="0"/>
              <a:t> and a </a:t>
            </a:r>
            <a:r>
              <a:rPr lang="en-US" b="1" dirty="0" smtClean="0"/>
              <a:t>while loop </a:t>
            </a:r>
            <a:r>
              <a:rPr lang="en-US" dirty="0" smtClean="0"/>
              <a:t>to access all of the items</a:t>
            </a:r>
          </a:p>
          <a:p>
            <a:r>
              <a:rPr lang="en-US" dirty="0" smtClean="0"/>
              <a:t>It’s </a:t>
            </a:r>
            <a:r>
              <a:rPr lang="en-US" b="1" dirty="0" smtClean="0"/>
              <a:t>time consuming </a:t>
            </a:r>
            <a:r>
              <a:rPr lang="en-US" dirty="0" smtClean="0"/>
              <a:t>and </a:t>
            </a:r>
            <a:r>
              <a:rPr lang="en-US" b="1" dirty="0" smtClean="0"/>
              <a:t>complicated</a:t>
            </a:r>
            <a:r>
              <a:rPr lang="en-US" dirty="0" smtClean="0"/>
              <a:t>, too much code and </a:t>
            </a:r>
            <a:r>
              <a:rPr lang="en-US" b="1" dirty="0" smtClean="0"/>
              <a:t>coders hate writing code</a:t>
            </a:r>
          </a:p>
        </p:txBody>
      </p:sp>
    </p:spTree>
    <p:extLst>
      <p:ext uri="{BB962C8B-B14F-4D97-AF65-F5344CB8AC3E}">
        <p14:creationId xmlns:p14="http://schemas.microsoft.com/office/powerpoint/2010/main" val="9777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for-each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a </a:t>
            </a:r>
            <a:r>
              <a:rPr lang="en-US" b="1" dirty="0" smtClean="0"/>
              <a:t>for-each loop </a:t>
            </a:r>
            <a:r>
              <a:rPr lang="en-US" dirty="0" smtClean="0"/>
              <a:t>to go over the </a:t>
            </a:r>
            <a:r>
              <a:rPr lang="en-US" b="1" dirty="0" smtClean="0"/>
              <a:t>exact</a:t>
            </a:r>
            <a:r>
              <a:rPr lang="en-US" dirty="0" smtClean="0"/>
              <a:t> amount of items in our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It’s efficient and very simple</a:t>
            </a:r>
          </a:p>
        </p:txBody>
      </p:sp>
    </p:spTree>
    <p:extLst>
      <p:ext uri="{BB962C8B-B14F-4D97-AF65-F5344CB8AC3E}">
        <p14:creationId xmlns:p14="http://schemas.microsoft.com/office/powerpoint/2010/main" val="38955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– 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a </a:t>
            </a:r>
            <a:r>
              <a:rPr lang="en-US" sz="4000" b="1" dirty="0" err="1" smtClean="0"/>
              <a:t>ArrayList</a:t>
            </a:r>
            <a:r>
              <a:rPr lang="en-US" sz="4000" b="1" dirty="0" smtClean="0"/>
              <a:t> </a:t>
            </a:r>
            <a:r>
              <a:rPr lang="en-US" sz="4000" dirty="0" smtClean="0"/>
              <a:t>with all of your </a:t>
            </a:r>
            <a:r>
              <a:rPr lang="en-US" sz="4000" b="1" dirty="0" smtClean="0"/>
              <a:t>teachers names </a:t>
            </a:r>
            <a:r>
              <a:rPr lang="en-US" sz="4000" dirty="0" smtClean="0"/>
              <a:t>in it. Use a </a:t>
            </a:r>
            <a:r>
              <a:rPr lang="en-US" sz="4000" b="1" dirty="0" smtClean="0"/>
              <a:t>for-each loop</a:t>
            </a:r>
            <a:r>
              <a:rPr lang="en-US" sz="4000" dirty="0" smtClean="0"/>
              <a:t> to </a:t>
            </a:r>
            <a:r>
              <a:rPr lang="en-US" sz="4000" b="1" dirty="0" smtClean="0"/>
              <a:t>print</a:t>
            </a:r>
            <a:r>
              <a:rPr lang="en-US" sz="4000" dirty="0" smtClean="0"/>
              <a:t> all the names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25733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Ordering, Reversing and Shuffling an </a:t>
            </a:r>
            <a:r>
              <a:rPr lang="en-US" sz="2800" dirty="0" err="1" smtClean="0"/>
              <a:t>ArrayList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Items in an </a:t>
            </a:r>
            <a:r>
              <a:rPr lang="en-US" dirty="0" err="1" smtClean="0"/>
              <a:t>ArrayList</a:t>
            </a:r>
            <a:r>
              <a:rPr lang="en-US" dirty="0" smtClean="0"/>
              <a:t> can be easily ordered by size (or if they are string, alphabetically)</a:t>
            </a:r>
          </a:p>
          <a:p>
            <a:pPr lvl="1"/>
            <a:r>
              <a:rPr lang="en-US" dirty="0" err="1" smtClean="0"/>
              <a:t>Collections.sort</a:t>
            </a:r>
            <a:r>
              <a:rPr lang="en-US" dirty="0" smtClean="0"/>
              <a:t>(list); to order by size</a:t>
            </a:r>
          </a:p>
          <a:p>
            <a:pPr lvl="1"/>
            <a:r>
              <a:rPr lang="en-US" dirty="0" err="1" smtClean="0"/>
              <a:t>Collections.shuffle</a:t>
            </a:r>
            <a:r>
              <a:rPr lang="en-US" dirty="0" smtClean="0"/>
              <a:t>(list); to shuffle the list randomly</a:t>
            </a:r>
          </a:p>
          <a:p>
            <a:pPr lvl="1"/>
            <a:r>
              <a:rPr lang="en-US" dirty="0" err="1" smtClean="0"/>
              <a:t>Collections.reverse</a:t>
            </a:r>
            <a:r>
              <a:rPr lang="en-US" dirty="0" smtClean="0"/>
              <a:t>(list); to reverse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ArrayList</a:t>
            </a:r>
            <a:r>
              <a:rPr lang="en-US" sz="3600" dirty="0" smtClean="0"/>
              <a:t> as a method parameter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Just like any variable can be used as a parameter in a method, you can use an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public static void print(</a:t>
            </a:r>
            <a:r>
              <a:rPr lang="en-US" i="1" dirty="0" err="1"/>
              <a:t>ArrayList</a:t>
            </a:r>
            <a:r>
              <a:rPr lang="en-US" i="1" dirty="0"/>
              <a:t>&lt;String</a:t>
            </a:r>
            <a:r>
              <a:rPr lang="en-US" b="1" i="1" dirty="0"/>
              <a:t>&gt; list</a:t>
            </a:r>
            <a:r>
              <a:rPr lang="en-US" dirty="0"/>
              <a:t>) </a:t>
            </a:r>
            <a:r>
              <a:rPr lang="en-US" dirty="0" smtClean="0"/>
              <a:t>{}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45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347</Words>
  <Application>Microsoft Office PowerPoint</Application>
  <PresentationFormat>On-screen Show (16:9)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 Computer Science A</vt:lpstr>
      <vt:lpstr>Review</vt:lpstr>
      <vt:lpstr>Going through ArrayLists</vt:lpstr>
      <vt:lpstr>List.get(number)</vt:lpstr>
      <vt:lpstr>ArrayList while loop</vt:lpstr>
      <vt:lpstr>ArrayList for-each</vt:lpstr>
      <vt:lpstr>Quick Exercise – for-each loop</vt:lpstr>
      <vt:lpstr>Ordering, Reversing and Shuffling an ArrayList</vt:lpstr>
      <vt:lpstr>ArrayList as a method parameter</vt:lpstr>
      <vt:lpstr>Quick Exercise – More ArrayList fun</vt:lpstr>
      <vt:lpstr>Numbers in ArrayLists</vt:lpstr>
      <vt:lpstr>Method return ArrayList</vt:lpstr>
      <vt:lpstr>Live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18</cp:revision>
  <dcterms:created xsi:type="dcterms:W3CDTF">2019-08-26T06:17:29Z</dcterms:created>
  <dcterms:modified xsi:type="dcterms:W3CDTF">2019-11-22T01:57:02Z</dcterms:modified>
</cp:coreProperties>
</file>