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rgbClr val="163D6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rgbClr val="163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27" y="4291368"/>
            <a:ext cx="3361473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9 – Methods, Strings and Basics </a:t>
            </a:r>
            <a:r>
              <a:rPr lang="en-US" smtClean="0"/>
              <a:t>of ArrayList</a:t>
            </a:r>
            <a:endParaRPr lang="en-US" dirty="0" smtClean="0"/>
          </a:p>
          <a:p>
            <a:r>
              <a:rPr lang="en-US" dirty="0" smtClean="0"/>
              <a:t>2019-11-15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 -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ArrayLists give us many useful methods:</a:t>
            </a:r>
          </a:p>
          <a:p>
            <a:pPr lvl="1"/>
            <a:r>
              <a:rPr lang="en-US" dirty="0" smtClean="0"/>
              <a:t>.add() to </a:t>
            </a:r>
            <a:r>
              <a:rPr lang="en-US" b="1" dirty="0" smtClean="0"/>
              <a:t>add</a:t>
            </a:r>
            <a:r>
              <a:rPr lang="en-US" dirty="0" smtClean="0"/>
              <a:t> something to the ArrayList.</a:t>
            </a:r>
          </a:p>
          <a:p>
            <a:pPr lvl="1"/>
            <a:r>
              <a:rPr lang="en-US" dirty="0" smtClean="0"/>
              <a:t>.remove() to </a:t>
            </a:r>
            <a:r>
              <a:rPr lang="en-US" b="1" dirty="0" smtClean="0"/>
              <a:t>remove</a:t>
            </a:r>
            <a:r>
              <a:rPr lang="en-US" dirty="0" smtClean="0"/>
              <a:t> something from the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.get() to </a:t>
            </a:r>
            <a:r>
              <a:rPr lang="en-US" b="1" dirty="0" smtClean="0"/>
              <a:t>get</a:t>
            </a:r>
            <a:r>
              <a:rPr lang="en-US" dirty="0" smtClean="0"/>
              <a:t> something from a specific </a:t>
            </a:r>
            <a:r>
              <a:rPr lang="en-US" b="1" dirty="0" smtClean="0"/>
              <a:t>index</a:t>
            </a:r>
            <a:r>
              <a:rPr lang="en-US" dirty="0" smtClean="0"/>
              <a:t> of the ArrayList.</a:t>
            </a:r>
          </a:p>
          <a:p>
            <a:pPr lvl="1"/>
            <a:r>
              <a:rPr lang="en-US" dirty="0" smtClean="0"/>
              <a:t>.contains() to </a:t>
            </a:r>
            <a:r>
              <a:rPr lang="en-US" b="1" dirty="0" smtClean="0"/>
              <a:t>return</a:t>
            </a:r>
            <a:r>
              <a:rPr lang="en-US" dirty="0" smtClean="0"/>
              <a:t> a </a:t>
            </a:r>
            <a:r>
              <a:rPr lang="en-US" b="1" dirty="0" err="1" smtClean="0"/>
              <a:t>boolean</a:t>
            </a:r>
            <a:r>
              <a:rPr lang="en-US" dirty="0" smtClean="0"/>
              <a:t> value if the ArrayList </a:t>
            </a:r>
            <a:r>
              <a:rPr lang="en-US" b="1" dirty="0" smtClean="0"/>
              <a:t>contains</a:t>
            </a:r>
            <a:r>
              <a:rPr lang="en-US" dirty="0" smtClean="0"/>
              <a:t> a specific entry.</a:t>
            </a:r>
          </a:p>
        </p:txBody>
      </p:sp>
    </p:spTree>
    <p:extLst>
      <p:ext uri="{BB962C8B-B14F-4D97-AF65-F5344CB8AC3E}">
        <p14:creationId xmlns:p14="http://schemas.microsoft.com/office/powerpoint/2010/main" val="261018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 –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Create a </a:t>
            </a:r>
            <a:r>
              <a:rPr lang="en-US" sz="4000" b="1" dirty="0" smtClean="0"/>
              <a:t>string</a:t>
            </a:r>
            <a:r>
              <a:rPr lang="en-US" sz="4000" dirty="0" smtClean="0"/>
              <a:t> </a:t>
            </a:r>
            <a:r>
              <a:rPr lang="en-US" sz="4000" b="1" dirty="0" smtClean="0"/>
              <a:t>ArrayList</a:t>
            </a:r>
            <a:r>
              <a:rPr lang="en-US" sz="4000" dirty="0" smtClean="0"/>
              <a:t> and </a:t>
            </a:r>
            <a:r>
              <a:rPr lang="en-US" sz="4000" b="1" dirty="0" smtClean="0"/>
              <a:t>add</a:t>
            </a:r>
            <a:r>
              <a:rPr lang="en-US" sz="4000" dirty="0" smtClean="0"/>
              <a:t> all the names of your family members to it. </a:t>
            </a:r>
          </a:p>
        </p:txBody>
      </p:sp>
    </p:spTree>
    <p:extLst>
      <p:ext uri="{BB962C8B-B14F-4D97-AF65-F5344CB8AC3E}">
        <p14:creationId xmlns:p14="http://schemas.microsoft.com/office/powerpoint/2010/main" val="241757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Create a small program that </a:t>
            </a:r>
            <a:r>
              <a:rPr lang="en-US" sz="4000" b="1" dirty="0" smtClean="0"/>
              <a:t>manages</a:t>
            </a:r>
            <a:r>
              <a:rPr lang="en-US" sz="4000" dirty="0" smtClean="0"/>
              <a:t> a </a:t>
            </a:r>
            <a:r>
              <a:rPr lang="en-US" sz="4000" b="1" dirty="0" smtClean="0"/>
              <a:t>list</a:t>
            </a:r>
            <a:r>
              <a:rPr lang="en-US" sz="4000" dirty="0" smtClean="0"/>
              <a:t> of </a:t>
            </a:r>
            <a:r>
              <a:rPr lang="en-US" sz="4000" b="1" dirty="0" smtClean="0"/>
              <a:t>students</a:t>
            </a:r>
            <a:r>
              <a:rPr lang="en-US" sz="4000" dirty="0" smtClean="0"/>
              <a:t> for a class: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2400" dirty="0" smtClean="0"/>
              <a:t>-</a:t>
            </a:r>
            <a:r>
              <a:rPr lang="en-US" sz="4000" dirty="0" smtClean="0"/>
              <a:t> </a:t>
            </a:r>
            <a:r>
              <a:rPr lang="en-US" sz="2400" dirty="0" smtClean="0"/>
              <a:t>Add Student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Remove Student</a:t>
            </a:r>
          </a:p>
          <a:p>
            <a:pPr marL="0" indent="0">
              <a:buNone/>
            </a:pPr>
            <a:r>
              <a:rPr lang="en-US" sz="2400" dirty="0" smtClean="0"/>
              <a:t>	- List All Students</a:t>
            </a:r>
          </a:p>
        </p:txBody>
      </p:sp>
    </p:spTree>
    <p:extLst>
      <p:ext uri="{BB962C8B-B14F-4D97-AF65-F5344CB8AC3E}">
        <p14:creationId xmlns:p14="http://schemas.microsoft.com/office/powerpoint/2010/main" val="4221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Iteration</a:t>
            </a:r>
          </a:p>
          <a:p>
            <a:r>
              <a:rPr lang="en-US" dirty="0" smtClean="0"/>
              <a:t>While statements</a:t>
            </a:r>
          </a:p>
          <a:p>
            <a:r>
              <a:rPr lang="en-US" dirty="0" smtClean="0"/>
              <a:t>Basics of Methods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cannot</a:t>
            </a:r>
            <a:r>
              <a:rPr lang="en-US" dirty="0" smtClean="0"/>
              <a:t> influence variables outside of methods</a:t>
            </a:r>
          </a:p>
          <a:p>
            <a:r>
              <a:rPr lang="en-US" dirty="0" smtClean="0"/>
              <a:t>Even when you pass a variable as a parameter, it is ‘</a:t>
            </a:r>
            <a:r>
              <a:rPr lang="en-US" b="1" dirty="0" smtClean="0"/>
              <a:t>copied</a:t>
            </a:r>
            <a:r>
              <a:rPr lang="en-US" dirty="0" smtClean="0"/>
              <a:t>’ and the original variable is </a:t>
            </a:r>
            <a:r>
              <a:rPr lang="en-US" b="1" dirty="0" smtClean="0"/>
              <a:t>untouched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in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up until now are not quite useful, you can only </a:t>
            </a:r>
            <a:r>
              <a:rPr lang="en-US" dirty="0" err="1" smtClean="0"/>
              <a:t>println</a:t>
            </a:r>
            <a:r>
              <a:rPr lang="en-US" dirty="0" smtClean="0"/>
              <a:t> and not change any values.</a:t>
            </a:r>
          </a:p>
          <a:p>
            <a:r>
              <a:rPr lang="en-US" dirty="0" smtClean="0"/>
              <a:t>Using the command ‘</a:t>
            </a:r>
            <a:r>
              <a:rPr lang="en-US" b="1" dirty="0" smtClean="0"/>
              <a:t>return</a:t>
            </a:r>
            <a:r>
              <a:rPr lang="en-US" dirty="0" smtClean="0"/>
              <a:t>’ you can pass a value when calling a method.</a:t>
            </a:r>
          </a:p>
        </p:txBody>
      </p:sp>
    </p:spTree>
    <p:extLst>
      <p:ext uri="{BB962C8B-B14F-4D97-AF65-F5344CB8AC3E}">
        <p14:creationId xmlns:p14="http://schemas.microsoft.com/office/powerpoint/2010/main" val="26727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 – Method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Create a </a:t>
            </a:r>
            <a:r>
              <a:rPr lang="en-US" sz="4000" b="1" dirty="0" smtClean="0"/>
              <a:t>method</a:t>
            </a:r>
            <a:r>
              <a:rPr lang="en-US" sz="4000" dirty="0" smtClean="0"/>
              <a:t> that </a:t>
            </a:r>
            <a:r>
              <a:rPr lang="en-US" sz="4000" b="1" dirty="0" smtClean="0"/>
              <a:t>returns</a:t>
            </a:r>
            <a:r>
              <a:rPr lang="en-US" sz="4000" dirty="0" smtClean="0"/>
              <a:t> a </a:t>
            </a:r>
            <a:r>
              <a:rPr lang="en-US" sz="4000" b="1" dirty="0" err="1" smtClean="0"/>
              <a:t>boolean</a:t>
            </a:r>
            <a:r>
              <a:rPr lang="en-US" sz="4000" dirty="0" smtClean="0"/>
              <a:t> value of if an integer is </a:t>
            </a:r>
            <a:r>
              <a:rPr lang="en-US" sz="4000" b="1" dirty="0" smtClean="0"/>
              <a:t>even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3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.equals()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b="1" dirty="0" smtClean="0"/>
              <a:t>compare</a:t>
            </a:r>
            <a:r>
              <a:rPr lang="en-US" dirty="0" smtClean="0"/>
              <a:t> two strings.</a:t>
            </a:r>
            <a:endParaRPr lang="en-US" dirty="0"/>
          </a:p>
          <a:p>
            <a:r>
              <a:rPr lang="en-US" dirty="0" smtClean="0"/>
              <a:t>Use .length() to find the </a:t>
            </a:r>
            <a:r>
              <a:rPr lang="en-US" b="1" dirty="0" smtClean="0"/>
              <a:t>length</a:t>
            </a:r>
            <a:r>
              <a:rPr lang="en-US" dirty="0" smtClean="0"/>
              <a:t> of a string.</a:t>
            </a:r>
          </a:p>
          <a:p>
            <a:r>
              <a:rPr lang="en-US" dirty="0" smtClean="0"/>
              <a:t>Use .</a:t>
            </a:r>
            <a:r>
              <a:rPr lang="en-US" dirty="0" err="1" smtClean="0"/>
              <a:t>charAt</a:t>
            </a:r>
            <a:r>
              <a:rPr lang="en-US" dirty="0" smtClean="0"/>
              <a:t>() to find the </a:t>
            </a:r>
            <a:r>
              <a:rPr lang="en-US" b="1" dirty="0" smtClean="0"/>
              <a:t>specific character </a:t>
            </a:r>
            <a:r>
              <a:rPr lang="en-US" dirty="0" smtClean="0"/>
              <a:t>in a string, starts at zero.</a:t>
            </a:r>
          </a:p>
          <a:p>
            <a:r>
              <a:rPr lang="en-US" dirty="0" smtClean="0"/>
              <a:t>Use .substring() to </a:t>
            </a:r>
            <a:r>
              <a:rPr lang="en-US" b="1" dirty="0" smtClean="0"/>
              <a:t>slice</a:t>
            </a:r>
            <a:r>
              <a:rPr lang="en-US" dirty="0" smtClean="0"/>
              <a:t> a string in a specific place.</a:t>
            </a:r>
          </a:p>
          <a:p>
            <a:r>
              <a:rPr lang="en-US" dirty="0" smtClean="0"/>
              <a:t>Use .</a:t>
            </a:r>
            <a:r>
              <a:rPr lang="en-US" dirty="0" err="1" smtClean="0"/>
              <a:t>indexOf</a:t>
            </a:r>
            <a:r>
              <a:rPr lang="en-US" dirty="0" smtClean="0"/>
              <a:t>() to </a:t>
            </a:r>
            <a:r>
              <a:rPr lang="en-US" b="1" dirty="0" smtClean="0"/>
              <a:t>search</a:t>
            </a:r>
            <a:r>
              <a:rPr lang="en-US" dirty="0" smtClean="0"/>
              <a:t> a string for a string.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 –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04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Create a </a:t>
            </a:r>
            <a:r>
              <a:rPr lang="en-US" sz="4000" b="1" dirty="0" smtClean="0"/>
              <a:t>method</a:t>
            </a:r>
            <a:r>
              <a:rPr lang="en-US" sz="4000" dirty="0" smtClean="0"/>
              <a:t> that returns a </a:t>
            </a:r>
            <a:r>
              <a:rPr lang="en-US" sz="4000" b="1" dirty="0" err="1" smtClean="0"/>
              <a:t>boolean</a:t>
            </a:r>
            <a:r>
              <a:rPr lang="en-US" sz="4000" dirty="0" smtClean="0"/>
              <a:t> value that checks a string for the string “</a:t>
            </a:r>
            <a:r>
              <a:rPr lang="en-US" sz="4000" b="1" dirty="0" smtClean="0"/>
              <a:t>china</a:t>
            </a:r>
            <a:r>
              <a:rPr lang="en-US" sz="4000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663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String and integers have some differences. Why?</a:t>
            </a:r>
          </a:p>
          <a:p>
            <a:pPr lvl="1"/>
            <a:r>
              <a:rPr lang="en-US" dirty="0" smtClean="0"/>
              <a:t>Integers are </a:t>
            </a:r>
            <a:r>
              <a:rPr lang="en-US" b="1" dirty="0" smtClean="0"/>
              <a:t>just values</a:t>
            </a:r>
            <a:r>
              <a:rPr lang="en-US" dirty="0" smtClean="0"/>
              <a:t>, they can be used in calculations and printed on the screen.</a:t>
            </a:r>
          </a:p>
          <a:p>
            <a:pPr lvl="1"/>
            <a:r>
              <a:rPr lang="en-US" dirty="0" smtClean="0"/>
              <a:t>Strings are more </a:t>
            </a:r>
            <a:r>
              <a:rPr lang="en-US" b="1" dirty="0" smtClean="0"/>
              <a:t>clever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Strings are </a:t>
            </a:r>
            <a:r>
              <a:rPr lang="en-US" b="1" dirty="0" smtClean="0"/>
              <a:t>objects</a:t>
            </a:r>
            <a:r>
              <a:rPr lang="en-US" dirty="0" smtClean="0"/>
              <a:t>, as well as the reader we use to get user input.</a:t>
            </a:r>
          </a:p>
          <a:p>
            <a:r>
              <a:rPr lang="en-US" dirty="0" smtClean="0"/>
              <a:t>The objects ‘type’ is called a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create a new object using </a:t>
            </a:r>
            <a:r>
              <a:rPr lang="en-US" b="1" dirty="0" smtClean="0"/>
              <a:t>new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Ex. Scanner reader = </a:t>
            </a:r>
            <a:r>
              <a:rPr lang="en-US" b="1" dirty="0" smtClean="0"/>
              <a:t>new Scanner</a:t>
            </a:r>
            <a:r>
              <a:rPr lang="en-US" dirty="0" smtClean="0"/>
              <a:t>(System.in);</a:t>
            </a:r>
          </a:p>
        </p:txBody>
      </p:sp>
    </p:spTree>
    <p:extLst>
      <p:ext uri="{BB962C8B-B14F-4D97-AF65-F5344CB8AC3E}">
        <p14:creationId xmlns:p14="http://schemas.microsoft.com/office/powerpoint/2010/main" val="22786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smtClean="0"/>
              <a:t>Often we want to keep </a:t>
            </a:r>
            <a:r>
              <a:rPr lang="en-US" b="1" dirty="0" smtClean="0"/>
              <a:t>many things </a:t>
            </a:r>
            <a:r>
              <a:rPr lang="en-US" dirty="0" smtClean="0"/>
              <a:t>in memory, but a </a:t>
            </a:r>
            <a:r>
              <a:rPr lang="en-US" b="1" dirty="0" smtClean="0"/>
              <a:t>very bad idea </a:t>
            </a:r>
            <a:r>
              <a:rPr lang="en-US" dirty="0" smtClean="0"/>
              <a:t>is to define a variable for every single one.</a:t>
            </a:r>
          </a:p>
          <a:p>
            <a:r>
              <a:rPr lang="en-US" dirty="0" smtClean="0"/>
              <a:t>We can use an </a:t>
            </a:r>
            <a:r>
              <a:rPr lang="en-US" b="1" dirty="0" smtClean="0"/>
              <a:t>ArrayList</a:t>
            </a:r>
            <a:r>
              <a:rPr lang="en-US" dirty="0" smtClean="0"/>
              <a:t> to store values neatly and quickly.</a:t>
            </a:r>
          </a:p>
        </p:txBody>
      </p:sp>
    </p:spTree>
    <p:extLst>
      <p:ext uri="{BB962C8B-B14F-4D97-AF65-F5344CB8AC3E}">
        <p14:creationId xmlns:p14="http://schemas.microsoft.com/office/powerpoint/2010/main" val="34828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409</Words>
  <Application>Microsoft Office PowerPoint</Application>
  <PresentationFormat>On-screen Show (16:9)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 Computer Science A</vt:lpstr>
      <vt:lpstr>Review</vt:lpstr>
      <vt:lpstr>Methods and Variables</vt:lpstr>
      <vt:lpstr>Return in Methods</vt:lpstr>
      <vt:lpstr>Quick Exercise – Method Return</vt:lpstr>
      <vt:lpstr>Strings</vt:lpstr>
      <vt:lpstr>Quick Exercise – Strings</vt:lpstr>
      <vt:lpstr>Object</vt:lpstr>
      <vt:lpstr>ArrayList</vt:lpstr>
      <vt:lpstr>ArrayList - Methods</vt:lpstr>
      <vt:lpstr>Quick Exercise – Strings</vt:lpstr>
      <vt:lpstr>Live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12</cp:revision>
  <dcterms:created xsi:type="dcterms:W3CDTF">2019-08-26T06:17:29Z</dcterms:created>
  <dcterms:modified xsi:type="dcterms:W3CDTF">2019-11-14T07:48:15Z</dcterms:modified>
</cp:coreProperties>
</file>