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5" r:id="rId5"/>
    <p:sldId id="263" r:id="rId6"/>
    <p:sldId id="260" r:id="rId7"/>
    <p:sldId id="276" r:id="rId8"/>
    <p:sldId id="261" r:id="rId9"/>
    <p:sldId id="277" r:id="rId10"/>
    <p:sldId id="278" r:id="rId11"/>
    <p:sldId id="26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C6709-C511-4DE8-ABD6-DB2E81FC114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71500-0CA2-491C-B1F7-B06288575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6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361950"/>
            <a:ext cx="7086600" cy="646332"/>
          </a:xfrm>
          <a:prstGeom prst="rect">
            <a:avLst/>
          </a:prstGeom>
          <a:solidFill>
            <a:srgbClr val="163D6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291368"/>
            <a:ext cx="6400800" cy="646331"/>
          </a:xfrm>
          <a:prstGeom prst="rect">
            <a:avLst/>
          </a:prstGeom>
          <a:solidFill>
            <a:srgbClr val="163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27" y="4291368"/>
            <a:ext cx="3361473" cy="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 Computer Science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13 – Good Code and Objects</a:t>
            </a:r>
          </a:p>
          <a:p>
            <a:r>
              <a:rPr lang="en-US" dirty="0" smtClean="0"/>
              <a:t>2019-12-6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124199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class</a:t>
            </a:r>
          </a:p>
          <a:p>
            <a:pPr lvl="1"/>
            <a:r>
              <a:rPr lang="en-US" dirty="0" smtClean="0"/>
              <a:t>Right click project, select ‘new java class’</a:t>
            </a:r>
          </a:p>
          <a:p>
            <a:pPr lvl="1"/>
            <a:r>
              <a:rPr lang="en-US" dirty="0" smtClean="0"/>
              <a:t>Adding variables</a:t>
            </a:r>
          </a:p>
          <a:p>
            <a:pPr lvl="1"/>
            <a:r>
              <a:rPr lang="en-US" dirty="0" smtClean="0"/>
              <a:t>Adding constructors</a:t>
            </a:r>
          </a:p>
          <a:p>
            <a:pPr lvl="1"/>
            <a:r>
              <a:rPr lang="en-US" dirty="0" smtClean="0"/>
              <a:t>Adding methods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301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04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Let’s create a </a:t>
            </a:r>
            <a:r>
              <a:rPr lang="en-US" sz="2400" smtClean="0"/>
              <a:t>new </a:t>
            </a:r>
            <a:r>
              <a:rPr lang="en-US" sz="2400" smtClean="0"/>
              <a:t>a </a:t>
            </a:r>
            <a:r>
              <a:rPr lang="en-US" sz="2400" dirty="0" smtClean="0"/>
              <a:t>new class called Cat: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Cats can have an age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Cats can have a name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Cats can have a </a:t>
            </a:r>
            <a:r>
              <a:rPr lang="en-US" sz="2400" dirty="0" err="1" smtClean="0"/>
              <a:t>colour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Cats can have a weight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Cats can meow.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21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through </a:t>
            </a:r>
            <a:r>
              <a:rPr lang="en-US" dirty="0" err="1" smtClean="0"/>
              <a:t>ArrayLists</a:t>
            </a:r>
            <a:endParaRPr lang="en-US" dirty="0" smtClean="0"/>
          </a:p>
          <a:p>
            <a:pPr lvl="1"/>
            <a:r>
              <a:rPr lang="en-US" dirty="0" err="1" smtClean="0"/>
              <a:t>List.get</a:t>
            </a:r>
            <a:r>
              <a:rPr lang="en-US" dirty="0" smtClean="0"/>
              <a:t>(number)</a:t>
            </a:r>
          </a:p>
          <a:p>
            <a:pPr lvl="1"/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For-each loop</a:t>
            </a:r>
          </a:p>
          <a:p>
            <a:r>
              <a:rPr lang="en-US" dirty="0" smtClean="0"/>
              <a:t>Getting and returning </a:t>
            </a:r>
            <a:r>
              <a:rPr lang="en-US" dirty="0" err="1" smtClean="0"/>
              <a:t>ArrayLists</a:t>
            </a:r>
            <a:r>
              <a:rPr lang="en-US" dirty="0" smtClean="0"/>
              <a:t> in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2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Methods and Copying Parameters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b="1" dirty="0" smtClean="0"/>
              <a:t>cannot</a:t>
            </a:r>
            <a:r>
              <a:rPr lang="en-US" dirty="0" smtClean="0"/>
              <a:t> access variables from </a:t>
            </a:r>
            <a:r>
              <a:rPr lang="en-US" b="1" dirty="0" smtClean="0"/>
              <a:t>outside</a:t>
            </a:r>
            <a:r>
              <a:rPr lang="en-US" dirty="0" smtClean="0"/>
              <a:t> of methods.</a:t>
            </a:r>
          </a:p>
          <a:p>
            <a:r>
              <a:rPr lang="en-US" dirty="0" smtClean="0"/>
              <a:t>We can </a:t>
            </a:r>
            <a:r>
              <a:rPr lang="en-US" b="1" dirty="0" smtClean="0"/>
              <a:t>get</a:t>
            </a:r>
            <a:r>
              <a:rPr lang="en-US" dirty="0" smtClean="0"/>
              <a:t> the method through </a:t>
            </a:r>
            <a:r>
              <a:rPr lang="en-US" b="1" dirty="0" smtClean="0"/>
              <a:t>parameters</a:t>
            </a:r>
            <a:r>
              <a:rPr lang="en-US" dirty="0" smtClean="0"/>
              <a:t>, but it only </a:t>
            </a:r>
            <a:r>
              <a:rPr lang="en-US" b="1" dirty="0" smtClean="0"/>
              <a:t>copies</a:t>
            </a:r>
            <a:r>
              <a:rPr lang="en-US" dirty="0" smtClean="0"/>
              <a:t> it.</a:t>
            </a:r>
          </a:p>
          <a:p>
            <a:r>
              <a:rPr lang="en-US" dirty="0" smtClean="0"/>
              <a:t>We can </a:t>
            </a:r>
            <a:r>
              <a:rPr lang="en-US" b="1" dirty="0" smtClean="0"/>
              <a:t>return</a:t>
            </a:r>
            <a:r>
              <a:rPr lang="en-US" dirty="0" smtClean="0"/>
              <a:t> the </a:t>
            </a:r>
            <a:r>
              <a:rPr lang="en-US" b="1" dirty="0" smtClean="0"/>
              <a:t>result</a:t>
            </a:r>
            <a:r>
              <a:rPr lang="en-US" dirty="0" smtClean="0"/>
              <a:t> and </a:t>
            </a:r>
            <a:r>
              <a:rPr lang="en-US" b="1" dirty="0" smtClean="0"/>
              <a:t>change</a:t>
            </a:r>
            <a:r>
              <a:rPr lang="en-US" dirty="0" smtClean="0"/>
              <a:t> the original variable.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Methods and Copying Parameters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b="1" dirty="0" smtClean="0"/>
              <a:t>different</a:t>
            </a:r>
            <a:r>
              <a:rPr lang="en-US" dirty="0" smtClean="0"/>
              <a:t> with </a:t>
            </a:r>
            <a:r>
              <a:rPr lang="en-US" dirty="0" err="1" smtClean="0"/>
              <a:t>ArrayLists</a:t>
            </a:r>
            <a:endParaRPr lang="en-US" dirty="0" smtClean="0"/>
          </a:p>
          <a:p>
            <a:r>
              <a:rPr lang="en-US" dirty="0" smtClean="0"/>
              <a:t>When given an </a:t>
            </a:r>
            <a:r>
              <a:rPr lang="en-US" dirty="0" err="1" smtClean="0"/>
              <a:t>ArrayList</a:t>
            </a:r>
            <a:r>
              <a:rPr lang="en-US" dirty="0" smtClean="0"/>
              <a:t> as a </a:t>
            </a:r>
            <a:r>
              <a:rPr lang="en-US" b="1" dirty="0" smtClean="0"/>
              <a:t>parameter</a:t>
            </a:r>
            <a:r>
              <a:rPr lang="en-US" dirty="0" smtClean="0"/>
              <a:t>, the method </a:t>
            </a:r>
            <a:r>
              <a:rPr lang="en-US" b="1" dirty="0" smtClean="0"/>
              <a:t>sees</a:t>
            </a:r>
            <a:r>
              <a:rPr lang="en-US" dirty="0" smtClean="0"/>
              <a:t> and </a:t>
            </a:r>
            <a:r>
              <a:rPr lang="en-US" b="1" dirty="0" smtClean="0"/>
              <a:t>changes</a:t>
            </a:r>
            <a:r>
              <a:rPr lang="en-US" dirty="0" smtClean="0"/>
              <a:t> the </a:t>
            </a:r>
            <a:r>
              <a:rPr lang="en-US" b="1" dirty="0" smtClean="0"/>
              <a:t>original</a:t>
            </a:r>
            <a:r>
              <a:rPr lang="en-US" dirty="0" smtClean="0"/>
              <a:t> list.</a:t>
            </a:r>
          </a:p>
          <a:p>
            <a:r>
              <a:rPr lang="en-US" dirty="0" smtClean="0"/>
              <a:t>Instead of </a:t>
            </a:r>
            <a:r>
              <a:rPr lang="en-US" b="1" dirty="0" smtClean="0"/>
              <a:t>copying</a:t>
            </a:r>
            <a:r>
              <a:rPr lang="en-US" dirty="0" smtClean="0"/>
              <a:t> the variable, a </a:t>
            </a:r>
            <a:r>
              <a:rPr lang="en-US" b="1" dirty="0" smtClean="0"/>
              <a:t>wire</a:t>
            </a:r>
            <a:r>
              <a:rPr lang="en-US" dirty="0" smtClean="0"/>
              <a:t> is connected into the method.</a:t>
            </a:r>
          </a:p>
        </p:txBody>
      </p:sp>
    </p:spTree>
    <p:extLst>
      <p:ext uri="{BB962C8B-B14F-4D97-AF65-F5344CB8AC3E}">
        <p14:creationId xmlns:p14="http://schemas.microsoft.com/office/powerpoint/2010/main" val="100909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Exercise –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048000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Create two </a:t>
            </a:r>
            <a:r>
              <a:rPr lang="en-US" sz="4000" b="1" dirty="0" err="1" smtClean="0"/>
              <a:t>ArrayLists</a:t>
            </a:r>
            <a:r>
              <a:rPr lang="en-US" sz="4000" b="1" dirty="0" smtClean="0"/>
              <a:t> </a:t>
            </a:r>
            <a:r>
              <a:rPr lang="en-US" sz="4000" dirty="0" smtClean="0"/>
              <a:t>with your mother’s family names in one and father’s family names in another. Create a method </a:t>
            </a:r>
            <a:r>
              <a:rPr lang="en-US" sz="4000" b="1" dirty="0" err="1" smtClean="0"/>
              <a:t>combineLists</a:t>
            </a:r>
            <a:r>
              <a:rPr lang="en-US" sz="4000" dirty="0" smtClean="0"/>
              <a:t> that combines the lists into the </a:t>
            </a:r>
            <a:r>
              <a:rPr lang="en-US" sz="4000" b="1" dirty="0" smtClean="0"/>
              <a:t>father’s</a:t>
            </a:r>
            <a:r>
              <a:rPr lang="en-US" sz="4000" dirty="0" smtClean="0"/>
              <a:t> family </a:t>
            </a:r>
            <a:r>
              <a:rPr lang="en-US" sz="4000" dirty="0" err="1" smtClean="0"/>
              <a:t>ArrayList</a:t>
            </a:r>
            <a:r>
              <a:rPr lang="en-US" sz="4000" dirty="0" smtClean="0"/>
              <a:t>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dirty="0" smtClean="0"/>
              <a:t>Hint</a:t>
            </a:r>
            <a:r>
              <a:rPr lang="en-US" sz="4000" dirty="0" smtClean="0"/>
              <a:t>: you will need to use a </a:t>
            </a:r>
            <a:r>
              <a:rPr lang="en-US" sz="4000" b="1" dirty="0" smtClean="0"/>
              <a:t>for-each</a:t>
            </a:r>
            <a:r>
              <a:rPr lang="en-US" sz="4000" dirty="0" smtClean="0"/>
              <a:t> loop.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7332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Making Nice Looking 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24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Being able to </a:t>
            </a:r>
            <a:r>
              <a:rPr lang="en-US" b="1" dirty="0" smtClean="0"/>
              <a:t>read</a:t>
            </a:r>
            <a:r>
              <a:rPr lang="en-US" dirty="0" smtClean="0"/>
              <a:t> </a:t>
            </a:r>
            <a:r>
              <a:rPr lang="en-US" b="1" dirty="0" smtClean="0"/>
              <a:t>code</a:t>
            </a:r>
            <a:r>
              <a:rPr lang="en-US" dirty="0" smtClean="0"/>
              <a:t> is as </a:t>
            </a:r>
            <a:r>
              <a:rPr lang="en-US" b="1" dirty="0" smtClean="0"/>
              <a:t>important</a:t>
            </a:r>
            <a:r>
              <a:rPr lang="en-US" dirty="0" smtClean="0"/>
              <a:t> as writing good code.</a:t>
            </a:r>
          </a:p>
          <a:p>
            <a:r>
              <a:rPr lang="en-US" dirty="0" smtClean="0"/>
              <a:t>Make sure to use the </a:t>
            </a:r>
            <a:r>
              <a:rPr lang="en-US" b="1" dirty="0" smtClean="0"/>
              <a:t>indent</a:t>
            </a:r>
            <a:r>
              <a:rPr lang="en-US" dirty="0" smtClean="0"/>
              <a:t> properly and place all stuff </a:t>
            </a:r>
            <a:r>
              <a:rPr lang="en-US" b="1" dirty="0" smtClean="0"/>
              <a:t>nicely</a:t>
            </a:r>
            <a:r>
              <a:rPr lang="en-US" dirty="0" smtClean="0"/>
              <a:t> and </a:t>
            </a:r>
            <a:r>
              <a:rPr lang="en-US" b="1" dirty="0" smtClean="0"/>
              <a:t>neatly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will make your </a:t>
            </a:r>
            <a:r>
              <a:rPr lang="en-US" b="1" dirty="0" smtClean="0"/>
              <a:t>life</a:t>
            </a:r>
            <a:r>
              <a:rPr lang="en-US" dirty="0" smtClean="0"/>
              <a:t> much </a:t>
            </a:r>
            <a:r>
              <a:rPr lang="en-US" b="1" dirty="0" smtClean="0"/>
              <a:t>easier</a:t>
            </a:r>
            <a:r>
              <a:rPr lang="en-US" dirty="0" smtClean="0"/>
              <a:t> if you need to </a:t>
            </a:r>
            <a:r>
              <a:rPr lang="en-US" b="1" dirty="0" smtClean="0"/>
              <a:t>fix</a:t>
            </a:r>
            <a:r>
              <a:rPr lang="en-US" dirty="0" smtClean="0"/>
              <a:t> or </a:t>
            </a:r>
            <a:r>
              <a:rPr lang="en-US" b="1" dirty="0" smtClean="0"/>
              <a:t>add</a:t>
            </a:r>
            <a:r>
              <a:rPr lang="en-US" dirty="0" smtClean="0"/>
              <a:t> to your </a:t>
            </a:r>
            <a:r>
              <a:rPr lang="en-US" b="1" dirty="0" smtClean="0"/>
              <a:t>code</a:t>
            </a:r>
            <a:r>
              <a:rPr lang="en-US" dirty="0" smtClean="0"/>
              <a:t> later on.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33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No Copy-Pasting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24199"/>
          </a:xfrm>
        </p:spPr>
        <p:txBody>
          <a:bodyPr>
            <a:normAutofit/>
          </a:bodyPr>
          <a:lstStyle/>
          <a:p>
            <a:r>
              <a:rPr lang="en-US" dirty="0" smtClean="0"/>
              <a:t>Copy/pasting multiple lines of code is a </a:t>
            </a:r>
            <a:r>
              <a:rPr lang="en-US" b="1" dirty="0" smtClean="0"/>
              <a:t>terrible</a:t>
            </a:r>
            <a:r>
              <a:rPr lang="en-US" dirty="0" smtClean="0"/>
              <a:t> thing for programmers.</a:t>
            </a:r>
          </a:p>
          <a:p>
            <a:r>
              <a:rPr lang="en-US" dirty="0" smtClean="0"/>
              <a:t>If you can </a:t>
            </a:r>
            <a:r>
              <a:rPr lang="en-US" b="1" dirty="0" smtClean="0"/>
              <a:t>copy/paste</a:t>
            </a:r>
            <a:r>
              <a:rPr lang="en-US" dirty="0" smtClean="0"/>
              <a:t> some code </a:t>
            </a:r>
            <a:r>
              <a:rPr lang="en-US" b="1" dirty="0" smtClean="0"/>
              <a:t>over</a:t>
            </a:r>
            <a:r>
              <a:rPr lang="en-US" dirty="0" smtClean="0"/>
              <a:t> and </a:t>
            </a:r>
            <a:r>
              <a:rPr lang="en-US" b="1" dirty="0" smtClean="0"/>
              <a:t>over</a:t>
            </a:r>
            <a:r>
              <a:rPr lang="en-US" dirty="0" smtClean="0"/>
              <a:t>, it’s better to </a:t>
            </a:r>
            <a:r>
              <a:rPr lang="en-US" b="1" dirty="0" smtClean="0"/>
              <a:t>make</a:t>
            </a:r>
            <a:r>
              <a:rPr lang="en-US" dirty="0" smtClean="0"/>
              <a:t> a </a:t>
            </a:r>
            <a:r>
              <a:rPr lang="en-US" b="1" dirty="0" smtClean="0"/>
              <a:t>method</a:t>
            </a:r>
            <a:r>
              <a:rPr lang="en-US" dirty="0" smtClean="0"/>
              <a:t> of it.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841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124199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Object-Oriented</a:t>
            </a:r>
            <a:r>
              <a:rPr lang="en-US" dirty="0" smtClean="0"/>
              <a:t> </a:t>
            </a:r>
            <a:r>
              <a:rPr lang="en-US" b="1" dirty="0" smtClean="0"/>
              <a:t>Programming</a:t>
            </a:r>
            <a:r>
              <a:rPr lang="en-US" dirty="0" smtClean="0"/>
              <a:t> (or </a:t>
            </a:r>
            <a:r>
              <a:rPr lang="en-US" b="1" dirty="0" smtClean="0"/>
              <a:t>OOP</a:t>
            </a:r>
            <a:r>
              <a:rPr lang="en-US" dirty="0" smtClean="0"/>
              <a:t>) is one of the most </a:t>
            </a:r>
            <a:r>
              <a:rPr lang="en-US" b="1" dirty="0" smtClean="0"/>
              <a:t>important</a:t>
            </a:r>
            <a:r>
              <a:rPr lang="en-US" dirty="0" smtClean="0"/>
              <a:t> concepts in modern programming.</a:t>
            </a:r>
          </a:p>
          <a:p>
            <a:r>
              <a:rPr lang="en-US" dirty="0" smtClean="0"/>
              <a:t>Like we discussed before, we have used objects plenty of times in the course before, ex. </a:t>
            </a:r>
            <a:r>
              <a:rPr lang="en-US" b="1" dirty="0" err="1" smtClean="0"/>
              <a:t>ArrayLists</a:t>
            </a:r>
            <a:r>
              <a:rPr lang="en-US" dirty="0" smtClean="0"/>
              <a:t>, </a:t>
            </a:r>
            <a:r>
              <a:rPr lang="en-US" b="1" dirty="0" smtClean="0"/>
              <a:t>Scanners</a:t>
            </a:r>
            <a:r>
              <a:rPr lang="en-US" dirty="0" smtClean="0"/>
              <a:t>, </a:t>
            </a:r>
            <a:r>
              <a:rPr lang="en-US" b="1" dirty="0" smtClean="0"/>
              <a:t>etc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86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124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ArrayLists</a:t>
            </a:r>
            <a:r>
              <a:rPr lang="en-US" dirty="0" smtClean="0"/>
              <a:t> have the same methods: .add, .remove, .size, etc.</a:t>
            </a:r>
          </a:p>
          <a:p>
            <a:r>
              <a:rPr lang="en-US" dirty="0" smtClean="0"/>
              <a:t>Strings all have the same methods: .substring, length, .</a:t>
            </a:r>
            <a:r>
              <a:rPr lang="en-US" dirty="0" err="1" smtClean="0"/>
              <a:t>charAt</a:t>
            </a:r>
            <a:endParaRPr lang="en-US" dirty="0" smtClean="0"/>
          </a:p>
          <a:p>
            <a:r>
              <a:rPr lang="en-US" dirty="0" err="1" smtClean="0"/>
              <a:t>ArrayLists</a:t>
            </a:r>
            <a:r>
              <a:rPr lang="en-US" dirty="0" smtClean="0"/>
              <a:t> and Strings do not have the same methods because they are different types of objects.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295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363</Words>
  <Application>Microsoft Office PowerPoint</Application>
  <PresentationFormat>On-screen Show (16:9)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AP Computer Science A</vt:lpstr>
      <vt:lpstr>Review</vt:lpstr>
      <vt:lpstr>Methods and Copying Parameters</vt:lpstr>
      <vt:lpstr>Methods and Copying Parameters</vt:lpstr>
      <vt:lpstr>Quick Exercise – ArrayLists</vt:lpstr>
      <vt:lpstr>Making Nice Looking Code</vt:lpstr>
      <vt:lpstr>No Copy-Pasting</vt:lpstr>
      <vt:lpstr>Object-Oriented Programming</vt:lpstr>
      <vt:lpstr>Class</vt:lpstr>
      <vt:lpstr>Class</vt:lpstr>
      <vt:lpstr>Live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thinkpad</cp:lastModifiedBy>
  <cp:revision>22</cp:revision>
  <dcterms:created xsi:type="dcterms:W3CDTF">2019-08-26T06:17:29Z</dcterms:created>
  <dcterms:modified xsi:type="dcterms:W3CDTF">2019-12-06T03:14:23Z</dcterms:modified>
</cp:coreProperties>
</file>