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9" r:id="rId4"/>
    <p:sldId id="258" r:id="rId5"/>
    <p:sldId id="280" r:id="rId6"/>
    <p:sldId id="281" r:id="rId7"/>
    <p:sldId id="282" r:id="rId8"/>
    <p:sldId id="283" r:id="rId9"/>
    <p:sldId id="284" r:id="rId10"/>
    <p:sldId id="269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3D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C6709-C511-4DE8-ABD6-DB2E81FC1149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71500-0CA2-491C-B1F7-B06288575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66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12/12/2019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66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2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37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22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01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70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66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5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8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16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44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7400" y="361950"/>
            <a:ext cx="7086600" cy="646332"/>
          </a:xfrm>
          <a:prstGeom prst="rect">
            <a:avLst/>
          </a:prstGeom>
          <a:solidFill>
            <a:srgbClr val="163D69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4291368"/>
            <a:ext cx="6400800" cy="646331"/>
          </a:xfrm>
          <a:prstGeom prst="rect">
            <a:avLst/>
          </a:prstGeom>
          <a:solidFill>
            <a:srgbClr val="163D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27" y="4291368"/>
            <a:ext cx="3361473" cy="64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2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 baseline="0"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 Computer Science 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Week </a:t>
            </a:r>
            <a:r>
              <a:rPr lang="en-US" dirty="0" smtClean="0"/>
              <a:t>14 </a:t>
            </a:r>
            <a:r>
              <a:rPr lang="en-US" dirty="0" smtClean="0"/>
              <a:t>– </a:t>
            </a:r>
            <a:r>
              <a:rPr lang="en-US" dirty="0" smtClean="0"/>
              <a:t>Objects!</a:t>
            </a:r>
            <a:endParaRPr lang="en-US" dirty="0" smtClean="0"/>
          </a:p>
          <a:p>
            <a:r>
              <a:rPr lang="en-US" dirty="0" smtClean="0"/>
              <a:t>2019-12-13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63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51"/>
            <a:ext cx="8229600" cy="3048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Let’s create a </a:t>
            </a:r>
            <a:r>
              <a:rPr lang="en-US" sz="2400" smtClean="0"/>
              <a:t>new a </a:t>
            </a:r>
            <a:r>
              <a:rPr lang="en-US" sz="2400" dirty="0" smtClean="0"/>
              <a:t>new class called Cat: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 Cats can have an age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 Cats can have a name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 Cats can have a </a:t>
            </a:r>
            <a:r>
              <a:rPr lang="en-US" sz="2400" dirty="0" err="1" smtClean="0"/>
              <a:t>colour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 Cats can have a weight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 Cats can meow.</a:t>
            </a:r>
          </a:p>
        </p:txBody>
      </p:sp>
    </p:spTree>
    <p:extLst>
      <p:ext uri="{BB962C8B-B14F-4D97-AF65-F5344CB8AC3E}">
        <p14:creationId xmlns:p14="http://schemas.microsoft.com/office/powerpoint/2010/main" val="42218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Going through </a:t>
            </a:r>
            <a:r>
              <a:rPr lang="en-US" dirty="0" err="1" smtClean="0"/>
              <a:t>ArrayLists</a:t>
            </a:r>
            <a:endParaRPr lang="en-US" dirty="0" smtClean="0"/>
          </a:p>
          <a:p>
            <a:pPr lvl="1"/>
            <a:r>
              <a:rPr lang="en-US" dirty="0" err="1" smtClean="0"/>
              <a:t>ArrayList</a:t>
            </a:r>
            <a:r>
              <a:rPr lang="en-US" dirty="0" smtClean="0"/>
              <a:t> special things</a:t>
            </a:r>
          </a:p>
          <a:p>
            <a:pPr lvl="1"/>
            <a:r>
              <a:rPr lang="en-US" dirty="0" smtClean="0"/>
              <a:t>Nice Code</a:t>
            </a:r>
          </a:p>
          <a:p>
            <a:pPr lvl="1"/>
            <a:r>
              <a:rPr lang="en-US" dirty="0" smtClean="0"/>
              <a:t>No copy/pasting</a:t>
            </a:r>
          </a:p>
          <a:p>
            <a:pPr lvl="1"/>
            <a:r>
              <a:rPr lang="en-US" dirty="0" smtClean="0"/>
              <a:t>Creating Classes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522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51"/>
            <a:ext cx="8229600" cy="3048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Let’s create a </a:t>
            </a:r>
            <a:r>
              <a:rPr lang="en-US" sz="2400" smtClean="0"/>
              <a:t>new a </a:t>
            </a:r>
            <a:r>
              <a:rPr lang="en-US" sz="2400" dirty="0" smtClean="0"/>
              <a:t>new class called Cat: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 Cats can have an age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 Cats can have a name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 Cats can have a </a:t>
            </a:r>
            <a:r>
              <a:rPr lang="en-US" sz="2400" dirty="0" err="1" smtClean="0"/>
              <a:t>colour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 Cats can have a weight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 Cats can meow.</a:t>
            </a:r>
          </a:p>
        </p:txBody>
      </p:sp>
    </p:spTree>
    <p:extLst>
      <p:ext uri="{BB962C8B-B14F-4D97-AF65-F5344CB8AC3E}">
        <p14:creationId xmlns:p14="http://schemas.microsoft.com/office/powerpoint/2010/main" val="148766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More Methods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do stuff </a:t>
            </a:r>
            <a:r>
              <a:rPr lang="en-US" b="1" dirty="0" smtClean="0"/>
              <a:t>in</a:t>
            </a:r>
            <a:r>
              <a:rPr lang="en-US" dirty="0" smtClean="0"/>
              <a:t> class methods just like </a:t>
            </a:r>
            <a:r>
              <a:rPr lang="en-US" b="1" dirty="0" smtClean="0"/>
              <a:t>anywhere</a:t>
            </a:r>
            <a:r>
              <a:rPr lang="en-US" dirty="0" smtClean="0"/>
              <a:t> </a:t>
            </a:r>
            <a:r>
              <a:rPr lang="en-US" b="1" dirty="0" smtClean="0"/>
              <a:t>else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Methods can </a:t>
            </a:r>
            <a:r>
              <a:rPr lang="en-US" b="1" dirty="0" smtClean="0"/>
              <a:t>change</a:t>
            </a:r>
            <a:r>
              <a:rPr lang="en-US" dirty="0" smtClean="0"/>
              <a:t> the </a:t>
            </a:r>
            <a:r>
              <a:rPr lang="en-US" b="1" dirty="0" smtClean="0"/>
              <a:t>class</a:t>
            </a:r>
            <a:r>
              <a:rPr lang="en-US" dirty="0" smtClean="0"/>
              <a:t> </a:t>
            </a:r>
            <a:r>
              <a:rPr lang="en-US" b="1" dirty="0" smtClean="0"/>
              <a:t>variables</a:t>
            </a:r>
          </a:p>
          <a:p>
            <a:r>
              <a:rPr lang="en-US" b="1" dirty="0" smtClean="0"/>
              <a:t>Methods</a:t>
            </a:r>
            <a:r>
              <a:rPr lang="en-US" dirty="0" smtClean="0"/>
              <a:t> can </a:t>
            </a:r>
            <a:r>
              <a:rPr lang="en-US" b="1" dirty="0" smtClean="0"/>
              <a:t>return</a:t>
            </a:r>
            <a:r>
              <a:rPr lang="en-US" dirty="0" smtClean="0"/>
              <a:t> things.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65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Practice – Class Methods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047999"/>
          </a:xfrm>
        </p:spPr>
        <p:txBody>
          <a:bodyPr>
            <a:normAutofit fontScale="70000" lnSpcReduction="20000"/>
          </a:bodyPr>
          <a:lstStyle/>
          <a:p>
            <a:r>
              <a:rPr lang="en-US" sz="2800" b="1" dirty="0" smtClean="0"/>
              <a:t>Create</a:t>
            </a:r>
            <a:r>
              <a:rPr lang="en-US" sz="2800" dirty="0" smtClean="0"/>
              <a:t> a </a:t>
            </a:r>
            <a:r>
              <a:rPr lang="en-US" sz="2800" b="1" dirty="0" smtClean="0"/>
              <a:t>class</a:t>
            </a:r>
            <a:r>
              <a:rPr lang="en-US" sz="2800" dirty="0" smtClean="0"/>
              <a:t> called </a:t>
            </a:r>
            <a:r>
              <a:rPr lang="en-US" sz="2800" b="1" dirty="0" smtClean="0"/>
              <a:t>Car</a:t>
            </a:r>
          </a:p>
          <a:p>
            <a:r>
              <a:rPr lang="en-US" sz="2800" dirty="0" smtClean="0"/>
              <a:t>Must have class variables of:</a:t>
            </a:r>
            <a:r>
              <a:rPr lang="en-US" sz="2800" dirty="0" smtClean="0"/>
              <a:t> </a:t>
            </a:r>
          </a:p>
          <a:p>
            <a:pPr lvl="1"/>
            <a:r>
              <a:rPr lang="en-US" sz="2400" b="1" dirty="0"/>
              <a:t>m</a:t>
            </a:r>
            <a:r>
              <a:rPr lang="en-US" sz="2400" b="1" dirty="0" smtClean="0"/>
              <a:t>odel</a:t>
            </a:r>
            <a:r>
              <a:rPr lang="en-US" sz="2400" dirty="0" smtClean="0"/>
              <a:t> (String)</a:t>
            </a:r>
          </a:p>
          <a:p>
            <a:pPr lvl="1"/>
            <a:r>
              <a:rPr lang="en-US" sz="2400" b="1" dirty="0"/>
              <a:t>c</a:t>
            </a:r>
            <a:r>
              <a:rPr lang="en-US" sz="2400" b="1" dirty="0" smtClean="0"/>
              <a:t>olor</a:t>
            </a:r>
            <a:r>
              <a:rPr lang="en-US" sz="2400" dirty="0" smtClean="0"/>
              <a:t> (String)</a:t>
            </a:r>
          </a:p>
          <a:p>
            <a:pPr lvl="1"/>
            <a:r>
              <a:rPr lang="en-US" sz="2400" b="1" dirty="0"/>
              <a:t>h</a:t>
            </a:r>
            <a:r>
              <a:rPr lang="en-US" sz="2400" b="1" dirty="0" smtClean="0"/>
              <a:t>orsepower</a:t>
            </a:r>
            <a:r>
              <a:rPr lang="en-US" sz="2400" dirty="0" smtClean="0"/>
              <a:t> (</a:t>
            </a:r>
            <a:r>
              <a:rPr lang="en-US" sz="2400" dirty="0" err="1" smtClean="0"/>
              <a:t>int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b="1" dirty="0" err="1" smtClean="0"/>
              <a:t>fuelTank</a:t>
            </a:r>
            <a:r>
              <a:rPr lang="en-US" sz="2400" dirty="0" smtClean="0"/>
              <a:t> (</a:t>
            </a:r>
            <a:r>
              <a:rPr lang="en-US" sz="2400" dirty="0" err="1" smtClean="0"/>
              <a:t>int</a:t>
            </a:r>
            <a:r>
              <a:rPr lang="en-US" sz="2400" dirty="0" smtClean="0"/>
              <a:t>)</a:t>
            </a:r>
          </a:p>
          <a:p>
            <a:r>
              <a:rPr lang="en-US" dirty="0" smtClean="0"/>
              <a:t>Create three class methods:</a:t>
            </a:r>
          </a:p>
          <a:p>
            <a:pPr lvl="1"/>
            <a:r>
              <a:rPr lang="en-US" b="1" dirty="0" smtClean="0"/>
              <a:t>Beep</a:t>
            </a:r>
            <a:r>
              <a:rPr lang="en-US" dirty="0" smtClean="0"/>
              <a:t> (prints ‘BEEEEEEEEP!’ to the console)</a:t>
            </a:r>
          </a:p>
          <a:p>
            <a:pPr lvl="1"/>
            <a:r>
              <a:rPr lang="en-US" b="1" dirty="0" err="1" smtClean="0"/>
              <a:t>fillTank</a:t>
            </a:r>
            <a:r>
              <a:rPr lang="en-US" dirty="0" smtClean="0"/>
              <a:t> (fills the tank up to the top)</a:t>
            </a:r>
          </a:p>
          <a:p>
            <a:pPr lvl="1"/>
            <a:r>
              <a:rPr lang="en-US" b="1" dirty="0" err="1" smtClean="0"/>
              <a:t>tankStatus</a:t>
            </a:r>
            <a:r>
              <a:rPr lang="en-US" dirty="0" smtClean="0"/>
              <a:t> (returns an </a:t>
            </a:r>
            <a:r>
              <a:rPr lang="en-US" dirty="0" err="1" smtClean="0"/>
              <a:t>int</a:t>
            </a:r>
            <a:r>
              <a:rPr lang="en-US" dirty="0" smtClean="0"/>
              <a:t> of the fuel tank)</a:t>
            </a:r>
          </a:p>
          <a:p>
            <a:endParaRPr lang="en-US" dirty="0" smtClean="0"/>
          </a:p>
          <a:p>
            <a:pPr lvl="1"/>
            <a:endParaRPr lang="en-US" sz="24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15692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Even More Methods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also make methods that </a:t>
            </a:r>
            <a:r>
              <a:rPr lang="en-US" b="1" dirty="0" smtClean="0"/>
              <a:t>check</a:t>
            </a:r>
            <a:r>
              <a:rPr lang="en-US" dirty="0" smtClean="0"/>
              <a:t> </a:t>
            </a:r>
            <a:r>
              <a:rPr lang="en-US" b="1" dirty="0" smtClean="0"/>
              <a:t>informatio</a:t>
            </a:r>
            <a:r>
              <a:rPr lang="en-US" b="1" dirty="0" smtClean="0"/>
              <a:t>n</a:t>
            </a:r>
            <a:r>
              <a:rPr lang="en-US" dirty="0" smtClean="0"/>
              <a:t> in the class and </a:t>
            </a:r>
            <a:r>
              <a:rPr lang="en-US" b="1" dirty="0" smtClean="0"/>
              <a:t>return</a:t>
            </a:r>
            <a:r>
              <a:rPr lang="en-US" dirty="0" smtClean="0"/>
              <a:t> useful </a:t>
            </a:r>
            <a:r>
              <a:rPr lang="en-US" b="1" dirty="0" smtClean="0"/>
              <a:t>information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standard</a:t>
            </a:r>
            <a:r>
              <a:rPr lang="en-US" dirty="0" smtClean="0"/>
              <a:t> way of </a:t>
            </a:r>
            <a:r>
              <a:rPr lang="en-US" b="1" dirty="0" smtClean="0"/>
              <a:t>printing</a:t>
            </a:r>
            <a:r>
              <a:rPr lang="en-US" dirty="0" smtClean="0"/>
              <a:t> </a:t>
            </a:r>
            <a:r>
              <a:rPr lang="en-US" b="1" dirty="0" smtClean="0"/>
              <a:t>information</a:t>
            </a:r>
            <a:r>
              <a:rPr lang="en-US" dirty="0" smtClean="0"/>
              <a:t> </a:t>
            </a:r>
            <a:r>
              <a:rPr lang="en-US" b="1" dirty="0" smtClean="0"/>
              <a:t>about</a:t>
            </a:r>
            <a:r>
              <a:rPr lang="en-US" dirty="0" smtClean="0"/>
              <a:t> an </a:t>
            </a:r>
            <a:r>
              <a:rPr lang="en-US" b="1" dirty="0" smtClean="0"/>
              <a:t>object</a:t>
            </a:r>
            <a:r>
              <a:rPr lang="en-US" dirty="0" smtClean="0"/>
              <a:t> is to use .</a:t>
            </a:r>
            <a:r>
              <a:rPr lang="en-US" b="1" dirty="0" err="1" smtClean="0"/>
              <a:t>toString</a:t>
            </a:r>
            <a:r>
              <a:rPr lang="en-US" b="1" dirty="0" smtClean="0"/>
              <a:t>()</a:t>
            </a:r>
            <a:endParaRPr lang="en-US" b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715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Quick Note - decimals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control the amount of decimal places in a float, we can use </a:t>
            </a:r>
            <a:r>
              <a:rPr lang="en-US" dirty="0" err="1" smtClean="0"/>
              <a:t>String.format</a:t>
            </a:r>
            <a:r>
              <a:rPr lang="en-US" dirty="0" smtClean="0"/>
              <a:t>.</a:t>
            </a:r>
            <a:endParaRPr lang="en-US" b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42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Calling other Methods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also </a:t>
            </a:r>
            <a:r>
              <a:rPr lang="en-US" b="1" dirty="0" smtClean="0"/>
              <a:t>call</a:t>
            </a:r>
            <a:r>
              <a:rPr lang="en-US" dirty="0" smtClean="0"/>
              <a:t> </a:t>
            </a:r>
            <a:r>
              <a:rPr lang="en-US" b="1" dirty="0" smtClean="0"/>
              <a:t>other</a:t>
            </a:r>
            <a:r>
              <a:rPr lang="en-US" dirty="0" smtClean="0"/>
              <a:t> </a:t>
            </a:r>
            <a:r>
              <a:rPr lang="en-US" b="1" dirty="0" smtClean="0"/>
              <a:t>methods</a:t>
            </a:r>
            <a:r>
              <a:rPr lang="en-US" dirty="0" smtClean="0"/>
              <a:t> quite </a:t>
            </a:r>
            <a:r>
              <a:rPr lang="en-US" b="1" dirty="0" smtClean="0"/>
              <a:t>easily</a:t>
            </a:r>
            <a:r>
              <a:rPr lang="en-US" dirty="0" smtClean="0"/>
              <a:t>, making our classes more and </a:t>
            </a:r>
            <a:r>
              <a:rPr lang="en-US" b="1" dirty="0" smtClean="0"/>
              <a:t>more</a:t>
            </a:r>
            <a:r>
              <a:rPr lang="en-US" dirty="0" smtClean="0"/>
              <a:t> </a:t>
            </a:r>
            <a:r>
              <a:rPr lang="en-US" b="1" dirty="0" smtClean="0"/>
              <a:t>complex</a:t>
            </a:r>
            <a:r>
              <a:rPr lang="en-US" dirty="0" smtClean="0"/>
              <a:t> with </a:t>
            </a:r>
            <a:r>
              <a:rPr lang="en-US" b="1" dirty="0" smtClean="0"/>
              <a:t>little</a:t>
            </a:r>
            <a:r>
              <a:rPr lang="en-US" dirty="0" smtClean="0"/>
              <a:t> </a:t>
            </a:r>
            <a:r>
              <a:rPr lang="en-US" b="1" dirty="0" smtClean="0"/>
              <a:t>effort</a:t>
            </a:r>
            <a:r>
              <a:rPr lang="en-US" dirty="0" smtClean="0"/>
              <a:t>.</a:t>
            </a:r>
            <a:endParaRPr lang="en-US" b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961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Practice – More Car Stuff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1241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Create the following variable:</a:t>
            </a:r>
          </a:p>
          <a:p>
            <a:pPr lvl="1"/>
            <a:r>
              <a:rPr lang="en-US" b="1" dirty="0" err="1" smtClean="0"/>
              <a:t>carHealth</a:t>
            </a:r>
            <a:r>
              <a:rPr lang="en-US" b="1" dirty="0"/>
              <a:t> </a:t>
            </a:r>
            <a:r>
              <a:rPr lang="en-US" b="1" dirty="0" smtClean="0"/>
              <a:t>– an </a:t>
            </a:r>
            <a:r>
              <a:rPr lang="en-US" b="1" dirty="0" err="1" smtClean="0"/>
              <a:t>int</a:t>
            </a:r>
            <a:r>
              <a:rPr lang="en-US" b="1" dirty="0" smtClean="0"/>
              <a:t> with a starting point of 100</a:t>
            </a:r>
          </a:p>
          <a:p>
            <a:r>
              <a:rPr lang="en-US" dirty="0" smtClean="0"/>
              <a:t>Create the methods:</a:t>
            </a:r>
          </a:p>
          <a:p>
            <a:pPr lvl="1"/>
            <a:r>
              <a:rPr lang="en-US" b="1" dirty="0" err="1" smtClean="0"/>
              <a:t>toString</a:t>
            </a:r>
            <a:r>
              <a:rPr lang="en-US" b="1" dirty="0" smtClean="0"/>
              <a:t>()</a:t>
            </a:r>
            <a:r>
              <a:rPr lang="en-US" dirty="0" smtClean="0"/>
              <a:t> to print the car’s stats</a:t>
            </a:r>
          </a:p>
          <a:p>
            <a:pPr lvl="1"/>
            <a:r>
              <a:rPr lang="en-US" b="1" dirty="0" smtClean="0"/>
              <a:t>drive(</a:t>
            </a:r>
            <a:r>
              <a:rPr lang="en-US" b="1" dirty="0" err="1" smtClean="0"/>
              <a:t>int</a:t>
            </a:r>
            <a:r>
              <a:rPr lang="en-US" b="1" dirty="0" smtClean="0"/>
              <a:t> kilometers) </a:t>
            </a:r>
            <a:r>
              <a:rPr lang="en-US" dirty="0" smtClean="0"/>
              <a:t>to drive the car</a:t>
            </a:r>
          </a:p>
          <a:p>
            <a:pPr lvl="1"/>
            <a:r>
              <a:rPr lang="en-US" b="1" dirty="0" err="1" smtClean="0"/>
              <a:t>giveAdvice</a:t>
            </a:r>
            <a:r>
              <a:rPr lang="en-US" b="1" dirty="0" smtClean="0"/>
              <a:t>() </a:t>
            </a:r>
            <a:r>
              <a:rPr lang="en-US" dirty="0" smtClean="0"/>
              <a:t>return a string with advice on what to do with the car looking at </a:t>
            </a:r>
            <a:r>
              <a:rPr lang="en-US" dirty="0" err="1" smtClean="0"/>
              <a:t>engineHealth</a:t>
            </a:r>
            <a:r>
              <a:rPr lang="en-US" dirty="0" smtClean="0"/>
              <a:t> and </a:t>
            </a:r>
            <a:r>
              <a:rPr lang="en-US" dirty="0" err="1" smtClean="0"/>
              <a:t>fuelTank</a:t>
            </a:r>
            <a:r>
              <a:rPr lang="en-US" dirty="0" smtClean="0"/>
              <a:t>.</a:t>
            </a:r>
            <a:endParaRPr lang="en-US" b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738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</TotalTime>
  <Words>272</Words>
  <Application>Microsoft Office PowerPoint</Application>
  <PresentationFormat>On-screen Show (16:9)</PresentationFormat>
  <Paragraphs>53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AP Computer Science A</vt:lpstr>
      <vt:lpstr>Review</vt:lpstr>
      <vt:lpstr>Practice Together</vt:lpstr>
      <vt:lpstr>More Methods</vt:lpstr>
      <vt:lpstr>Practice – Class Methods</vt:lpstr>
      <vt:lpstr>Even More Methods</vt:lpstr>
      <vt:lpstr>Quick Note - decimals</vt:lpstr>
      <vt:lpstr>Calling other Methods</vt:lpstr>
      <vt:lpstr>Practice – More Car Stuff</vt:lpstr>
      <vt:lpstr>Live Code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thinkpad</dc:creator>
  <cp:lastModifiedBy>thinkpad</cp:lastModifiedBy>
  <cp:revision>27</cp:revision>
  <dcterms:created xsi:type="dcterms:W3CDTF">2019-08-26T06:17:29Z</dcterms:created>
  <dcterms:modified xsi:type="dcterms:W3CDTF">2019-12-12T09:00:32Z</dcterms:modified>
</cp:coreProperties>
</file>