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5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C6709-C511-4DE8-ABD6-DB2E81FC114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71500-0CA2-491C-B1F7-B06288575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6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10/10/2019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6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2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3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971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22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0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7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6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5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8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1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13BD6C-D04E-4337-8BF8-D34DDB9F4393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37810" y="3992564"/>
            <a:ext cx="2895600" cy="101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F57981-F3B6-4229-96E4-3B13037A0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4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400" y="361950"/>
            <a:ext cx="7086600" cy="646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397" y="4291367"/>
            <a:ext cx="560206" cy="64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215990" y="4291367"/>
            <a:ext cx="2013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AP Computer Science A</a:t>
            </a:r>
          </a:p>
          <a:p>
            <a:pPr algn="r"/>
            <a:r>
              <a:rPr lang="en-US" sz="1200" dirty="0" smtClean="0">
                <a:latin typeface="+mj-lt"/>
              </a:rPr>
              <a:t>Fall</a:t>
            </a:r>
            <a:r>
              <a:rPr lang="en-US" sz="1200" baseline="0" dirty="0" smtClean="0">
                <a:latin typeface="+mj-lt"/>
              </a:rPr>
              <a:t> 2019/2020</a:t>
            </a:r>
          </a:p>
          <a:p>
            <a:pPr algn="r"/>
            <a:r>
              <a:rPr lang="en-US" sz="1200" baseline="0" dirty="0" smtClean="0">
                <a:latin typeface="+mj-lt"/>
              </a:rPr>
              <a:t>Wawrzyn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291368"/>
            <a:ext cx="6400800" cy="6463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 </a:t>
            </a:r>
            <a:r>
              <a:rPr lang="en-US" smtClean="0"/>
              <a:t>Computer Science 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Week </a:t>
            </a:r>
            <a:r>
              <a:rPr lang="en-US" dirty="0" smtClean="0"/>
              <a:t>6</a:t>
            </a:r>
            <a:endParaRPr lang="en-US" dirty="0" smtClean="0"/>
          </a:p>
          <a:p>
            <a:r>
              <a:rPr lang="en-US" dirty="0" smtClean="0"/>
              <a:t>Changing Variables, Loops and Methods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763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Changing the value of a variable is used very often, so there are special operations for it:</a:t>
            </a:r>
          </a:p>
          <a:p>
            <a:pPr marL="0" indent="0">
              <a:buNone/>
            </a:pPr>
            <a:r>
              <a:rPr lang="en-US" dirty="0" smtClean="0"/>
              <a:t>+=</a:t>
            </a:r>
          </a:p>
          <a:p>
            <a:pPr marL="0" indent="0">
              <a:buNone/>
            </a:pPr>
            <a:r>
              <a:rPr lang="en-US" dirty="0" smtClean="0"/>
              <a:t>-=</a:t>
            </a:r>
          </a:p>
          <a:p>
            <a:pPr marL="0" indent="0">
              <a:buNone/>
            </a:pPr>
            <a:r>
              <a:rPr lang="en-US" dirty="0" smtClean="0"/>
              <a:t>*=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/=</a:t>
            </a:r>
          </a:p>
          <a:p>
            <a:pPr marL="0" indent="0">
              <a:buNone/>
            </a:pPr>
            <a:r>
              <a:rPr lang="en-US" dirty="0" smtClean="0"/>
              <a:t>%=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7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32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4" t="23810" r="20352" b="26786"/>
          <a:stretch/>
        </p:blipFill>
        <p:spPr bwMode="auto">
          <a:xfrm>
            <a:off x="475342" y="971549"/>
            <a:ext cx="7982858" cy="361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847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33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3" t="31547" r="19571" b="32342"/>
          <a:stretch/>
        </p:blipFill>
        <p:spPr bwMode="auto">
          <a:xfrm>
            <a:off x="497114" y="1352550"/>
            <a:ext cx="8098972" cy="264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638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34 (BONUS)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8" t="39683" r="19794" b="27182"/>
          <a:stretch/>
        </p:blipFill>
        <p:spPr bwMode="auto">
          <a:xfrm>
            <a:off x="685800" y="1504950"/>
            <a:ext cx="8113485" cy="24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203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careful! If you do not structure your while loop properly, it will run forever…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7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careful! If you do not structure your while loop properly, it will run forever…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Ending a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end a while loop two ways:</a:t>
            </a:r>
          </a:p>
          <a:p>
            <a:pPr lvl="1"/>
            <a:r>
              <a:rPr lang="en-US" dirty="0" smtClean="0"/>
              <a:t>With an iterator that ends after a condition is met</a:t>
            </a:r>
          </a:p>
          <a:p>
            <a:pPr lvl="1"/>
            <a:r>
              <a:rPr lang="en-US" dirty="0" smtClean="0"/>
              <a:t>With a while(true) and a break.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44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36 Part 1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3" t="39881" r="20797" b="30060"/>
          <a:stretch/>
        </p:blipFill>
        <p:spPr bwMode="auto">
          <a:xfrm>
            <a:off x="609600" y="1504043"/>
            <a:ext cx="7939315" cy="2198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156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36 Part 2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3" t="30754" r="20128" b="37699"/>
          <a:stretch/>
        </p:blipFill>
        <p:spPr bwMode="auto">
          <a:xfrm>
            <a:off x="685800" y="1504950"/>
            <a:ext cx="8026401" cy="2307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30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36 Part 3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1" t="36310" r="20575" b="29688"/>
          <a:stretch/>
        </p:blipFill>
        <p:spPr bwMode="auto">
          <a:xfrm>
            <a:off x="533400" y="1412421"/>
            <a:ext cx="7982857" cy="248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40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change variables by using other methods of operation:</a:t>
            </a:r>
          </a:p>
          <a:p>
            <a:pPr marL="457200" lvl="1" indent="0">
              <a:buNone/>
            </a:pPr>
            <a:r>
              <a:rPr lang="en-US" dirty="0" smtClean="0"/>
              <a:t>++</a:t>
            </a:r>
          </a:p>
          <a:p>
            <a:pPr marL="457200" lvl="1" indent="0">
              <a:buNone/>
            </a:pPr>
            <a:r>
              <a:rPr lang="en-US" dirty="0" smtClean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185372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36 Part 4 (Bonus)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7" t="17820" r="19435" b="46664"/>
          <a:stretch/>
        </p:blipFill>
        <p:spPr bwMode="auto">
          <a:xfrm>
            <a:off x="442686" y="1428750"/>
            <a:ext cx="8113485" cy="2598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50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36 Part 5 (Bonus)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4" t="52976" r="20463" b="7342"/>
          <a:stretch/>
        </p:blipFill>
        <p:spPr bwMode="auto">
          <a:xfrm>
            <a:off x="609600" y="1200150"/>
            <a:ext cx="7968344" cy="2902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077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we look at the commands we have used </a:t>
            </a:r>
            <a:r>
              <a:rPr lang="en-US" dirty="0" err="1" smtClean="0"/>
              <a:t>System.out.println</a:t>
            </a:r>
            <a:r>
              <a:rPr lang="en-US" dirty="0" smtClean="0"/>
              <a:t>(“Hello”) and </a:t>
            </a:r>
            <a:r>
              <a:rPr lang="en-US" dirty="0" err="1" smtClean="0"/>
              <a:t>Integer.parseInt</a:t>
            </a:r>
            <a:r>
              <a:rPr lang="en-US" dirty="0" smtClean="0"/>
              <a:t>(test), they are not commands, but they are called </a:t>
            </a:r>
            <a:r>
              <a:rPr lang="en-US" i="1" dirty="0" smtClean="0"/>
              <a:t>methods</a:t>
            </a:r>
            <a:endParaRPr lang="en-US" dirty="0" smtClean="0"/>
          </a:p>
          <a:p>
            <a:r>
              <a:rPr lang="en-US" dirty="0" smtClean="0"/>
              <a:t>You can find a method based on the dot (.) the name starts after it. Ex. </a:t>
            </a:r>
            <a:r>
              <a:rPr lang="en-US" dirty="0" err="1" smtClean="0"/>
              <a:t>Integer.</a:t>
            </a:r>
            <a:r>
              <a:rPr lang="en-US" b="1" dirty="0" err="1" smtClean="0"/>
              <a:t>parseInt</a:t>
            </a:r>
            <a:r>
              <a:rPr lang="en-US" dirty="0" smtClean="0"/>
              <a:t>(test)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2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our own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ProgramBody</a:t>
            </a:r>
            <a:r>
              <a:rPr lang="en-US" dirty="0"/>
              <a:t> </a:t>
            </a:r>
            <a:r>
              <a:rPr lang="en-US" dirty="0"/>
              <a:t>{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/>
              <a:t>static</a:t>
            </a:r>
            <a:r>
              <a:rPr lang="en-US" dirty="0"/>
              <a:t> </a:t>
            </a:r>
            <a:r>
              <a:rPr lang="en-US" dirty="0"/>
              <a:t>void</a:t>
            </a:r>
            <a:r>
              <a:rPr lang="en-US" dirty="0"/>
              <a:t> </a:t>
            </a:r>
            <a:r>
              <a:rPr lang="en-US" b="1" dirty="0"/>
              <a:t>main</a:t>
            </a:r>
            <a:r>
              <a:rPr lang="en-US" dirty="0"/>
              <a:t>(</a:t>
            </a:r>
            <a:r>
              <a:rPr lang="en-US" dirty="0"/>
              <a:t>String</a:t>
            </a:r>
            <a:r>
              <a:rPr lang="en-US" dirty="0"/>
              <a:t>[]</a:t>
            </a:r>
            <a:r>
              <a:rPr lang="en-US" dirty="0"/>
              <a:t> </a:t>
            </a:r>
            <a:r>
              <a:rPr lang="en-US" dirty="0" err="1"/>
              <a:t>args</a:t>
            </a:r>
            <a:r>
              <a:rPr lang="en-US" dirty="0"/>
              <a:t>)</a:t>
            </a:r>
            <a:r>
              <a:rPr lang="en-US" dirty="0"/>
              <a:t> </a:t>
            </a:r>
            <a:r>
              <a:rPr lang="en-US" dirty="0"/>
              <a:t>{</a:t>
            </a:r>
            <a:r>
              <a:rPr lang="en-US" dirty="0"/>
              <a:t> </a:t>
            </a:r>
            <a:r>
              <a:rPr lang="en-US" dirty="0" smtClean="0"/>
              <a:t>				Scanner </a:t>
            </a:r>
            <a:r>
              <a:rPr lang="en-US" dirty="0"/>
              <a:t>reader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b="1" dirty="0" smtClean="0"/>
              <a:t>Scanner</a:t>
            </a:r>
            <a:r>
              <a:rPr lang="en-US" dirty="0" smtClean="0"/>
              <a:t>(System.in</a:t>
            </a:r>
            <a:r>
              <a:rPr lang="en-US" dirty="0"/>
              <a:t>);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// </a:t>
            </a:r>
            <a:r>
              <a:rPr lang="en-US" i="1" dirty="0"/>
              <a:t>program code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i="1" dirty="0" smtClean="0"/>
              <a:t>	// </a:t>
            </a:r>
            <a:r>
              <a:rPr lang="en-US" i="1" dirty="0"/>
              <a:t>self-written methods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1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our own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ProgramBody</a:t>
            </a:r>
            <a:r>
              <a:rPr lang="en-US" dirty="0"/>
              <a:t> </a:t>
            </a:r>
            <a:r>
              <a:rPr lang="en-US" dirty="0"/>
              <a:t>{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/>
              <a:t>static</a:t>
            </a:r>
            <a:r>
              <a:rPr lang="en-US" dirty="0"/>
              <a:t> </a:t>
            </a:r>
            <a:r>
              <a:rPr lang="en-US" dirty="0"/>
              <a:t>void</a:t>
            </a:r>
            <a:r>
              <a:rPr lang="en-US" dirty="0"/>
              <a:t> </a:t>
            </a:r>
            <a:r>
              <a:rPr lang="en-US" b="1" dirty="0"/>
              <a:t>main</a:t>
            </a:r>
            <a:r>
              <a:rPr lang="en-US" dirty="0"/>
              <a:t>(</a:t>
            </a:r>
            <a:r>
              <a:rPr lang="en-US" dirty="0"/>
              <a:t>String</a:t>
            </a:r>
            <a:r>
              <a:rPr lang="en-US" dirty="0"/>
              <a:t>[]</a:t>
            </a:r>
            <a:r>
              <a:rPr lang="en-US" dirty="0"/>
              <a:t> </a:t>
            </a:r>
            <a:r>
              <a:rPr lang="en-US" dirty="0" err="1"/>
              <a:t>args</a:t>
            </a:r>
            <a:r>
              <a:rPr lang="en-US" dirty="0"/>
              <a:t>)</a:t>
            </a:r>
            <a:r>
              <a:rPr lang="en-US" dirty="0"/>
              <a:t> </a:t>
            </a:r>
            <a:r>
              <a:rPr lang="en-US" dirty="0"/>
              <a:t>{</a:t>
            </a:r>
            <a:r>
              <a:rPr lang="en-US" dirty="0"/>
              <a:t> </a:t>
            </a:r>
            <a:r>
              <a:rPr lang="en-US" dirty="0" smtClean="0"/>
              <a:t>				Scanner </a:t>
            </a:r>
            <a:r>
              <a:rPr lang="en-US" dirty="0"/>
              <a:t>reader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b="1" dirty="0" smtClean="0"/>
              <a:t>Scanner</a:t>
            </a:r>
            <a:r>
              <a:rPr lang="en-US" dirty="0" smtClean="0"/>
              <a:t>(System.in</a:t>
            </a:r>
            <a:r>
              <a:rPr lang="en-US" dirty="0"/>
              <a:t>);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// </a:t>
            </a:r>
            <a:r>
              <a:rPr lang="en-US" i="1" dirty="0"/>
              <a:t>program </a:t>
            </a:r>
            <a:r>
              <a:rPr lang="en-US" i="1" dirty="0" smtClean="0"/>
              <a:t>code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greet()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n-US" b="1" dirty="0">
                <a:solidFill>
                  <a:srgbClr val="0070C0"/>
                </a:solidFill>
              </a:rPr>
              <a:t>public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static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greet</a:t>
            </a:r>
            <a:r>
              <a:rPr lang="en-US" dirty="0">
                <a:solidFill>
                  <a:srgbClr val="0070C0"/>
                </a:solidFill>
              </a:rPr>
              <a:t>()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{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							</a:t>
            </a:r>
            <a:r>
              <a:rPr lang="en-US" dirty="0" err="1" smtClean="0">
                <a:solidFill>
                  <a:srgbClr val="0070C0"/>
                </a:solidFill>
              </a:rPr>
              <a:t>System.out.</a:t>
            </a:r>
            <a:r>
              <a:rPr lang="en-US" b="1" dirty="0" err="1" smtClean="0">
                <a:solidFill>
                  <a:srgbClr val="0070C0"/>
                </a:solidFill>
              </a:rPr>
              <a:t>println</a:t>
            </a:r>
            <a:r>
              <a:rPr lang="en-US" dirty="0">
                <a:solidFill>
                  <a:srgbClr val="0070C0"/>
                </a:solidFill>
              </a:rPr>
              <a:t>("Greetings from the world </a:t>
            </a:r>
            <a:r>
              <a:rPr lang="en-US" dirty="0" smtClean="0">
                <a:solidFill>
                  <a:srgbClr val="0070C0"/>
                </a:solidFill>
              </a:rPr>
              <a:t>of 			methods</a:t>
            </a:r>
            <a:r>
              <a:rPr lang="en-US" dirty="0">
                <a:solidFill>
                  <a:srgbClr val="0070C0"/>
                </a:solidFill>
              </a:rPr>
              <a:t>!");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}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02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37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2" t="33888" r="20550" b="24243"/>
          <a:stretch/>
        </p:blipFill>
        <p:spPr bwMode="auto">
          <a:xfrm>
            <a:off x="685799" y="1200150"/>
            <a:ext cx="7336971" cy="279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87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38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2" t="16270" r="20463" b="23809"/>
          <a:stretch/>
        </p:blipFill>
        <p:spPr bwMode="auto">
          <a:xfrm>
            <a:off x="914400" y="1047750"/>
            <a:ext cx="6919686" cy="379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04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make methods much more useful giving it </a:t>
            </a:r>
            <a:r>
              <a:rPr lang="en-US" i="1" dirty="0" smtClean="0"/>
              <a:t>parameters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b="1" dirty="0"/>
              <a:t>public</a:t>
            </a:r>
            <a:r>
              <a:rPr lang="en-US" sz="2400" dirty="0"/>
              <a:t> </a:t>
            </a:r>
            <a:r>
              <a:rPr lang="en-US" sz="2400" b="1" dirty="0"/>
              <a:t>static</a:t>
            </a:r>
            <a:r>
              <a:rPr lang="en-US" sz="2400" dirty="0"/>
              <a:t> </a:t>
            </a:r>
            <a:r>
              <a:rPr lang="en-US" sz="2400" dirty="0"/>
              <a:t>void</a:t>
            </a:r>
            <a:r>
              <a:rPr lang="en-US" sz="2400" dirty="0"/>
              <a:t> </a:t>
            </a:r>
            <a:r>
              <a:rPr lang="en-US" sz="2400" b="1" dirty="0"/>
              <a:t>greet</a:t>
            </a:r>
            <a:r>
              <a:rPr lang="en-US" sz="2400" dirty="0"/>
              <a:t>(String</a:t>
            </a:r>
            <a:r>
              <a:rPr lang="en-US" sz="2400" dirty="0"/>
              <a:t> name</a:t>
            </a:r>
            <a:r>
              <a:rPr lang="en-US" sz="2400" dirty="0"/>
              <a:t>)</a:t>
            </a:r>
            <a:r>
              <a:rPr lang="en-US" sz="2400" dirty="0"/>
              <a:t> </a:t>
            </a:r>
            <a:r>
              <a:rPr lang="en-US" sz="2400" dirty="0"/>
              <a:t>{</a:t>
            </a:r>
            <a:r>
              <a:rPr lang="en-US" sz="2400" dirty="0"/>
              <a:t> </a:t>
            </a:r>
            <a:r>
              <a:rPr lang="en-US" sz="2400" dirty="0" smtClean="0"/>
              <a:t>	</a:t>
            </a:r>
            <a:r>
              <a:rPr lang="en-US" sz="2400" dirty="0" err="1" smtClean="0"/>
              <a:t>System.out.</a:t>
            </a:r>
            <a:r>
              <a:rPr lang="en-US" sz="2400" b="1" dirty="0" err="1" smtClean="0"/>
              <a:t>println</a:t>
            </a:r>
            <a:r>
              <a:rPr lang="en-US" sz="2400" dirty="0"/>
              <a:t>("Hi "</a:t>
            </a:r>
            <a:r>
              <a:rPr lang="en-US" sz="2400" dirty="0"/>
              <a:t> </a:t>
            </a:r>
            <a:r>
              <a:rPr lang="en-US" sz="2400" dirty="0"/>
              <a:t>+</a:t>
            </a:r>
            <a:r>
              <a:rPr lang="en-US" sz="2400" dirty="0"/>
              <a:t> name </a:t>
            </a:r>
            <a:r>
              <a:rPr lang="en-US" sz="2400" dirty="0"/>
              <a:t>+</a:t>
            </a:r>
            <a:r>
              <a:rPr lang="en-US" sz="2400" dirty="0"/>
              <a:t> </a:t>
            </a:r>
            <a:r>
              <a:rPr lang="en-US" sz="2400" dirty="0"/>
              <a:t>", </a:t>
            </a:r>
            <a:r>
              <a:rPr lang="en-US" sz="2400" dirty="0" smtClean="0"/>
              <a:t>	greetings </a:t>
            </a:r>
            <a:r>
              <a:rPr lang="en-US" sz="2400" dirty="0"/>
              <a:t>from the world of methods!");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203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can have more than one parameter per method.</a:t>
            </a:r>
          </a:p>
          <a:p>
            <a:pPr marL="0" indent="0">
              <a:buNone/>
            </a:pPr>
            <a:r>
              <a:rPr lang="en-US" sz="2400" b="1" dirty="0"/>
              <a:t>public</a:t>
            </a:r>
            <a:r>
              <a:rPr lang="en-US" sz="2400" dirty="0"/>
              <a:t> </a:t>
            </a:r>
            <a:r>
              <a:rPr lang="en-US" sz="2400" b="1" dirty="0"/>
              <a:t>static</a:t>
            </a:r>
            <a:r>
              <a:rPr lang="en-US" sz="2400" dirty="0"/>
              <a:t> </a:t>
            </a:r>
            <a:r>
              <a:rPr lang="en-US" sz="2400" dirty="0"/>
              <a:t>void</a:t>
            </a:r>
            <a:r>
              <a:rPr lang="en-US" sz="2400" dirty="0"/>
              <a:t> </a:t>
            </a:r>
            <a:r>
              <a:rPr lang="en-US" sz="2400" b="1" dirty="0"/>
              <a:t>greet</a:t>
            </a:r>
            <a:r>
              <a:rPr lang="en-US" sz="2400" dirty="0"/>
              <a:t>(String</a:t>
            </a:r>
            <a:r>
              <a:rPr lang="en-US" sz="2400" dirty="0"/>
              <a:t> name</a:t>
            </a:r>
            <a:r>
              <a:rPr lang="en-US" sz="2400" dirty="0"/>
              <a:t>,</a:t>
            </a:r>
            <a:r>
              <a:rPr lang="en-US" sz="2400" dirty="0"/>
              <a:t> </a:t>
            </a:r>
            <a:r>
              <a:rPr lang="en-US" sz="2400" dirty="0"/>
              <a:t>String</a:t>
            </a:r>
            <a:r>
              <a:rPr lang="en-US" sz="2400" dirty="0"/>
              <a:t> </a:t>
            </a:r>
            <a:r>
              <a:rPr lang="en-US" sz="2400" dirty="0" smtClean="0"/>
              <a:t>name2) </a:t>
            </a:r>
            <a:r>
              <a:rPr lang="en-US" sz="2400" dirty="0"/>
              <a:t>{</a:t>
            </a:r>
            <a:r>
              <a:rPr lang="en-US" sz="2400" dirty="0"/>
              <a:t> </a:t>
            </a:r>
            <a:r>
              <a:rPr lang="en-US" sz="2400" dirty="0" smtClean="0"/>
              <a:t>	</a:t>
            </a:r>
            <a:r>
              <a:rPr lang="en-US" sz="2400" dirty="0" err="1" smtClean="0"/>
              <a:t>System.out.</a:t>
            </a:r>
            <a:r>
              <a:rPr lang="en-US" sz="2400" b="1" dirty="0" err="1" smtClean="0"/>
              <a:t>println</a:t>
            </a:r>
            <a:r>
              <a:rPr lang="en-US" sz="2400" dirty="0"/>
              <a:t>("Hi "</a:t>
            </a:r>
            <a:r>
              <a:rPr lang="en-US" sz="2400" dirty="0"/>
              <a:t> </a:t>
            </a:r>
            <a:r>
              <a:rPr lang="en-US" sz="2400" dirty="0"/>
              <a:t>+</a:t>
            </a:r>
            <a:r>
              <a:rPr lang="en-US" sz="2400" dirty="0"/>
              <a:t> name </a:t>
            </a:r>
            <a:r>
              <a:rPr lang="en-US" sz="2400" dirty="0"/>
              <a:t>+</a:t>
            </a:r>
            <a:r>
              <a:rPr lang="en-US" sz="2400" dirty="0"/>
              <a:t> </a:t>
            </a:r>
            <a:r>
              <a:rPr lang="en-US" sz="2400" dirty="0" smtClean="0"/>
              <a:t> “and” </a:t>
            </a:r>
            <a:r>
              <a:rPr lang="en-US" sz="2400" dirty="0"/>
              <a:t>+</a:t>
            </a:r>
            <a:r>
              <a:rPr lang="en-US" sz="2400" dirty="0"/>
              <a:t> </a:t>
            </a:r>
            <a:r>
              <a:rPr lang="en-US" sz="2400" dirty="0" smtClean="0"/>
              <a:t>	name2); 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381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calling other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Methods can also be called from outside of </a:t>
            </a:r>
            <a:r>
              <a:rPr lang="en-US" i="1" dirty="0" smtClean="0"/>
              <a:t>main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322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25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0" t="21230" r="21132" b="25198"/>
          <a:stretch/>
        </p:blipFill>
        <p:spPr bwMode="auto">
          <a:xfrm>
            <a:off x="1219200" y="1064986"/>
            <a:ext cx="6477000" cy="320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142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39 Part 1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0" t="23413" r="19905" b="14881"/>
          <a:stretch/>
        </p:blipFill>
        <p:spPr bwMode="auto">
          <a:xfrm>
            <a:off x="914400" y="1047750"/>
            <a:ext cx="7335475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475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39 Part 2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0" t="37897" r="20575" b="26984"/>
          <a:stretch/>
        </p:blipFill>
        <p:spPr bwMode="auto">
          <a:xfrm>
            <a:off x="609600" y="1352550"/>
            <a:ext cx="7997371" cy="2569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827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39 Part 3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7" t="25992" r="20351" b="54167"/>
          <a:stretch/>
        </p:blipFill>
        <p:spPr bwMode="auto">
          <a:xfrm>
            <a:off x="228600" y="1809750"/>
            <a:ext cx="8781143" cy="1582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19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39 Part 4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2" t="50000" r="19905" b="27183"/>
          <a:stretch/>
        </p:blipFill>
        <p:spPr bwMode="auto">
          <a:xfrm>
            <a:off x="457200" y="1657350"/>
            <a:ext cx="8069943" cy="1669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739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41 (BONUS)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8" t="38690" r="20351" b="24206"/>
          <a:stretch/>
        </p:blipFill>
        <p:spPr bwMode="auto">
          <a:xfrm>
            <a:off x="609600" y="1276350"/>
            <a:ext cx="8040914" cy="2714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355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41 Part 1 (BONUS)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0" t="38294" r="20575" b="18254"/>
          <a:stretch/>
        </p:blipFill>
        <p:spPr bwMode="auto">
          <a:xfrm>
            <a:off x="457200" y="1047750"/>
            <a:ext cx="7997371" cy="317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712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41 Part 2 (BONUS)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8" t="34722" r="20463" b="25794"/>
          <a:stretch/>
        </p:blipFill>
        <p:spPr bwMode="auto">
          <a:xfrm>
            <a:off x="609600" y="1200150"/>
            <a:ext cx="8026400" cy="2888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07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41 Part 3 (BONUS)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8" t="39484" r="20463" b="24207"/>
          <a:stretch/>
        </p:blipFill>
        <p:spPr bwMode="auto">
          <a:xfrm>
            <a:off x="533400" y="1352550"/>
            <a:ext cx="8026400" cy="2656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018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26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2" t="19892" r="20240" b="11347"/>
          <a:stretch/>
        </p:blipFill>
        <p:spPr bwMode="auto">
          <a:xfrm>
            <a:off x="0" y="1066032"/>
            <a:ext cx="6400800" cy="3968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800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Previously learned about while(true) and break.</a:t>
            </a:r>
          </a:p>
          <a:p>
            <a:r>
              <a:rPr lang="en-US" dirty="0" smtClean="0"/>
              <a:t>But you can use the place where ‘true’ is to define how many loops you want.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37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27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2" t="39286" r="19682" b="29687"/>
          <a:stretch/>
        </p:blipFill>
        <p:spPr bwMode="auto">
          <a:xfrm>
            <a:off x="609600" y="1428750"/>
            <a:ext cx="8098972" cy="2269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29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28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4" t="40278" r="20463" b="22222"/>
          <a:stretch/>
        </p:blipFill>
        <p:spPr bwMode="auto">
          <a:xfrm>
            <a:off x="533400" y="1276350"/>
            <a:ext cx="7968344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54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29 (BONUS)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2" t="34921" r="20240" b="40277"/>
          <a:stretch/>
        </p:blipFill>
        <p:spPr bwMode="auto">
          <a:xfrm>
            <a:off x="609600" y="1504950"/>
            <a:ext cx="8026400" cy="181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93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30 (BONUS)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2" t="44047" r="17116" b="12302"/>
          <a:stretch/>
        </p:blipFill>
        <p:spPr bwMode="auto">
          <a:xfrm>
            <a:off x="457200" y="1047750"/>
            <a:ext cx="8432800" cy="3193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13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372</Words>
  <Application>Microsoft Office PowerPoint</Application>
  <PresentationFormat>On-screen Show (16:9)</PresentationFormat>
  <Paragraphs>79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AP Computer Science A</vt:lpstr>
      <vt:lpstr>Changing Variables</vt:lpstr>
      <vt:lpstr>Exercise 25</vt:lpstr>
      <vt:lpstr>Exercise 26</vt:lpstr>
      <vt:lpstr>More Loops</vt:lpstr>
      <vt:lpstr>Exercise 27</vt:lpstr>
      <vt:lpstr>Exercise 28</vt:lpstr>
      <vt:lpstr>Exercise 29 (BONUS)</vt:lpstr>
      <vt:lpstr>Exercise 30 (BONUS)</vt:lpstr>
      <vt:lpstr>Assignment Operations</vt:lpstr>
      <vt:lpstr>Exercise 32</vt:lpstr>
      <vt:lpstr>Exercise 33</vt:lpstr>
      <vt:lpstr>Exercise 34 (BONUS)</vt:lpstr>
      <vt:lpstr>Infinite Loop</vt:lpstr>
      <vt:lpstr>Infinite Loop</vt:lpstr>
      <vt:lpstr>Ending a while Loop</vt:lpstr>
      <vt:lpstr>Exercise 36 Part 1</vt:lpstr>
      <vt:lpstr>Exercise 36 Part 2</vt:lpstr>
      <vt:lpstr>Exercise 36 Part 3</vt:lpstr>
      <vt:lpstr>Exercise 36 Part 4 (Bonus)</vt:lpstr>
      <vt:lpstr>Exercise 36 Part 5 (Bonus)</vt:lpstr>
      <vt:lpstr>Methods</vt:lpstr>
      <vt:lpstr>Making our own Methods</vt:lpstr>
      <vt:lpstr>Making our own Methods</vt:lpstr>
      <vt:lpstr>Exercise 37</vt:lpstr>
      <vt:lpstr>Exercise 38</vt:lpstr>
      <vt:lpstr>Method Parameters</vt:lpstr>
      <vt:lpstr>Many parameters</vt:lpstr>
      <vt:lpstr>Methods calling other methods</vt:lpstr>
      <vt:lpstr>Exercise 39 Part 1</vt:lpstr>
      <vt:lpstr>Exercise 39 Part 2</vt:lpstr>
      <vt:lpstr>Exercise 39 Part 3</vt:lpstr>
      <vt:lpstr>Exercise 39 Part 4</vt:lpstr>
      <vt:lpstr>Exercise 41 (BONUS)</vt:lpstr>
      <vt:lpstr>Exercise 41 Part 1 (BONUS)</vt:lpstr>
      <vt:lpstr>Exercise 41 Part 2 (BONUS)</vt:lpstr>
      <vt:lpstr>Exercise 41 Part 3 (BONUS)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thinkpad</dc:creator>
  <cp:lastModifiedBy>thinkpad</cp:lastModifiedBy>
  <cp:revision>27</cp:revision>
  <dcterms:created xsi:type="dcterms:W3CDTF">2019-08-26T06:17:29Z</dcterms:created>
  <dcterms:modified xsi:type="dcterms:W3CDTF">2019-10-10T06:49:05Z</dcterms:modified>
</cp:coreProperties>
</file>