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790D8-75BF-4468-B9DC-AD7B2F261382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3BD09-6A77-4C85-A1DC-B9DA33CB971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856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3BD09-6A77-4C85-A1DC-B9DA33CB971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3857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48D58-DE06-7BD2-6472-747DEE73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907B15-67D9-8B41-21D0-8FFF138BA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276A7-AA5C-2D49-C634-D80E9B39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70160F-C8B9-D13D-3C0F-EE4798A0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27B99-DE1C-4AD4-4B05-FC71BE53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682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D1C93-15AF-0A74-2EBD-1AE972C1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4D857A-9F0E-4639-ABBF-3778F492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F41BF-5567-960D-C2E1-FB94969A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4FF2D-D25D-254D-F1BF-26A6C06E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688EC-59E9-A98A-6406-2B0E6F1D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10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0B8BCB-79F7-56FC-644D-1580DD198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79A5CD-6708-708D-FC5B-BE6E7A1E7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CFEFF5-69D3-7FFF-006A-63B88C5A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98AD00-645C-9AF7-BB92-0D87FE1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1A2CB5-9EF9-1AC8-3250-E187C121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884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75276-CF18-C0A9-72CA-1FD3FC39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073E2-7DAD-5212-3CD7-9AD42A6AC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D44012-3A62-4912-5FF8-8DD096D2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331629-FC5A-4925-B7D5-A0890D4B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75AC3-DCEC-85A4-C5E7-16647BCA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520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8A45B-492C-3390-01D5-5B907C03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2E4B42-DACB-E374-2F37-9772FA50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38B923-CA8C-B57C-ED67-AFA3412A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30138-E444-E775-F86B-2619F3BA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AA79A-0256-0B62-C3C7-3BAB8C52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165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05A42-361F-3759-1D16-CBCE4945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E3D1D-0396-4C2C-9711-9501154B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68D9F-F21A-8587-BF7A-E57DEBA3E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4C3249-66B2-1709-9AEA-5BCD26B1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40E0ED-4C1A-24A9-0E28-3ABC5EAD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236599-C1C6-265C-5016-011C6E7E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69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57BBA-4E4D-2878-246C-B36BC566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7E646-39DF-C72D-1132-815C75D0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A36096-DD00-5D7B-96B4-0CCC15F7E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1F7C35-AD0F-D2BA-1120-9A707F7FE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BFD268-C4FB-5051-41FE-B90517354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32CB2E-D197-4A3A-E3A6-6A19BDAB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06770E-261F-4C73-A65B-5D581F9B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3C66D5-2952-E98A-9C2A-4DB983DD7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019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A5571-7118-EABB-8444-73374AC8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A379F1-B7EA-AD1D-551E-AE9749AC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37582D-11D7-D0EE-C83C-8F9DF076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495DBA-1E0E-6759-0679-3BA58F9F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211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0B878E-CA31-31B4-9D4F-3EAAFA08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CBA00D-5969-9455-1E6F-C8511E65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062387-0229-835E-EC0C-E8BE06C8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08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194CB-E58B-EE28-84BA-F458BA20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FCD1F4-CEDE-8067-B0AE-7B7238C4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CEF917-D637-DF7F-D99C-C52C7B59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525C4A-7D52-59E4-F830-82C2667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9895B6-8CED-9499-540B-98D10269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4C9B58-2526-8C11-45A2-0E42D589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967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0BD98-0370-9B3F-2494-A129B934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6F332E-60AF-F903-89F5-E048CBEBD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B22D5D-60F0-5761-3B1D-AD956C9BD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C75435-AEBB-256A-9E6A-99910019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74B344-ACEF-0ECD-4CFF-BC8F748B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B5416B-B11F-40D6-2CBD-B165485F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698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2710B8-E2B1-4918-F6CC-F020ED93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ECD8C9-305A-C74A-44BF-AF76F460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013F8-B01D-214D-6F7C-7E8C4A229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7D8BA-2BB0-4A98-8A20-7C89C03AC27C}" type="datetimeFigureOut">
              <a:rPr lang="de-AT" smtClean="0"/>
              <a:t>01.10.2024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D504B4-E2D3-4DA0-CCD6-52F549BA7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1FA99-550C-A7A4-AFC1-A57DD2E6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BD68E-A991-4C02-BE64-1064C1F3B37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013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DBD962-7384-EDBB-620B-21A9D5620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de-DE" sz="2900" dirty="0">
                <a:solidFill>
                  <a:schemeClr val="bg1"/>
                </a:solidFill>
              </a:rPr>
              <a:t>Property Access </a:t>
            </a:r>
            <a:br>
              <a:rPr lang="de-DE" sz="2900" dirty="0">
                <a:solidFill>
                  <a:schemeClr val="bg1"/>
                </a:solidFill>
              </a:rPr>
            </a:br>
            <a:r>
              <a:rPr lang="de-DE" sz="2900" dirty="0">
                <a:solidFill>
                  <a:schemeClr val="bg1"/>
                </a:solidFill>
              </a:rPr>
              <a:t>&amp;</a:t>
            </a:r>
            <a:br>
              <a:rPr lang="de-DE" sz="2900" dirty="0">
                <a:solidFill>
                  <a:schemeClr val="bg1"/>
                </a:solidFill>
              </a:rPr>
            </a:br>
            <a:r>
              <a:rPr lang="de-DE" sz="2900" dirty="0">
                <a:solidFill>
                  <a:schemeClr val="bg1"/>
                </a:solidFill>
              </a:rPr>
              <a:t>slice</a:t>
            </a:r>
            <a:br>
              <a:rPr lang="de-DE" sz="2900" dirty="0">
                <a:solidFill>
                  <a:schemeClr val="bg1"/>
                </a:solidFill>
              </a:rPr>
            </a:br>
            <a:r>
              <a:rPr lang="de-DE" sz="2900" dirty="0">
                <a:solidFill>
                  <a:schemeClr val="bg1"/>
                </a:solidFill>
              </a:rPr>
              <a:t>&amp;</a:t>
            </a:r>
            <a:br>
              <a:rPr lang="de-DE" sz="2900" dirty="0">
                <a:solidFill>
                  <a:schemeClr val="bg1"/>
                </a:solidFill>
              </a:rPr>
            </a:br>
            <a:r>
              <a:rPr lang="de-DE" sz="2900" dirty="0" err="1">
                <a:solidFill>
                  <a:schemeClr val="bg1"/>
                </a:solidFill>
              </a:rPr>
              <a:t>replace</a:t>
            </a:r>
            <a:endParaRPr lang="de-AT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1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5E76D7E-D181-E4F4-C8FA-C3C9DC07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de-DE" sz="4000"/>
              <a:t>Property Access</a:t>
            </a:r>
            <a:endParaRPr lang="de-AT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37B85-DFCD-3080-CED2-1E368A5E1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chemeClr val="tx1">
                    <a:alpha val="80000"/>
                  </a:schemeClr>
                </a:solidFill>
              </a:rPr>
              <a:t>String erstellen und auf einem Bestimmten Buchstaben zugreifen. (nummeriert).</a:t>
            </a:r>
          </a:p>
          <a:p>
            <a:pPr marL="0" indent="0">
              <a:buNone/>
            </a:pPr>
            <a:endParaRPr lang="de-DE" sz="24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de-AT" sz="2400">
                <a:solidFill>
                  <a:schemeClr val="tx1">
                    <a:alpha val="80000"/>
                  </a:schemeClr>
                </a:solidFill>
              </a:rPr>
              <a:t>Let text = „HELLO WORLD“;</a:t>
            </a:r>
          </a:p>
          <a:p>
            <a:pPr marL="0" indent="0">
              <a:buNone/>
            </a:pPr>
            <a:r>
              <a:rPr lang="de-AT" sz="2400">
                <a:solidFill>
                  <a:schemeClr val="tx1">
                    <a:alpha val="80000"/>
                  </a:schemeClr>
                </a:solidFill>
              </a:rPr>
              <a:t>document.getElementbyId(„demo“).innerHTML = text[0];</a:t>
            </a:r>
          </a:p>
          <a:p>
            <a:pPr marL="0" indent="0">
              <a:buNone/>
            </a:pPr>
            <a:r>
              <a:rPr lang="de-AT" sz="2400">
                <a:solidFill>
                  <a:schemeClr val="tx1">
                    <a:alpha val="80000"/>
                  </a:schemeClr>
                </a:solidFill>
              </a:rPr>
              <a:t>Ergebnis</a:t>
            </a:r>
          </a:p>
          <a:p>
            <a:pPr marL="0" indent="0">
              <a:buNone/>
            </a:pPr>
            <a:r>
              <a:rPr lang="de-AT" sz="2400">
                <a:solidFill>
                  <a:schemeClr val="tx1">
                    <a:alpha val="80000"/>
                  </a:schemeClr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633089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917682-4F4C-2A65-D88E-506091F3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slice</a:t>
            </a:r>
            <a:endParaRPr lang="de-AT" sz="40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F000C-FECF-4403-A9B7-11FACB78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bg1">
                    <a:alpha val="80000"/>
                  </a:schemeClr>
                </a:solidFill>
              </a:rPr>
              <a:t>Von einem String eine bestimme stelle </a:t>
            </a:r>
            <a:r>
              <a:rPr lang="de-DE" sz="2400" dirty="0" err="1">
                <a:solidFill>
                  <a:schemeClr val="bg1">
                    <a:alpha val="80000"/>
                  </a:schemeClr>
                </a:solidFill>
              </a:rPr>
              <a:t>auschneiden</a:t>
            </a:r>
            <a:r>
              <a:rPr lang="de-DE" sz="2400" dirty="0">
                <a:solidFill>
                  <a:schemeClr val="bg1">
                    <a:alpha val="80000"/>
                  </a:schemeClr>
                </a:solidFill>
              </a:rPr>
              <a:t> und schreiben.</a:t>
            </a:r>
          </a:p>
          <a:p>
            <a:pPr marL="0" indent="0">
              <a:buNone/>
            </a:pPr>
            <a:r>
              <a:rPr lang="de-AT" sz="2400" dirty="0" err="1">
                <a:solidFill>
                  <a:schemeClr val="bg1">
                    <a:alpha val="80000"/>
                  </a:schemeClr>
                </a:solidFill>
              </a:rPr>
              <a:t>Let</a:t>
            </a:r>
            <a:r>
              <a:rPr lang="de-AT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de-AT" sz="2400" dirty="0" err="1">
                <a:solidFill>
                  <a:schemeClr val="bg1">
                    <a:alpha val="80000"/>
                  </a:schemeClr>
                </a:solidFill>
              </a:rPr>
              <a:t>text</a:t>
            </a:r>
            <a:r>
              <a:rPr lang="de-AT" sz="2400" dirty="0">
                <a:solidFill>
                  <a:schemeClr val="bg1">
                    <a:alpha val="80000"/>
                  </a:schemeClr>
                </a:solidFill>
              </a:rPr>
              <a:t> = „</a:t>
            </a:r>
            <a:r>
              <a:rPr lang="de-AT" sz="2400" dirty="0" err="1">
                <a:solidFill>
                  <a:schemeClr val="bg1">
                    <a:alpha val="80000"/>
                  </a:schemeClr>
                </a:solidFill>
              </a:rPr>
              <a:t>Banana</a:t>
            </a:r>
            <a:r>
              <a:rPr lang="de-AT" sz="2400" dirty="0">
                <a:solidFill>
                  <a:schemeClr val="bg1">
                    <a:alpha val="80000"/>
                  </a:schemeClr>
                </a:solidFill>
              </a:rPr>
              <a:t>, Kiwi, Apple“;</a:t>
            </a:r>
          </a:p>
          <a:p>
            <a:pPr marL="0" indent="0">
              <a:buNone/>
            </a:pPr>
            <a:r>
              <a:rPr lang="de-AT" sz="2400" dirty="0" err="1">
                <a:solidFill>
                  <a:schemeClr val="bg1">
                    <a:alpha val="80000"/>
                  </a:schemeClr>
                </a:solidFill>
              </a:rPr>
              <a:t>Let</a:t>
            </a:r>
            <a:r>
              <a:rPr lang="de-AT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de-AT" sz="2400" dirty="0" err="1">
                <a:solidFill>
                  <a:schemeClr val="bg1">
                    <a:alpha val="80000"/>
                  </a:schemeClr>
                </a:solidFill>
              </a:rPr>
              <a:t>part</a:t>
            </a:r>
            <a:r>
              <a:rPr lang="de-AT" sz="2400" dirty="0">
                <a:solidFill>
                  <a:schemeClr val="bg1">
                    <a:alpha val="80000"/>
                  </a:schemeClr>
                </a:solidFill>
              </a:rPr>
              <a:t> = </a:t>
            </a:r>
            <a:r>
              <a:rPr lang="de-AT" sz="2400" dirty="0" err="1">
                <a:solidFill>
                  <a:schemeClr val="bg1">
                    <a:alpha val="80000"/>
                  </a:schemeClr>
                </a:solidFill>
              </a:rPr>
              <a:t>text.slice</a:t>
            </a:r>
            <a:r>
              <a:rPr lang="de-AT" sz="2400" dirty="0">
                <a:solidFill>
                  <a:schemeClr val="bg1">
                    <a:alpha val="80000"/>
                  </a:schemeClr>
                </a:solidFill>
              </a:rPr>
              <a:t>(0,5);</a:t>
            </a:r>
          </a:p>
          <a:p>
            <a:pPr marL="0" indent="0">
              <a:buNone/>
            </a:pPr>
            <a:r>
              <a:rPr lang="de-AT" sz="2400" dirty="0" err="1">
                <a:solidFill>
                  <a:schemeClr val="bg1">
                    <a:alpha val="80000"/>
                  </a:schemeClr>
                </a:solidFill>
              </a:rPr>
              <a:t>Banana</a:t>
            </a:r>
            <a:endParaRPr lang="de-AT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Fußzeile">
            <a:extLst>
              <a:ext uri="{FF2B5EF4-FFF2-40B4-BE49-F238E27FC236}">
                <a16:creationId xmlns:a16="http://schemas.microsoft.com/office/drawing/2014/main" id="{EA1FDCD1-C25D-36D2-914D-A99D9B35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4814" y="1350833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F78C84-45ED-E81D-3178-94F86068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Replace</a:t>
            </a:r>
            <a:endParaRPr lang="de-AT" sz="400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207B8-0E3D-EB8D-698A-A0D74B88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>
                <a:solidFill>
                  <a:schemeClr val="bg1">
                    <a:alpha val="80000"/>
                  </a:schemeClr>
                </a:solidFill>
              </a:rPr>
              <a:t>Strings werden ersetzt mit einem anderen String ersetzt</a:t>
            </a:r>
          </a:p>
          <a:p>
            <a:pPr marL="0" indent="0">
              <a:buNone/>
            </a:pPr>
            <a:endParaRPr lang="de-DE" sz="240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de-AT" sz="240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BB6C69F-7E93-BC80-7AF8-80491C346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2040122"/>
            <a:ext cx="4369112" cy="16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Breitbild</PresentationFormat>
  <Paragraphs>16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Property Access  &amp; slice &amp; replace</vt:lpstr>
      <vt:lpstr>Property Access</vt:lpstr>
      <vt:lpstr>slice</vt:lpstr>
      <vt:lpstr>Replace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Jovanovic Marko</dc:creator>
  <cp:lastModifiedBy>Jovanovic Marko</cp:lastModifiedBy>
  <cp:revision>5</cp:revision>
  <dcterms:created xsi:type="dcterms:W3CDTF">2024-10-01T12:44:06Z</dcterms:created>
  <dcterms:modified xsi:type="dcterms:W3CDTF">2024-10-01T13:30:13Z</dcterms:modified>
</cp:coreProperties>
</file>