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E5B5-6CB4-43B2-9D5C-161D453AAA08}" v="57" dt="2022-03-29T07:34:54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思慧 吳" userId="f48449884278e966" providerId="LiveId" clId="{0A2BE5B5-6CB4-43B2-9D5C-161D453AAA08}"/>
    <pc:docChg chg="undo custSel addSld delSld modSld">
      <pc:chgData name="思慧 吳" userId="f48449884278e966" providerId="LiveId" clId="{0A2BE5B5-6CB4-43B2-9D5C-161D453AAA08}" dt="2022-03-29T07:34:54.085" v="394" actId="5736"/>
      <pc:docMkLst>
        <pc:docMk/>
      </pc:docMkLst>
      <pc:sldChg chg="addSp delSp modSp new mod">
        <pc:chgData name="思慧 吳" userId="f48449884278e966" providerId="LiveId" clId="{0A2BE5B5-6CB4-43B2-9D5C-161D453AAA08}" dt="2022-03-29T07:31:23.747" v="271" actId="1076"/>
        <pc:sldMkLst>
          <pc:docMk/>
          <pc:sldMk cId="642479395" sldId="256"/>
        </pc:sldMkLst>
        <pc:spChg chg="del">
          <ac:chgData name="思慧 吳" userId="f48449884278e966" providerId="LiveId" clId="{0A2BE5B5-6CB4-43B2-9D5C-161D453AAA08}" dt="2022-03-14T12:29:18.995" v="1" actId="478"/>
          <ac:spMkLst>
            <pc:docMk/>
            <pc:sldMk cId="642479395" sldId="256"/>
            <ac:spMk id="2" creationId="{4703817E-31BC-43A2-A382-D0DF2B7465B1}"/>
          </ac:spMkLst>
        </pc:spChg>
        <pc:spChg chg="del">
          <ac:chgData name="思慧 吳" userId="f48449884278e966" providerId="LiveId" clId="{0A2BE5B5-6CB4-43B2-9D5C-161D453AAA08}" dt="2022-03-14T12:29:19.957" v="2" actId="478"/>
          <ac:spMkLst>
            <pc:docMk/>
            <pc:sldMk cId="642479395" sldId="256"/>
            <ac:spMk id="3" creationId="{DCF9A75A-122B-4DF6-A34E-3F7F173B391C}"/>
          </ac:spMkLst>
        </pc:spChg>
        <pc:spChg chg="add mod">
          <ac:chgData name="思慧 吳" userId="f48449884278e966" providerId="LiveId" clId="{0A2BE5B5-6CB4-43B2-9D5C-161D453AAA08}" dt="2022-03-29T07:31:00.280" v="266" actId="1076"/>
          <ac:spMkLst>
            <pc:docMk/>
            <pc:sldMk cId="642479395" sldId="256"/>
            <ac:spMk id="6" creationId="{43DDCD53-9A22-4B74-837A-CF80D140D4D0}"/>
          </ac:spMkLst>
        </pc:spChg>
        <pc:spChg chg="add mod">
          <ac:chgData name="思慧 吳" userId="f48449884278e966" providerId="LiveId" clId="{0A2BE5B5-6CB4-43B2-9D5C-161D453AAA08}" dt="2022-03-29T07:30:49.648" v="264" actId="403"/>
          <ac:spMkLst>
            <pc:docMk/>
            <pc:sldMk cId="642479395" sldId="256"/>
            <ac:spMk id="7" creationId="{CE53410A-E8B4-4868-BF6F-721FE9DB5C9E}"/>
          </ac:spMkLst>
        </pc:spChg>
        <pc:spChg chg="add mod">
          <ac:chgData name="思慧 吳" userId="f48449884278e966" providerId="LiveId" clId="{0A2BE5B5-6CB4-43B2-9D5C-161D453AAA08}" dt="2022-03-29T07:30:49.648" v="264" actId="403"/>
          <ac:spMkLst>
            <pc:docMk/>
            <pc:sldMk cId="642479395" sldId="256"/>
            <ac:spMk id="8" creationId="{0117C064-3CD9-4557-8A87-21287E40F24A}"/>
          </ac:spMkLst>
        </pc:spChg>
        <pc:spChg chg="add mod">
          <ac:chgData name="思慧 吳" userId="f48449884278e966" providerId="LiveId" clId="{0A2BE5B5-6CB4-43B2-9D5C-161D453AAA08}" dt="2022-03-29T07:30:49.648" v="264" actId="403"/>
          <ac:spMkLst>
            <pc:docMk/>
            <pc:sldMk cId="642479395" sldId="256"/>
            <ac:spMk id="10" creationId="{FFE75A81-C54F-417C-A0C2-DA39FFFEEDA9}"/>
          </ac:spMkLst>
        </pc:spChg>
        <pc:spChg chg="add del mod">
          <ac:chgData name="思慧 吳" userId="f48449884278e966" providerId="LiveId" clId="{0A2BE5B5-6CB4-43B2-9D5C-161D453AAA08}" dt="2022-03-14T12:33:41.010" v="25" actId="767"/>
          <ac:spMkLst>
            <pc:docMk/>
            <pc:sldMk cId="642479395" sldId="256"/>
            <ac:spMk id="11" creationId="{DB534924-99D6-4FF6-B7D9-4CD10498950A}"/>
          </ac:spMkLst>
        </pc:spChg>
        <pc:spChg chg="add mod">
          <ac:chgData name="思慧 吳" userId="f48449884278e966" providerId="LiveId" clId="{0A2BE5B5-6CB4-43B2-9D5C-161D453AAA08}" dt="2022-03-29T07:31:12.298" v="269" actId="1076"/>
          <ac:spMkLst>
            <pc:docMk/>
            <pc:sldMk cId="642479395" sldId="256"/>
            <ac:spMk id="12" creationId="{31A98E95-BB79-430A-9998-DDDF885B6B60}"/>
          </ac:spMkLst>
        </pc:spChg>
        <pc:spChg chg="add mod">
          <ac:chgData name="思慧 吳" userId="f48449884278e966" providerId="LiveId" clId="{0A2BE5B5-6CB4-43B2-9D5C-161D453AAA08}" dt="2022-03-29T07:31:04.065" v="267" actId="1076"/>
          <ac:spMkLst>
            <pc:docMk/>
            <pc:sldMk cId="642479395" sldId="256"/>
            <ac:spMk id="13" creationId="{4383DF41-7C61-4043-923F-D5BEE07E3B0A}"/>
          </ac:spMkLst>
        </pc:spChg>
        <pc:spChg chg="add mod">
          <ac:chgData name="思慧 吳" userId="f48449884278e966" providerId="LiveId" clId="{0A2BE5B5-6CB4-43B2-9D5C-161D453AAA08}" dt="2022-03-29T07:30:49.648" v="264" actId="403"/>
          <ac:spMkLst>
            <pc:docMk/>
            <pc:sldMk cId="642479395" sldId="256"/>
            <ac:spMk id="14" creationId="{DFEB953F-A8F4-4BC0-BFD3-48812021915D}"/>
          </ac:spMkLst>
        </pc:spChg>
        <pc:spChg chg="add mod">
          <ac:chgData name="思慧 吳" userId="f48449884278e966" providerId="LiveId" clId="{0A2BE5B5-6CB4-43B2-9D5C-161D453AAA08}" dt="2022-03-29T07:31:23.747" v="271" actId="1076"/>
          <ac:spMkLst>
            <pc:docMk/>
            <pc:sldMk cId="642479395" sldId="256"/>
            <ac:spMk id="15" creationId="{8C53E064-AAA1-45A2-949B-723A0E8C61E8}"/>
          </ac:spMkLst>
        </pc:spChg>
        <pc:grpChg chg="add mod">
          <ac:chgData name="思慧 吳" userId="f48449884278e966" providerId="LiveId" clId="{0A2BE5B5-6CB4-43B2-9D5C-161D453AAA08}" dt="2022-03-14T12:36:01.046" v="116" actId="164"/>
          <ac:grpSpMkLst>
            <pc:docMk/>
            <pc:sldMk cId="642479395" sldId="256"/>
            <ac:grpSpMk id="9" creationId="{FCAAD99B-6CFF-4C8B-8C97-FE0EBF321D14}"/>
          </ac:grpSpMkLst>
        </pc:grpChg>
        <pc:grpChg chg="add mod">
          <ac:chgData name="思慧 吳" userId="f48449884278e966" providerId="LiveId" clId="{0A2BE5B5-6CB4-43B2-9D5C-161D453AAA08}" dt="2022-03-14T12:36:01.046" v="116" actId="164"/>
          <ac:grpSpMkLst>
            <pc:docMk/>
            <pc:sldMk cId="642479395" sldId="256"/>
            <ac:grpSpMk id="16" creationId="{84C2667B-A549-487C-B81F-39A4E9F9B93F}"/>
          </ac:grpSpMkLst>
        </pc:grpChg>
      </pc:sldChg>
      <pc:sldChg chg="addSp delSp modSp new mod">
        <pc:chgData name="思慧 吳" userId="f48449884278e966" providerId="LiveId" clId="{0A2BE5B5-6CB4-43B2-9D5C-161D453AAA08}" dt="2022-03-29T07:34:54.085" v="394" actId="5736"/>
        <pc:sldMkLst>
          <pc:docMk/>
          <pc:sldMk cId="533258157" sldId="257"/>
        </pc:sldMkLst>
        <pc:spChg chg="del">
          <ac:chgData name="思慧 吳" userId="f48449884278e966" providerId="LiveId" clId="{0A2BE5B5-6CB4-43B2-9D5C-161D453AAA08}" dt="2022-03-14T12:36:32.072" v="119" actId="478"/>
          <ac:spMkLst>
            <pc:docMk/>
            <pc:sldMk cId="533258157" sldId="257"/>
            <ac:spMk id="2" creationId="{A4E4A834-E816-440C-A4B1-5FEAEC559BE9}"/>
          </ac:spMkLst>
        </pc:spChg>
        <pc:spChg chg="del">
          <ac:chgData name="思慧 吳" userId="f48449884278e966" providerId="LiveId" clId="{0A2BE5B5-6CB4-43B2-9D5C-161D453AAA08}" dt="2022-03-14T12:36:30.592" v="118" actId="478"/>
          <ac:spMkLst>
            <pc:docMk/>
            <pc:sldMk cId="533258157" sldId="257"/>
            <ac:spMk id="3" creationId="{3F392C69-6757-4D2E-AEDB-7256D61DEFC0}"/>
          </ac:spMkLst>
        </pc:spChg>
        <pc:spChg chg="add del">
          <ac:chgData name="思慧 吳" userId="f48449884278e966" providerId="LiveId" clId="{0A2BE5B5-6CB4-43B2-9D5C-161D453AAA08}" dt="2022-03-29T07:34:36.183" v="393" actId="11529"/>
          <ac:spMkLst>
            <pc:docMk/>
            <pc:sldMk cId="533258157" sldId="257"/>
            <ac:spMk id="4" creationId="{DF4FBA2D-5D48-436A-B9A4-48EC36B8F1B3}"/>
          </ac:spMkLst>
        </pc:spChg>
        <pc:graphicFrameChg chg="add mod modGraphic">
          <ac:chgData name="思慧 吳" userId="f48449884278e966" providerId="LiveId" clId="{0A2BE5B5-6CB4-43B2-9D5C-161D453AAA08}" dt="2022-03-29T07:34:54.085" v="394" actId="5736"/>
          <ac:graphicFrameMkLst>
            <pc:docMk/>
            <pc:sldMk cId="533258157" sldId="257"/>
            <ac:graphicFrameMk id="2" creationId="{BAD5D50C-E21D-4F20-B411-D8CA2578E2DA}"/>
          </ac:graphicFrameMkLst>
        </pc:graphicFrameChg>
        <pc:graphicFrameChg chg="add mod modGraphic">
          <ac:chgData name="思慧 吳" userId="f48449884278e966" providerId="LiveId" clId="{0A2BE5B5-6CB4-43B2-9D5C-161D453AAA08}" dt="2022-03-29T07:34:54.085" v="394" actId="5736"/>
          <ac:graphicFrameMkLst>
            <pc:docMk/>
            <pc:sldMk cId="533258157" sldId="257"/>
            <ac:graphicFrameMk id="3" creationId="{A7A7F340-8757-46CB-B69A-DFBB849C610E}"/>
          </ac:graphicFrameMkLst>
        </pc:graphicFrameChg>
      </pc:sldChg>
      <pc:sldChg chg="delSp new mod">
        <pc:chgData name="思慧 吳" userId="f48449884278e966" providerId="LiveId" clId="{0A2BE5B5-6CB4-43B2-9D5C-161D453AAA08}" dt="2022-03-14T12:36:37.999" v="122" actId="478"/>
        <pc:sldMkLst>
          <pc:docMk/>
          <pc:sldMk cId="1573571665" sldId="258"/>
        </pc:sldMkLst>
        <pc:spChg chg="del">
          <ac:chgData name="思慧 吳" userId="f48449884278e966" providerId="LiveId" clId="{0A2BE5B5-6CB4-43B2-9D5C-161D453AAA08}" dt="2022-03-14T12:36:37.999" v="122" actId="478"/>
          <ac:spMkLst>
            <pc:docMk/>
            <pc:sldMk cId="1573571665" sldId="258"/>
            <ac:spMk id="2" creationId="{A1C7B953-B406-461F-A609-8004B12C3B5D}"/>
          </ac:spMkLst>
        </pc:spChg>
        <pc:spChg chg="del">
          <ac:chgData name="思慧 吳" userId="f48449884278e966" providerId="LiveId" clId="{0A2BE5B5-6CB4-43B2-9D5C-161D453AAA08}" dt="2022-03-14T12:36:37.308" v="121" actId="478"/>
          <ac:spMkLst>
            <pc:docMk/>
            <pc:sldMk cId="1573571665" sldId="258"/>
            <ac:spMk id="3" creationId="{882FC3E1-22CF-4D4A-9FE1-EE13B304DE84}"/>
          </ac:spMkLst>
        </pc:spChg>
      </pc:sldChg>
      <pc:sldChg chg="add">
        <pc:chgData name="思慧 吳" userId="f48449884278e966" providerId="LiveId" clId="{0A2BE5B5-6CB4-43B2-9D5C-161D453AAA08}" dt="2022-03-14T12:36:40.327" v="123"/>
        <pc:sldMkLst>
          <pc:docMk/>
          <pc:sldMk cId="2396857782" sldId="259"/>
        </pc:sldMkLst>
      </pc:sldChg>
      <pc:sldChg chg="add">
        <pc:chgData name="思慧 吳" userId="f48449884278e966" providerId="LiveId" clId="{0A2BE5B5-6CB4-43B2-9D5C-161D453AAA08}" dt="2022-03-14T12:36:40.557" v="124"/>
        <pc:sldMkLst>
          <pc:docMk/>
          <pc:sldMk cId="2332502374" sldId="260"/>
        </pc:sldMkLst>
      </pc:sldChg>
      <pc:sldChg chg="add del">
        <pc:chgData name="思慧 吳" userId="f48449884278e966" providerId="LiveId" clId="{0A2BE5B5-6CB4-43B2-9D5C-161D453AAA08}" dt="2022-03-14T12:36:45.716" v="134" actId="47"/>
        <pc:sldMkLst>
          <pc:docMk/>
          <pc:sldMk cId="2565195851" sldId="261"/>
        </pc:sldMkLst>
      </pc:sldChg>
      <pc:sldChg chg="add del">
        <pc:chgData name="思慧 吳" userId="f48449884278e966" providerId="LiveId" clId="{0A2BE5B5-6CB4-43B2-9D5C-161D453AAA08}" dt="2022-03-14T12:36:45.290" v="133" actId="47"/>
        <pc:sldMkLst>
          <pc:docMk/>
          <pc:sldMk cId="907894463" sldId="262"/>
        </pc:sldMkLst>
      </pc:sldChg>
      <pc:sldChg chg="add del">
        <pc:chgData name="思慧 吳" userId="f48449884278e966" providerId="LiveId" clId="{0A2BE5B5-6CB4-43B2-9D5C-161D453AAA08}" dt="2022-03-14T12:36:45.095" v="132" actId="47"/>
        <pc:sldMkLst>
          <pc:docMk/>
          <pc:sldMk cId="4019487694" sldId="263"/>
        </pc:sldMkLst>
      </pc:sldChg>
      <pc:sldChg chg="add del">
        <pc:chgData name="思慧 吳" userId="f48449884278e966" providerId="LiveId" clId="{0A2BE5B5-6CB4-43B2-9D5C-161D453AAA08}" dt="2022-03-14T12:36:44.896" v="131" actId="47"/>
        <pc:sldMkLst>
          <pc:docMk/>
          <pc:sldMk cId="1054486648" sldId="264"/>
        </pc:sldMkLst>
      </pc:sldChg>
      <pc:sldChg chg="add del">
        <pc:chgData name="思慧 吳" userId="f48449884278e966" providerId="LiveId" clId="{0A2BE5B5-6CB4-43B2-9D5C-161D453AAA08}" dt="2022-03-14T12:36:44.589" v="130" actId="47"/>
        <pc:sldMkLst>
          <pc:docMk/>
          <pc:sldMk cId="37623329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AB64B-3D4A-458D-B17A-8EB9663C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4A87E5-B83C-44F7-940D-65A5922DC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F2099-B936-4A15-9529-4468DBB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BAC35-17A3-4626-A5C8-63D547A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EDAAD-AF79-46D5-AFE4-1408FB0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9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62E2B-9E27-4084-8A50-9DA41019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24C36D-CDE5-4F5B-B50A-38F0F9E7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86CDCD-6111-446B-96EF-759014F4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32636-30F1-4B63-A77D-3211C69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4352D-960D-421F-9E45-3294F9F5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5F51-30A3-4517-8ACE-5A24E1FE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EA644B-07E0-41AD-85F6-CAD1516C2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E2940-37F9-4D90-AE3A-7195FDA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31E51-4DEA-4228-8A31-DFDB353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FB517-721D-4C83-87C2-F3D8175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B9D9B-A749-4D18-BFC6-0EBB0B0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F0F11-9A58-4968-BE98-38DED5E5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98232-0F85-47FD-B102-58DA32BB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9B4DB-98C6-4E39-9808-57FE80F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FB2893-39C3-428B-BFD6-6957F175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CFBB2-3830-4ACB-BD18-0C664309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2A5AB2-83D2-4C5F-ACCA-EBB01055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64B37-6D19-435E-8B84-32813F1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1835F-6894-4EEE-8810-34E5E67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5178C-99BE-43C3-AED1-3189CE12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1DE76-6609-42A4-8642-BFC2EDA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DAE80-2BCB-465F-B9B0-C48DD9040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A1DC83-A0DC-403D-9967-8A66B048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AF6E97-2590-47D5-AC2E-E6948AF5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460F51-6F28-4464-9FE9-FBAA0A94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048D76-1F0D-489E-A0D7-15B849D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BA8A9-434A-447F-ACBE-51B63A60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5BC88-8545-48EF-972D-1DBF7497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9B4411-1D77-4509-98C7-8649C2FF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A47FF4-62EA-4340-B7B0-2173C5A56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02972F-26DA-4C10-82D6-E1F2AB25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8A8169-A60A-4063-A990-A9A215CB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1451AD-5F49-4594-B488-55445C9E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196D48-2D4D-4D67-88F3-F042B23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0AEBC-3253-4B0B-AA30-DFE78A2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C73BBA-B741-46D7-9746-0AAFD3A1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033BC-0D38-4EEB-801A-B2F3F9C8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9E62A7-30B2-473F-BE29-F6E52C4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F3FC00-A054-494E-9057-911FCE3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B491B0-B0E8-456E-8882-A0101B93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9FD15-F352-4194-8E81-F160DFD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4AC6C-C1B0-4DF3-92AE-B05F43E4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C5FC-3B3A-493F-891E-EE08B637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74050-FF03-439F-8B9D-14C7D098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6BF74-A180-41B7-A044-03BBA6A0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E0A8E8-1DD9-46B6-B534-28FED0B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B240E-C0ED-42F4-8C8C-38F59CE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2C924-A0CE-4537-B70E-3C6584D3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BBE28F-FE55-4E1F-AE5A-30EC16D06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25405A-EE2D-49AB-B2B9-093C157D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7324D-66DA-405C-9E91-FF59F48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2A37B5-8857-44E2-BBAA-4F8BDE58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F89FB1-C560-483A-A3A8-7BE160C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1BEA0E-EDB4-4915-AFF8-7FFB8F3B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46137E-6497-464A-B2EF-60BD77B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9C07A-6D57-413F-ACAD-C8A5E2E03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FD89-3C21-4791-A8F4-AECEBB676248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AE94A-5578-42C6-AD6E-5A40F12E6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21BDC-94EF-4734-8541-1DEAE4A1D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CA31-8054-4CB6-AE86-C468E179E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84C2667B-A549-487C-B81F-39A4E9F9B93F}"/>
              </a:ext>
            </a:extLst>
          </p:cNvPr>
          <p:cNvGrpSpPr/>
          <p:nvPr/>
        </p:nvGrpSpPr>
        <p:grpSpPr>
          <a:xfrm>
            <a:off x="3499408" y="743130"/>
            <a:ext cx="5795512" cy="5213787"/>
            <a:chOff x="3499408" y="743130"/>
            <a:chExt cx="5795512" cy="521378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FCAAD99B-6CFF-4C8B-8C97-FE0EBF321D14}"/>
                </a:ext>
              </a:extLst>
            </p:cNvPr>
            <p:cNvGrpSpPr/>
            <p:nvPr/>
          </p:nvGrpSpPr>
          <p:grpSpPr>
            <a:xfrm>
              <a:off x="3499408" y="743130"/>
              <a:ext cx="5795512" cy="5213787"/>
              <a:chOff x="2212146" y="750416"/>
              <a:chExt cx="4739639" cy="4363190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3DDCD53-9A22-4B74-837A-CF80D140D4D0}"/>
                  </a:ext>
                </a:extLst>
              </p:cNvPr>
              <p:cNvSpPr/>
              <p:nvPr/>
            </p:nvSpPr>
            <p:spPr>
              <a:xfrm>
                <a:off x="3135171" y="750416"/>
                <a:ext cx="2874498" cy="2883877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latin typeface="華康流風體W3" panose="03000309000000000000" pitchFamily="65" charset="-120"/>
                  <a:ea typeface="華康流風體W3" panose="03000309000000000000" pitchFamily="65" charset="-120"/>
                </a:endParaRP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CE53410A-E8B4-4868-BF6F-721FE9DB5C9E}"/>
                  </a:ext>
                </a:extLst>
              </p:cNvPr>
              <p:cNvSpPr/>
              <p:nvPr/>
            </p:nvSpPr>
            <p:spPr>
              <a:xfrm>
                <a:off x="4077287" y="2229729"/>
                <a:ext cx="2874498" cy="288387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latin typeface="華康流風體W3" panose="03000309000000000000" pitchFamily="65" charset="-120"/>
                  <a:ea typeface="華康流風體W3" panose="03000309000000000000" pitchFamily="65" charset="-120"/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0117C064-3CD9-4557-8A87-21287E40F24A}"/>
                  </a:ext>
                </a:extLst>
              </p:cNvPr>
              <p:cNvSpPr/>
              <p:nvPr/>
            </p:nvSpPr>
            <p:spPr>
              <a:xfrm>
                <a:off x="2212146" y="2229728"/>
                <a:ext cx="2874498" cy="2883877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latin typeface="華康流風體W3" panose="03000309000000000000" pitchFamily="65" charset="-120"/>
                  <a:ea typeface="華康流風體W3" panose="03000309000000000000" pitchFamily="65" charset="-120"/>
                </a:endParaRPr>
              </a:p>
            </p:txBody>
          </p:sp>
        </p:grpSp>
        <p:sp>
          <p:nvSpPr>
            <p:cNvPr id="10" name="星形: 十角 9">
              <a:extLst>
                <a:ext uri="{FF2B5EF4-FFF2-40B4-BE49-F238E27FC236}">
                  <a16:creationId xmlns:a16="http://schemas.microsoft.com/office/drawing/2014/main" id="{FFE75A81-C54F-417C-A0C2-DA39FFFEEDA9}"/>
                </a:ext>
              </a:extLst>
            </p:cNvPr>
            <p:cNvSpPr/>
            <p:nvPr/>
          </p:nvSpPr>
          <p:spPr>
            <a:xfrm>
              <a:off x="5899667" y="3168556"/>
              <a:ext cx="971650" cy="1065320"/>
            </a:xfrm>
            <a:prstGeom prst="star10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華康流風體W3" panose="03000309000000000000" pitchFamily="65" charset="-120"/>
                <a:ea typeface="華康流風體W3" panose="03000309000000000000" pitchFamily="65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A98E95-BB79-430A-9998-DDDF885B6B60}"/>
                </a:ext>
              </a:extLst>
            </p:cNvPr>
            <p:cNvSpPr txBox="1"/>
            <p:nvPr/>
          </p:nvSpPr>
          <p:spPr>
            <a:xfrm>
              <a:off x="5828189" y="3285717"/>
              <a:ext cx="1114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流風體W3" panose="03000309000000000000" pitchFamily="65" charset="-120"/>
                  <a:ea typeface="華康流風體W3" panose="03000309000000000000" pitchFamily="65" charset="-120"/>
                </a:rPr>
                <a:t>資料</a:t>
              </a:r>
              <a:endParaRPr lang="en-US" altLang="zh-TW" sz="2400" dirty="0">
                <a:latin typeface="華康流風體W3" panose="03000309000000000000" pitchFamily="65" charset="-120"/>
                <a:ea typeface="華康流風體W3" panose="030003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華康流風體W3" panose="03000309000000000000" pitchFamily="65" charset="-120"/>
                  <a:ea typeface="華康流風體W3" panose="03000309000000000000" pitchFamily="65" charset="-120"/>
                </a:rPr>
                <a:t>科學家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383DF41-7C61-4043-923F-D5BEE07E3B0A}"/>
                </a:ext>
              </a:extLst>
            </p:cNvPr>
            <p:cNvSpPr txBox="1"/>
            <p:nvPr/>
          </p:nvSpPr>
          <p:spPr>
            <a:xfrm>
              <a:off x="5600667" y="1806185"/>
              <a:ext cx="1569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流風體W3" panose="03000309000000000000" pitchFamily="65" charset="-120"/>
                  <a:ea typeface="華康流風體W3" panose="03000309000000000000" pitchFamily="65" charset="-120"/>
                </a:rPr>
                <a:t>電腦科學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FEB953F-A8F4-4BC0-BFD3-48812021915D}"/>
                </a:ext>
              </a:extLst>
            </p:cNvPr>
            <p:cNvSpPr txBox="1"/>
            <p:nvPr/>
          </p:nvSpPr>
          <p:spPr>
            <a:xfrm>
              <a:off x="4114633" y="4391990"/>
              <a:ext cx="1237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流風體W3" panose="03000309000000000000" pitchFamily="65" charset="-120"/>
                  <a:ea typeface="華康流風體W3" panose="03000309000000000000" pitchFamily="65" charset="-120"/>
                </a:rPr>
                <a:t>數學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C53E064-AAA1-45A2-949B-723A0E8C61E8}"/>
                </a:ext>
              </a:extLst>
            </p:cNvPr>
            <p:cNvSpPr txBox="1"/>
            <p:nvPr/>
          </p:nvSpPr>
          <p:spPr>
            <a:xfrm>
              <a:off x="7418170" y="4391990"/>
              <a:ext cx="1449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流風體W3" panose="03000309000000000000" pitchFamily="65" charset="-120"/>
                  <a:ea typeface="華康流風體W3" panose="03000309000000000000" pitchFamily="65" charset="-120"/>
                </a:rPr>
                <a:t>領域知識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7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AD5D50C-E21D-4F20-B411-D8CA2578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85833"/>
              </p:ext>
            </p:extLst>
          </p:nvPr>
        </p:nvGraphicFramePr>
        <p:xfrm>
          <a:off x="1181770" y="2260487"/>
          <a:ext cx="4914230" cy="25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46">
                  <a:extLst>
                    <a:ext uri="{9D8B030D-6E8A-4147-A177-3AD203B41FA5}">
                      <a16:colId xmlns:a16="http://schemas.microsoft.com/office/drawing/2014/main" val="945346234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514927776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1576146215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22678214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45998131"/>
                    </a:ext>
                  </a:extLst>
                </a:gridCol>
              </a:tblGrid>
              <a:tr h="504168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電影評價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318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電影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電影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2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電影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3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電影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4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60516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A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4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5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91309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B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5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9867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C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5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2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2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934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A7F340-8757-46CB-B69A-DFBB849C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60509"/>
              </p:ext>
            </p:extLst>
          </p:nvPr>
        </p:nvGraphicFramePr>
        <p:xfrm>
          <a:off x="6412197" y="2260487"/>
          <a:ext cx="4914230" cy="25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46">
                  <a:extLst>
                    <a:ext uri="{9D8B030D-6E8A-4147-A177-3AD203B41FA5}">
                      <a16:colId xmlns:a16="http://schemas.microsoft.com/office/drawing/2014/main" val="945346234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514927776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1576146215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22678214"/>
                    </a:ext>
                  </a:extLst>
                </a:gridCol>
                <a:gridCol w="982846">
                  <a:extLst>
                    <a:ext uri="{9D8B030D-6E8A-4147-A177-3AD203B41FA5}">
                      <a16:colId xmlns:a16="http://schemas.microsoft.com/office/drawing/2014/main" val="345998131"/>
                    </a:ext>
                  </a:extLst>
                </a:gridCol>
              </a:tblGrid>
              <a:tr h="504168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歌曲選聽次數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318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歌曲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歌曲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2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歌曲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3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歌曲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4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60516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X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4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3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91309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Y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3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3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9867"/>
                  </a:ext>
                </a:extLst>
              </a:tr>
              <a:tr h="5041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會員</a:t>
                      </a:r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Z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流風體W3" panose="03000309000000000000" pitchFamily="65" charset="-120"/>
                          <a:ea typeface="華康流風體W3" panose="03000309000000000000" pitchFamily="65" charset="-120"/>
                        </a:rPr>
                        <a:t>1</a:t>
                      </a:r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華康流風體W3" panose="03000309000000000000" pitchFamily="65" charset="-120"/>
                        <a:ea typeface="華康流風體W3" panose="030003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8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50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華康流風體W3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思慧 吳</dc:creator>
  <cp:lastModifiedBy>思慧 吳</cp:lastModifiedBy>
  <cp:revision>1</cp:revision>
  <dcterms:created xsi:type="dcterms:W3CDTF">2022-03-14T12:29:12Z</dcterms:created>
  <dcterms:modified xsi:type="dcterms:W3CDTF">2022-03-29T07:35:02Z</dcterms:modified>
</cp:coreProperties>
</file>