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22735"/>
            <a:ext cx="7772400" cy="1470025"/>
          </a:xfrm>
        </p:spPr>
        <p:txBody>
          <a:bodyPr>
            <a:normAutofit/>
          </a:bodyPr>
          <a:lstStyle/>
          <a:p>
            <a:r>
              <a:rPr sz="6000" b="1" u="sng" dirty="0">
                <a:latin typeface="Book Antiqua" panose="02040602050305030304" pitchFamily="18" charset="0"/>
              </a:rPr>
              <a:t>Credit Scoring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411360"/>
            <a:ext cx="6400800" cy="3389671"/>
          </a:xfrm>
        </p:spPr>
        <p:txBody>
          <a:bodyPr/>
          <a:lstStyle/>
          <a:p>
            <a:endParaRPr lang="en-IN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r>
              <a:rPr sz="4800" dirty="0">
                <a:solidFill>
                  <a:schemeClr val="tx2"/>
                </a:solidFill>
                <a:latin typeface="Book Antiqua" panose="02040602050305030304" pitchFamily="18" charset="0"/>
              </a:rPr>
              <a:t>Internship Project - </a:t>
            </a:r>
            <a:r>
              <a:rPr sz="4800" u="sng" dirty="0" err="1">
                <a:solidFill>
                  <a:schemeClr val="tx2"/>
                </a:solidFill>
                <a:latin typeface="Book Antiqua" panose="02040602050305030304" pitchFamily="18" charset="0"/>
              </a:rPr>
              <a:t>CodeAlpha</a:t>
            </a:r>
            <a:endParaRPr sz="4800" u="sng" dirty="0">
              <a:solidFill>
                <a:schemeClr val="tx2"/>
              </a:solidFill>
              <a:latin typeface="Book Antiqua" panose="02040602050305030304" pitchFamily="18" charset="0"/>
            </a:endParaRPr>
          </a:p>
          <a:p>
            <a:r>
              <a:rPr sz="4800" dirty="0">
                <a:solidFill>
                  <a:schemeClr val="tx2"/>
                </a:solidFill>
                <a:latin typeface="Book Antiqua" panose="02040602050305030304" pitchFamily="18" charset="0"/>
              </a:rPr>
              <a:t>By </a:t>
            </a:r>
            <a:r>
              <a:rPr lang="en-IN" sz="4800" dirty="0">
                <a:solidFill>
                  <a:schemeClr val="tx2"/>
                </a:solidFill>
                <a:latin typeface="Book Antiqua" panose="02040602050305030304" pitchFamily="18" charset="0"/>
              </a:rPr>
              <a:t>Swayam Kusanal</a:t>
            </a:r>
            <a:endParaRPr sz="4800" dirty="0">
              <a:solidFill>
                <a:schemeClr val="tx2"/>
              </a:solidFill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/>
                </a:solidFill>
                <a:latin typeface="Book Antiqua" panose="0204060205030503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Predict whether a customer is a good or bad credit risk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Helps banks and financial institutions reduce default risk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Uses demographic and financial information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/>
                </a:solidFill>
                <a:latin typeface="Book Antiqua" panose="02040602050305030304" pitchFamily="18" charset="0"/>
              </a:rP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Features: Credit amount, Age, Duration, Housing, Job, Accounts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Removed irrelevant columns (e.g., Unnamed: 0)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Encoded categorical variables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Standardized numerical features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Train-test split (70-30)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/>
                </a:solidFill>
                <a:latin typeface="Book Antiqua" panose="02040602050305030304" pitchFamily="18" charset="0"/>
              </a:rPr>
              <a:t>Models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1. Logistic Regression – interpretable baseline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2. Decision Tree – captures non-linear patterns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3. Random Forest – ensemble for best performance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/>
                </a:solidFill>
                <a:latin typeface="Book Antiqua" panose="02040602050305030304" pitchFamily="18" charset="0"/>
              </a:rPr>
              <a:t>Results &amp; 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Random Forest outperformed other models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Key features: Credit amount, Duration, Age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Secondary features: Accounts, Purpose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Demographics had smaller impact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tx2"/>
                </a:solidFill>
                <a:latin typeface="Book Antiqua" panose="0204060205030503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Random Forest = Best model for credit scoring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Financial history factors are most important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Project strengthened skills in ML, preprocessing, evaluation</a:t>
            </a:r>
          </a:p>
          <a:p>
            <a:pPr marL="0" indent="0">
              <a:buNone/>
            </a:pPr>
            <a:r>
              <a:rPr dirty="0">
                <a:latin typeface="Book Antiqua" panose="02040602050305030304" pitchFamily="18" charset="0"/>
              </a:rPr>
              <a:t>• GitHub Repo: </a:t>
            </a:r>
            <a:r>
              <a:rPr lang="en-US" dirty="0" err="1">
                <a:latin typeface="Book Antiqua" panose="02040602050305030304" pitchFamily="18" charset="0"/>
              </a:rPr>
              <a:t>CodeAlpha_CreditScoring</a:t>
            </a:r>
            <a:endParaRPr dirty="0">
              <a:latin typeface="Book Antiqua" panose="0204060205030503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176</Words>
  <Application>Microsoft Office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Book Antiqua</vt:lpstr>
      <vt:lpstr>Calibri</vt:lpstr>
      <vt:lpstr>Office Theme</vt:lpstr>
      <vt:lpstr>Credit Scoring Model</vt:lpstr>
      <vt:lpstr>Problem Statement</vt:lpstr>
      <vt:lpstr>Dataset &amp; Preprocessing</vt:lpstr>
      <vt:lpstr>Models Implemented</vt:lpstr>
      <vt:lpstr>Results &amp; Feature Importance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Swayam</dc:creator>
  <cp:keywords/>
  <dc:description>generated using python-pptx</dc:description>
  <cp:lastModifiedBy>Swayam Kusanal</cp:lastModifiedBy>
  <cp:revision>3</cp:revision>
  <dcterms:created xsi:type="dcterms:W3CDTF">2013-01-27T09:14:16Z</dcterms:created>
  <dcterms:modified xsi:type="dcterms:W3CDTF">2025-09-06T19:17:29Z</dcterms:modified>
  <cp:category/>
</cp:coreProperties>
</file>